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Lst>
  <p:notesMasterIdLst>
    <p:notesMasterId r:id="rId4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Lst>
  <p:sldSz cx="12192000" cy="6858000"/>
  <p:notesSz cx="7559675" cy="10691813"/>
  <p:embeddedFontLst>
    <p:embeddedFont>
      <p:font typeface="Open Sans" panose="020B0606030504020204" pitchFamily="34" charset="0"/>
      <p:regular r:id="rId47"/>
      <p:bold r:id="rId48"/>
      <p:italic r:id="rId49"/>
      <p:boldItalic r:id="rId50"/>
    </p:embeddedFont>
    <p:embeddedFont>
      <p:font typeface="Work Sans" pitchFamily="2" charset="0"/>
      <p:regular r:id="rId51"/>
      <p:bold r:id="rId52"/>
      <p:italic r:id="rId53"/>
      <p:boldItalic r:id="rId54"/>
    </p:embeddedFont>
    <p:embeddedFont>
      <p:font typeface="Work Sans Medium" pitchFamily="2" charset="0"/>
      <p:regular r:id="rId55"/>
      <p:bold r:id="rId56"/>
      <p:italic r:id="rId57"/>
      <p:boldItalic r:id="rId58"/>
    </p:embeddedFont>
    <p:embeddedFont>
      <p:font typeface="Work Sans SemiBold" pitchFamily="2" charset="0"/>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5" roundtripDataSignature="AMtx7mi4fKSDmMpqwvRPzrSVzqW9EJNlL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9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874" autoAdjust="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7.fntdata"/><Relationship Id="rId58" Type="http://schemas.openxmlformats.org/officeDocument/2006/relationships/font" Target="fonts/font12.fntdata"/><Relationship Id="rId66"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font" Target="fonts/font15.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2.fntdata"/><Relationship Id="rId56" Type="http://schemas.openxmlformats.org/officeDocument/2006/relationships/font" Target="fonts/font10.fntdata"/><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59" Type="http://schemas.openxmlformats.org/officeDocument/2006/relationships/font" Target="fonts/font13.fntdata"/><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8.fntdata"/><Relationship Id="rId62"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3.fntdata"/><Relationship Id="rId57" Type="http://schemas.openxmlformats.org/officeDocument/2006/relationships/font" Target="fonts/font11.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6.fntdata"/><Relationship Id="rId60" Type="http://schemas.openxmlformats.org/officeDocument/2006/relationships/font" Target="fonts/font14.fntdata"/><Relationship Id="rId65" Type="http://customschemas.google.com/relationships/presentationmetadata" Target="meta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260175" y="801875"/>
            <a:ext cx="5040025" cy="40094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55950" y="5078600"/>
            <a:ext cx="6047725" cy="48113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mentimeter.com/app/presentation/n/al2gbehr2364fvazfp5ign7qanbs35bg/edit"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youtube.com/watch?v=5BYayFes784&amp;t=649s"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mieli.fi/wp-content/uploads/2021/12/mieli_climate_anxiety_30_10_2019.pdf"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1:notes"/>
          <p:cNvSpPr txBox="1">
            <a:spLocks noGrp="1"/>
          </p:cNvSpPr>
          <p:nvPr>
            <p:ph type="body" idx="1"/>
          </p:nvPr>
        </p:nvSpPr>
        <p:spPr>
          <a:xfrm>
            <a:off x="755950" y="5078600"/>
            <a:ext cx="6047725" cy="4811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[Dinge, die du </a:t>
            </a:r>
            <a:r>
              <a:rPr lang="en-US" dirty="0" err="1"/>
              <a:t>wissen</a:t>
            </a:r>
            <a:r>
              <a:rPr lang="en-US" dirty="0"/>
              <a:t> </a:t>
            </a:r>
            <a:r>
              <a:rPr lang="en-US" dirty="0" err="1"/>
              <a:t>oder</a:t>
            </a:r>
            <a:r>
              <a:rPr lang="en-US" dirty="0"/>
              <a:t> </a:t>
            </a:r>
            <a:r>
              <a:rPr lang="en-US" dirty="0" err="1"/>
              <a:t>mit</a:t>
            </a:r>
            <a:r>
              <a:rPr lang="en-US" dirty="0"/>
              <a:t> der Folie </a:t>
            </a:r>
            <a:r>
              <a:rPr lang="en-US" dirty="0" err="1"/>
              <a:t>machen</a:t>
            </a:r>
            <a:r>
              <a:rPr lang="en-US" dirty="0"/>
              <a:t> </a:t>
            </a:r>
            <a:r>
              <a:rPr lang="en-US" dirty="0" err="1"/>
              <a:t>musst</a:t>
            </a:r>
            <a:r>
              <a:rPr lang="en-US" dirty="0"/>
              <a:t>, </a:t>
            </a:r>
            <a:r>
              <a:rPr lang="en-US" dirty="0" err="1"/>
              <a:t>stehen</a:t>
            </a:r>
            <a:r>
              <a:rPr lang="en-US" dirty="0"/>
              <a:t> in </a:t>
            </a:r>
            <a:r>
              <a:rPr lang="en-US" dirty="0" err="1"/>
              <a:t>Klammern</a:t>
            </a:r>
            <a:r>
              <a:rPr lang="en-US" dirty="0"/>
              <a:t>.]</a:t>
            </a:r>
            <a:endParaRPr dirty="0"/>
          </a:p>
          <a:p>
            <a:pPr marL="0" lvl="0" indent="0" algn="l" rtl="0">
              <a:lnSpc>
                <a:spcPct val="100000"/>
              </a:lnSpc>
              <a:spcBef>
                <a:spcPts val="0"/>
              </a:spcBef>
              <a:spcAft>
                <a:spcPts val="0"/>
              </a:spcAft>
              <a:buSzPts val="1100"/>
              <a:buNone/>
            </a:pPr>
            <a:r>
              <a:rPr lang="en-US" dirty="0">
                <a:solidFill>
                  <a:schemeClr val="accent3"/>
                </a:solidFill>
              </a:rPr>
              <a:t>[Dinge, die du tun </a:t>
            </a:r>
            <a:r>
              <a:rPr lang="en-US" dirty="0" err="1">
                <a:solidFill>
                  <a:schemeClr val="accent3"/>
                </a:solidFill>
              </a:rPr>
              <a:t>solltest</a:t>
            </a:r>
            <a:r>
              <a:rPr lang="en-US" dirty="0">
                <a:solidFill>
                  <a:schemeClr val="accent3"/>
                </a:solidFill>
              </a:rPr>
              <a:t>, bevor du die Folie/</a:t>
            </a:r>
            <a:r>
              <a:rPr lang="en-US" dirty="0" err="1">
                <a:solidFill>
                  <a:schemeClr val="accent3"/>
                </a:solidFill>
              </a:rPr>
              <a:t>Diashow</a:t>
            </a:r>
            <a:r>
              <a:rPr lang="en-US" dirty="0">
                <a:solidFill>
                  <a:schemeClr val="accent3"/>
                </a:solidFill>
              </a:rPr>
              <a:t> </a:t>
            </a:r>
            <a:r>
              <a:rPr lang="en-US" dirty="0" err="1">
                <a:solidFill>
                  <a:schemeClr val="accent3"/>
                </a:solidFill>
              </a:rPr>
              <a:t>zeigst</a:t>
            </a:r>
            <a:r>
              <a:rPr lang="en-US" dirty="0">
                <a:solidFill>
                  <a:schemeClr val="accent3"/>
                </a:solidFill>
              </a:rPr>
              <a:t>, </a:t>
            </a:r>
            <a:r>
              <a:rPr lang="en-US" dirty="0" err="1">
                <a:solidFill>
                  <a:schemeClr val="accent3"/>
                </a:solidFill>
              </a:rPr>
              <a:t>sind</a:t>
            </a:r>
            <a:r>
              <a:rPr lang="en-US" dirty="0">
                <a:solidFill>
                  <a:schemeClr val="accent3"/>
                </a:solidFill>
              </a:rPr>
              <a:t> rot </a:t>
            </a:r>
            <a:r>
              <a:rPr lang="en-US" dirty="0" err="1">
                <a:solidFill>
                  <a:schemeClr val="accent3"/>
                </a:solidFill>
              </a:rPr>
              <a:t>markiert</a:t>
            </a:r>
            <a:r>
              <a:rPr lang="en-US" dirty="0">
                <a:solidFill>
                  <a:schemeClr val="accent3"/>
                </a:solidFill>
              </a:rPr>
              <a:t>. </a:t>
            </a:r>
            <a:r>
              <a:rPr lang="en-US" dirty="0" err="1">
                <a:solidFill>
                  <a:schemeClr val="accent3"/>
                </a:solidFill>
              </a:rPr>
              <a:t>Siehe</a:t>
            </a:r>
            <a:r>
              <a:rPr lang="en-US" dirty="0">
                <a:solidFill>
                  <a:schemeClr val="accent3"/>
                </a:solidFill>
              </a:rPr>
              <a:t> Seiten 2, 7, 9, 10, 12, 42].</a:t>
            </a:r>
            <a:endParaRPr dirty="0">
              <a:solidFill>
                <a:schemeClr val="accent3"/>
              </a:solidFill>
            </a:endParaRPr>
          </a:p>
          <a:p>
            <a:pPr marL="0" lvl="0" indent="0" algn="l" rtl="0">
              <a:lnSpc>
                <a:spcPct val="100000"/>
              </a:lnSpc>
              <a:spcBef>
                <a:spcPts val="0"/>
              </a:spcBef>
              <a:spcAft>
                <a:spcPts val="0"/>
              </a:spcAft>
              <a:buSzPts val="1100"/>
              <a:buNone/>
            </a:pPr>
            <a:r>
              <a:rPr lang="en-US" b="1" dirty="0">
                <a:solidFill>
                  <a:schemeClr val="dk1"/>
                </a:solidFill>
              </a:rPr>
              <a:t>[Die Zeit pro </a:t>
            </a:r>
            <a:r>
              <a:rPr lang="en-US" b="1" dirty="0" err="1">
                <a:solidFill>
                  <a:schemeClr val="dk1"/>
                </a:solidFill>
              </a:rPr>
              <a:t>Aktivität</a:t>
            </a:r>
            <a:r>
              <a:rPr lang="en-US" b="1" dirty="0">
                <a:solidFill>
                  <a:schemeClr val="dk1"/>
                </a:solidFill>
              </a:rPr>
              <a:t> </a:t>
            </a:r>
            <a:r>
              <a:rPr lang="en-US" b="1" dirty="0" err="1">
                <a:solidFill>
                  <a:schemeClr val="dk1"/>
                </a:solidFill>
              </a:rPr>
              <a:t>ist</a:t>
            </a:r>
            <a:r>
              <a:rPr lang="en-US" b="1" dirty="0">
                <a:solidFill>
                  <a:schemeClr val="dk1"/>
                </a:solidFill>
              </a:rPr>
              <a:t> </a:t>
            </a:r>
            <a:r>
              <a:rPr lang="en-US" b="1" dirty="0" err="1">
                <a:solidFill>
                  <a:schemeClr val="dk1"/>
                </a:solidFill>
              </a:rPr>
              <a:t>fett</a:t>
            </a:r>
            <a:r>
              <a:rPr lang="en-US" b="1" dirty="0">
                <a:solidFill>
                  <a:schemeClr val="dk1"/>
                </a:solidFill>
              </a:rPr>
              <a:t> </a:t>
            </a:r>
            <a:r>
              <a:rPr lang="en-US" b="1" dirty="0" err="1">
                <a:solidFill>
                  <a:schemeClr val="dk1"/>
                </a:solidFill>
              </a:rPr>
              <a:t>gedruckt</a:t>
            </a:r>
            <a:r>
              <a:rPr lang="en-US" b="1" dirty="0">
                <a:solidFill>
                  <a:schemeClr val="dk1"/>
                </a:solidFill>
              </a:rPr>
              <a:t>.]</a:t>
            </a:r>
            <a:endParaRPr b="1" dirty="0">
              <a:solidFill>
                <a:schemeClr val="dk1"/>
              </a:solidFill>
            </a:endParaRPr>
          </a:p>
          <a:p>
            <a:pPr marL="0" lvl="0" indent="0" algn="l" rtl="0">
              <a:lnSpc>
                <a:spcPct val="100000"/>
              </a:lnSpc>
              <a:spcBef>
                <a:spcPts val="0"/>
              </a:spcBef>
              <a:spcAft>
                <a:spcPts val="0"/>
              </a:spcAft>
              <a:buSzPts val="1100"/>
              <a:buNone/>
            </a:pPr>
            <a:endParaRPr b="1" dirty="0">
              <a:solidFill>
                <a:schemeClr val="dk1"/>
              </a:solidFill>
            </a:endParaRPr>
          </a:p>
          <a:p>
            <a:pPr marL="0" lvl="0" indent="0" algn="l" rtl="0">
              <a:lnSpc>
                <a:spcPct val="100000"/>
              </a:lnSpc>
              <a:spcBef>
                <a:spcPts val="0"/>
              </a:spcBef>
              <a:spcAft>
                <a:spcPts val="0"/>
              </a:spcAft>
              <a:buSzPts val="1100"/>
              <a:buNone/>
            </a:pPr>
            <a:r>
              <a:rPr lang="en-US" b="1" dirty="0">
                <a:solidFill>
                  <a:srgbClr val="F25620"/>
                </a:solidFill>
              </a:rPr>
              <a:t>[</a:t>
            </a:r>
            <a:r>
              <a:rPr lang="en-US" b="1" dirty="0" err="1">
                <a:solidFill>
                  <a:srgbClr val="F25620"/>
                </a:solidFill>
              </a:rPr>
              <a:t>Ändere</a:t>
            </a:r>
            <a:r>
              <a:rPr lang="en-US" b="1" dirty="0">
                <a:solidFill>
                  <a:srgbClr val="F25620"/>
                </a:solidFill>
              </a:rPr>
              <a:t> den Ort und die Zeit des Trainings auf </a:t>
            </a:r>
            <a:r>
              <a:rPr lang="en-US" b="1" dirty="0" err="1">
                <a:solidFill>
                  <a:srgbClr val="F25620"/>
                </a:solidFill>
              </a:rPr>
              <a:t>dieser</a:t>
            </a:r>
            <a:r>
              <a:rPr lang="en-US" b="1" dirty="0">
                <a:solidFill>
                  <a:srgbClr val="F25620"/>
                </a:solidFill>
              </a:rPr>
              <a:t> Folie!]</a:t>
            </a:r>
            <a:endParaRPr b="1" dirty="0">
              <a:solidFill>
                <a:srgbClr val="F25620"/>
              </a:solidFill>
            </a:endParaRPr>
          </a:p>
        </p:txBody>
      </p:sp>
      <p:sp>
        <p:nvSpPr>
          <p:cNvPr id="115" name="Google Shape;115;p1: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2d3b5114961_0_311: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dirty="0">
                <a:solidFill>
                  <a:schemeClr val="accent3"/>
                </a:solidFill>
              </a:rPr>
              <a:t>[</a:t>
            </a:r>
            <a:r>
              <a:rPr lang="en-US" b="1" dirty="0" err="1">
                <a:solidFill>
                  <a:schemeClr val="accent3"/>
                </a:solidFill>
              </a:rPr>
              <a:t>Wir</a:t>
            </a:r>
            <a:r>
              <a:rPr lang="en-US" b="1" dirty="0">
                <a:solidFill>
                  <a:schemeClr val="accent3"/>
                </a:solidFill>
              </a:rPr>
              <a:t> </a:t>
            </a:r>
            <a:r>
              <a:rPr lang="en-US" b="1" dirty="0" err="1">
                <a:solidFill>
                  <a:schemeClr val="accent3"/>
                </a:solidFill>
              </a:rPr>
              <a:t>empfehlen</a:t>
            </a:r>
            <a:r>
              <a:rPr lang="en-US" b="1" dirty="0">
                <a:solidFill>
                  <a:schemeClr val="accent3"/>
                </a:solidFill>
              </a:rPr>
              <a:t> die </a:t>
            </a:r>
            <a:r>
              <a:rPr lang="en-US" b="1" dirty="0" err="1">
                <a:solidFill>
                  <a:schemeClr val="accent3"/>
                </a:solidFill>
              </a:rPr>
              <a:t>Verwendung</a:t>
            </a:r>
            <a:r>
              <a:rPr lang="en-US" b="1" dirty="0">
                <a:solidFill>
                  <a:schemeClr val="accent3"/>
                </a:solidFill>
              </a:rPr>
              <a:t> von </a:t>
            </a:r>
            <a:r>
              <a:rPr lang="en-US" b="1" dirty="0" err="1">
                <a:solidFill>
                  <a:schemeClr val="accent3"/>
                </a:solidFill>
              </a:rPr>
              <a:t>Menti</a:t>
            </a:r>
            <a:r>
              <a:rPr lang="en-US" b="1" dirty="0">
                <a:solidFill>
                  <a:schemeClr val="accent3"/>
                </a:solidFill>
              </a:rPr>
              <a:t> (www.mentimeter.com) </a:t>
            </a:r>
            <a:r>
              <a:rPr lang="en-US" b="1" dirty="0" err="1">
                <a:solidFill>
                  <a:schemeClr val="accent3"/>
                </a:solidFill>
              </a:rPr>
              <a:t>oder</a:t>
            </a:r>
            <a:r>
              <a:rPr lang="en-US" b="1" dirty="0">
                <a:solidFill>
                  <a:schemeClr val="accent3"/>
                </a:solidFill>
              </a:rPr>
              <a:t> </a:t>
            </a:r>
            <a:r>
              <a:rPr lang="en-US" b="1" dirty="0" err="1">
                <a:solidFill>
                  <a:schemeClr val="accent3"/>
                </a:solidFill>
              </a:rPr>
              <a:t>einer</a:t>
            </a:r>
            <a:r>
              <a:rPr lang="en-US" b="1" dirty="0">
                <a:solidFill>
                  <a:schemeClr val="accent3"/>
                </a:solidFill>
              </a:rPr>
              <a:t> </a:t>
            </a:r>
            <a:r>
              <a:rPr lang="en-US" b="1" dirty="0" err="1">
                <a:solidFill>
                  <a:schemeClr val="accent3"/>
                </a:solidFill>
              </a:rPr>
              <a:t>ähnlichen</a:t>
            </a:r>
            <a:r>
              <a:rPr lang="en-US" b="1" dirty="0">
                <a:solidFill>
                  <a:schemeClr val="accent3"/>
                </a:solidFill>
              </a:rPr>
              <a:t> Online-Live-Feedback-</a:t>
            </a:r>
            <a:r>
              <a:rPr lang="en-US" b="1" dirty="0" err="1">
                <a:solidFill>
                  <a:schemeClr val="accent3"/>
                </a:solidFill>
              </a:rPr>
              <a:t>Plattform</a:t>
            </a:r>
            <a:r>
              <a:rPr lang="en-US" b="1" dirty="0">
                <a:solidFill>
                  <a:schemeClr val="accent3"/>
                </a:solidFill>
              </a:rPr>
              <a:t> </a:t>
            </a:r>
            <a:r>
              <a:rPr lang="en-US" b="1" dirty="0" err="1">
                <a:solidFill>
                  <a:schemeClr val="accent3"/>
                </a:solidFill>
              </a:rPr>
              <a:t>als</a:t>
            </a:r>
            <a:r>
              <a:rPr lang="en-US" b="1" dirty="0">
                <a:solidFill>
                  <a:schemeClr val="accent3"/>
                </a:solidFill>
              </a:rPr>
              <a:t> </a:t>
            </a:r>
            <a:r>
              <a:rPr lang="en-US" b="1" dirty="0" err="1">
                <a:solidFill>
                  <a:schemeClr val="accent3"/>
                </a:solidFill>
              </a:rPr>
              <a:t>interaktive</a:t>
            </a:r>
            <a:r>
              <a:rPr lang="en-US" b="1" dirty="0">
                <a:solidFill>
                  <a:schemeClr val="accent3"/>
                </a:solidFill>
              </a:rPr>
              <a:t> Methode, um alle </a:t>
            </a:r>
            <a:r>
              <a:rPr lang="en-US" b="1" dirty="0" err="1">
                <a:solidFill>
                  <a:schemeClr val="accent3"/>
                </a:solidFill>
              </a:rPr>
              <a:t>Teilnehmenden</a:t>
            </a:r>
            <a:r>
              <a:rPr lang="en-US" b="1" dirty="0">
                <a:solidFill>
                  <a:schemeClr val="accent3"/>
                </a:solidFill>
              </a:rPr>
              <a:t> </a:t>
            </a:r>
            <a:r>
              <a:rPr lang="en-US" b="1" dirty="0" err="1">
                <a:solidFill>
                  <a:schemeClr val="accent3"/>
                </a:solidFill>
              </a:rPr>
              <a:t>einzubinden</a:t>
            </a:r>
            <a:r>
              <a:rPr lang="en-US" b="1" dirty="0">
                <a:solidFill>
                  <a:schemeClr val="accent3"/>
                </a:solidFill>
              </a:rPr>
              <a:t>. Auf </a:t>
            </a:r>
            <a:r>
              <a:rPr lang="en-US" b="1" dirty="0" err="1">
                <a:solidFill>
                  <a:schemeClr val="accent3"/>
                </a:solidFill>
              </a:rPr>
              <a:t>diese</a:t>
            </a:r>
            <a:r>
              <a:rPr lang="en-US" b="1" dirty="0">
                <a:solidFill>
                  <a:schemeClr val="accent3"/>
                </a:solidFill>
              </a:rPr>
              <a:t> Weise </a:t>
            </a:r>
            <a:r>
              <a:rPr lang="en-US" b="1" dirty="0" err="1">
                <a:solidFill>
                  <a:schemeClr val="accent3"/>
                </a:solidFill>
              </a:rPr>
              <a:t>können</a:t>
            </a:r>
            <a:r>
              <a:rPr lang="en-US" b="1" dirty="0">
                <a:solidFill>
                  <a:schemeClr val="accent3"/>
                </a:solidFill>
              </a:rPr>
              <a:t> </a:t>
            </a:r>
            <a:r>
              <a:rPr lang="en-US" b="1" dirty="0" err="1">
                <a:solidFill>
                  <a:schemeClr val="accent3"/>
                </a:solidFill>
              </a:rPr>
              <a:t>Fragen</a:t>
            </a:r>
            <a:r>
              <a:rPr lang="en-US" b="1" dirty="0">
                <a:solidFill>
                  <a:schemeClr val="accent3"/>
                </a:solidFill>
              </a:rPr>
              <a:t> </a:t>
            </a:r>
            <a:r>
              <a:rPr lang="en-US" b="1" dirty="0" err="1">
                <a:solidFill>
                  <a:schemeClr val="accent3"/>
                </a:solidFill>
              </a:rPr>
              <a:t>gestellt</a:t>
            </a:r>
            <a:r>
              <a:rPr lang="en-US" b="1" dirty="0">
                <a:solidFill>
                  <a:schemeClr val="accent3"/>
                </a:solidFill>
              </a:rPr>
              <a:t> und </a:t>
            </a:r>
            <a:r>
              <a:rPr lang="en-US" b="1" dirty="0" err="1">
                <a:solidFill>
                  <a:schemeClr val="accent3"/>
                </a:solidFill>
              </a:rPr>
              <a:t>Meinungen</a:t>
            </a:r>
            <a:r>
              <a:rPr lang="en-US" b="1" dirty="0">
                <a:solidFill>
                  <a:schemeClr val="accent3"/>
                </a:solidFill>
              </a:rPr>
              <a:t> </a:t>
            </a:r>
            <a:r>
              <a:rPr lang="en-US" b="1" dirty="0" err="1">
                <a:solidFill>
                  <a:schemeClr val="accent3"/>
                </a:solidFill>
              </a:rPr>
              <a:t>gesammelt</a:t>
            </a:r>
            <a:r>
              <a:rPr lang="en-US" b="1" dirty="0">
                <a:solidFill>
                  <a:schemeClr val="accent3"/>
                </a:solidFill>
              </a:rPr>
              <a:t> </a:t>
            </a:r>
            <a:r>
              <a:rPr lang="en-US" b="1" dirty="0" err="1">
                <a:solidFill>
                  <a:schemeClr val="accent3"/>
                </a:solidFill>
              </a:rPr>
              <a:t>werden</a:t>
            </a:r>
            <a:r>
              <a:rPr lang="en-US" b="1" dirty="0">
                <a:solidFill>
                  <a:schemeClr val="accent3"/>
                </a:solidFill>
              </a:rPr>
              <a:t>, </a:t>
            </a:r>
            <a:r>
              <a:rPr lang="en-US" b="1" dirty="0" err="1">
                <a:solidFill>
                  <a:schemeClr val="accent3"/>
                </a:solidFill>
              </a:rPr>
              <a:t>ohne</a:t>
            </a:r>
            <a:r>
              <a:rPr lang="en-US" b="1" dirty="0">
                <a:solidFill>
                  <a:schemeClr val="accent3"/>
                </a:solidFill>
              </a:rPr>
              <a:t> </a:t>
            </a:r>
            <a:r>
              <a:rPr lang="en-US" b="1" dirty="0" err="1">
                <a:solidFill>
                  <a:schemeClr val="accent3"/>
                </a:solidFill>
              </a:rPr>
              <a:t>zu</a:t>
            </a:r>
            <a:r>
              <a:rPr lang="en-US" b="1" dirty="0">
                <a:solidFill>
                  <a:schemeClr val="accent3"/>
                </a:solidFill>
              </a:rPr>
              <a:t> </a:t>
            </a:r>
            <a:r>
              <a:rPr lang="en-US" b="1" dirty="0" err="1">
                <a:solidFill>
                  <a:schemeClr val="accent3"/>
                </a:solidFill>
              </a:rPr>
              <a:t>viel</a:t>
            </a:r>
            <a:r>
              <a:rPr lang="en-US" b="1" dirty="0">
                <a:solidFill>
                  <a:schemeClr val="accent3"/>
                </a:solidFill>
              </a:rPr>
              <a:t> Zeit in </a:t>
            </a:r>
            <a:r>
              <a:rPr lang="en-US" b="1" dirty="0" err="1">
                <a:solidFill>
                  <a:schemeClr val="accent3"/>
                </a:solidFill>
              </a:rPr>
              <a:t>Anspruch</a:t>
            </a:r>
            <a:r>
              <a:rPr lang="en-US" b="1" dirty="0">
                <a:solidFill>
                  <a:schemeClr val="accent3"/>
                </a:solidFill>
              </a:rPr>
              <a:t> </a:t>
            </a:r>
            <a:r>
              <a:rPr lang="en-US" b="1" dirty="0" err="1">
                <a:solidFill>
                  <a:schemeClr val="accent3"/>
                </a:solidFill>
              </a:rPr>
              <a:t>zu</a:t>
            </a:r>
            <a:r>
              <a:rPr lang="en-US" b="1" dirty="0">
                <a:solidFill>
                  <a:schemeClr val="accent3"/>
                </a:solidFill>
              </a:rPr>
              <a:t> </a:t>
            </a:r>
            <a:r>
              <a:rPr lang="en-US" b="1" dirty="0" err="1">
                <a:solidFill>
                  <a:schemeClr val="accent3"/>
                </a:solidFill>
              </a:rPr>
              <a:t>nehmen</a:t>
            </a:r>
            <a:r>
              <a:rPr lang="en-US" b="1" dirty="0">
                <a:solidFill>
                  <a:schemeClr val="accent3"/>
                </a:solidFill>
              </a:rPr>
              <a:t>. Um </a:t>
            </a:r>
            <a:r>
              <a:rPr lang="en-US" b="1" dirty="0" err="1">
                <a:solidFill>
                  <a:schemeClr val="accent3"/>
                </a:solidFill>
              </a:rPr>
              <a:t>diese</a:t>
            </a:r>
            <a:r>
              <a:rPr lang="en-US" b="1" dirty="0">
                <a:solidFill>
                  <a:schemeClr val="accent3"/>
                </a:solidFill>
              </a:rPr>
              <a:t> </a:t>
            </a:r>
            <a:r>
              <a:rPr lang="en-US" b="1" dirty="0" err="1">
                <a:solidFill>
                  <a:schemeClr val="accent3"/>
                </a:solidFill>
              </a:rPr>
              <a:t>Lösung</a:t>
            </a:r>
            <a:r>
              <a:rPr lang="en-US" b="1" dirty="0">
                <a:solidFill>
                  <a:schemeClr val="accent3"/>
                </a:solidFill>
              </a:rPr>
              <a:t> </a:t>
            </a:r>
            <a:r>
              <a:rPr lang="en-US" b="1" dirty="0" err="1">
                <a:solidFill>
                  <a:schemeClr val="accent3"/>
                </a:solidFill>
              </a:rPr>
              <a:t>zu</a:t>
            </a:r>
            <a:r>
              <a:rPr lang="en-US" b="1" dirty="0">
                <a:solidFill>
                  <a:schemeClr val="accent3"/>
                </a:solidFill>
              </a:rPr>
              <a:t> </a:t>
            </a:r>
            <a:r>
              <a:rPr lang="en-US" b="1" dirty="0" err="1">
                <a:solidFill>
                  <a:schemeClr val="accent3"/>
                </a:solidFill>
              </a:rPr>
              <a:t>nutzen</a:t>
            </a:r>
            <a:r>
              <a:rPr lang="en-US" b="1" dirty="0">
                <a:solidFill>
                  <a:schemeClr val="accent3"/>
                </a:solidFill>
              </a:rPr>
              <a:t>, </a:t>
            </a:r>
            <a:r>
              <a:rPr lang="en-US" b="1" dirty="0" err="1">
                <a:solidFill>
                  <a:schemeClr val="accent3"/>
                </a:solidFill>
              </a:rPr>
              <a:t>melde</a:t>
            </a:r>
            <a:r>
              <a:rPr lang="en-US" b="1" dirty="0">
                <a:solidFill>
                  <a:schemeClr val="accent3"/>
                </a:solidFill>
              </a:rPr>
              <a:t> dich bitte </a:t>
            </a:r>
            <a:r>
              <a:rPr lang="en-US" b="1" dirty="0" err="1">
                <a:solidFill>
                  <a:schemeClr val="accent3"/>
                </a:solidFill>
              </a:rPr>
              <a:t>bei</a:t>
            </a:r>
            <a:r>
              <a:rPr lang="en-US" b="1" dirty="0">
                <a:solidFill>
                  <a:schemeClr val="accent3"/>
                </a:solidFill>
              </a:rPr>
              <a:t> </a:t>
            </a:r>
            <a:r>
              <a:rPr lang="en-US" b="1" dirty="0" err="1">
                <a:solidFill>
                  <a:schemeClr val="accent3"/>
                </a:solidFill>
              </a:rPr>
              <a:t>Menti</a:t>
            </a:r>
            <a:r>
              <a:rPr lang="en-US" b="1" dirty="0">
                <a:solidFill>
                  <a:schemeClr val="accent3"/>
                </a:solidFill>
              </a:rPr>
              <a:t> an und </a:t>
            </a:r>
            <a:r>
              <a:rPr lang="en-US" b="1" dirty="0" err="1">
                <a:solidFill>
                  <a:schemeClr val="accent3"/>
                </a:solidFill>
              </a:rPr>
              <a:t>leite</a:t>
            </a:r>
            <a:r>
              <a:rPr lang="en-US" b="1" dirty="0">
                <a:solidFill>
                  <a:schemeClr val="accent3"/>
                </a:solidFill>
              </a:rPr>
              <a:t> die </a:t>
            </a:r>
            <a:r>
              <a:rPr lang="en-US" b="1" dirty="0" err="1">
                <a:solidFill>
                  <a:schemeClr val="accent3"/>
                </a:solidFill>
              </a:rPr>
              <a:t>Teilnehmenden</a:t>
            </a:r>
            <a:r>
              <a:rPr lang="en-US" b="1" dirty="0">
                <a:solidFill>
                  <a:schemeClr val="accent3"/>
                </a:solidFill>
              </a:rPr>
              <a:t> an, </a:t>
            </a:r>
            <a:r>
              <a:rPr lang="en-US" b="1" dirty="0" err="1">
                <a:solidFill>
                  <a:schemeClr val="accent3"/>
                </a:solidFill>
              </a:rPr>
              <a:t>wie</a:t>
            </a:r>
            <a:r>
              <a:rPr lang="en-US" b="1" dirty="0">
                <a:solidFill>
                  <a:schemeClr val="accent3"/>
                </a:solidFill>
              </a:rPr>
              <a:t> </a:t>
            </a:r>
            <a:r>
              <a:rPr lang="en-US" b="1" dirty="0" err="1">
                <a:solidFill>
                  <a:schemeClr val="accent3"/>
                </a:solidFill>
              </a:rPr>
              <a:t>sie</a:t>
            </a:r>
            <a:r>
              <a:rPr lang="en-US" b="1" dirty="0">
                <a:solidFill>
                  <a:schemeClr val="accent3"/>
                </a:solidFill>
              </a:rPr>
              <a:t> </a:t>
            </a:r>
            <a:r>
              <a:rPr lang="en-US" b="1" dirty="0" err="1">
                <a:solidFill>
                  <a:schemeClr val="accent3"/>
                </a:solidFill>
              </a:rPr>
              <a:t>sich</a:t>
            </a:r>
            <a:r>
              <a:rPr lang="en-US" b="1" dirty="0">
                <a:solidFill>
                  <a:schemeClr val="accent3"/>
                </a:solidFill>
              </a:rPr>
              <a:t> </a:t>
            </a:r>
            <a:r>
              <a:rPr lang="en-US" b="1" dirty="0" err="1">
                <a:solidFill>
                  <a:schemeClr val="accent3"/>
                </a:solidFill>
              </a:rPr>
              <a:t>effektiv</a:t>
            </a:r>
            <a:r>
              <a:rPr lang="en-US" b="1" dirty="0">
                <a:solidFill>
                  <a:schemeClr val="accent3"/>
                </a:solidFill>
              </a:rPr>
              <a:t> </a:t>
            </a:r>
            <a:r>
              <a:rPr lang="en-US" b="1" dirty="0" err="1">
                <a:solidFill>
                  <a:schemeClr val="accent3"/>
                </a:solidFill>
              </a:rPr>
              <a:t>beteiligen</a:t>
            </a:r>
            <a:r>
              <a:rPr lang="en-US" b="1" dirty="0">
                <a:solidFill>
                  <a:schemeClr val="accent3"/>
                </a:solidFill>
              </a:rPr>
              <a:t> </a:t>
            </a:r>
            <a:r>
              <a:rPr lang="en-US" b="1" dirty="0" err="1">
                <a:solidFill>
                  <a:schemeClr val="accent3"/>
                </a:solidFill>
              </a:rPr>
              <a:t>können</a:t>
            </a:r>
            <a:r>
              <a:rPr lang="en-US" b="1" dirty="0">
                <a:solidFill>
                  <a:schemeClr val="accent3"/>
                </a:solidFill>
              </a:rPr>
              <a:t>. Wenn es </a:t>
            </a:r>
            <a:r>
              <a:rPr lang="en-US" b="1" dirty="0" err="1">
                <a:solidFill>
                  <a:schemeClr val="accent3"/>
                </a:solidFill>
              </a:rPr>
              <a:t>dir</a:t>
            </a:r>
            <a:r>
              <a:rPr lang="en-US" b="1" dirty="0">
                <a:solidFill>
                  <a:schemeClr val="accent3"/>
                </a:solidFill>
              </a:rPr>
              <a:t> </a:t>
            </a:r>
            <a:r>
              <a:rPr lang="en-US" b="1" dirty="0" err="1">
                <a:solidFill>
                  <a:schemeClr val="accent3"/>
                </a:solidFill>
              </a:rPr>
              <a:t>besser</a:t>
            </a:r>
            <a:r>
              <a:rPr lang="en-US" b="1" dirty="0">
                <a:solidFill>
                  <a:schemeClr val="accent3"/>
                </a:solidFill>
              </a:rPr>
              <a:t> </a:t>
            </a:r>
            <a:r>
              <a:rPr lang="en-US" b="1" dirty="0" err="1">
                <a:solidFill>
                  <a:schemeClr val="accent3"/>
                </a:solidFill>
              </a:rPr>
              <a:t>passt</a:t>
            </a:r>
            <a:r>
              <a:rPr lang="en-US" b="1" dirty="0">
                <a:solidFill>
                  <a:schemeClr val="accent3"/>
                </a:solidFill>
              </a:rPr>
              <a:t>, </a:t>
            </a:r>
            <a:r>
              <a:rPr lang="en-US" b="1" dirty="0" err="1">
                <a:solidFill>
                  <a:schemeClr val="accent3"/>
                </a:solidFill>
              </a:rPr>
              <a:t>kannst</a:t>
            </a:r>
            <a:r>
              <a:rPr lang="en-US" b="1" dirty="0">
                <a:solidFill>
                  <a:schemeClr val="accent3"/>
                </a:solidFill>
              </a:rPr>
              <a:t> du </a:t>
            </a:r>
            <a:r>
              <a:rPr lang="en-US" b="1" dirty="0" err="1">
                <a:solidFill>
                  <a:schemeClr val="accent3"/>
                </a:solidFill>
              </a:rPr>
              <a:t>auch</a:t>
            </a:r>
            <a:r>
              <a:rPr lang="en-US" b="1" dirty="0">
                <a:solidFill>
                  <a:schemeClr val="accent3"/>
                </a:solidFill>
              </a:rPr>
              <a:t> </a:t>
            </a:r>
            <a:r>
              <a:rPr lang="en-US" b="1" dirty="0" err="1">
                <a:solidFill>
                  <a:schemeClr val="accent3"/>
                </a:solidFill>
              </a:rPr>
              <a:t>Fragen</a:t>
            </a:r>
            <a:r>
              <a:rPr lang="en-US" b="1" dirty="0">
                <a:solidFill>
                  <a:schemeClr val="accent3"/>
                </a:solidFill>
              </a:rPr>
              <a:t> an die Gruppe </a:t>
            </a:r>
            <a:r>
              <a:rPr lang="en-US" b="1" dirty="0" err="1">
                <a:solidFill>
                  <a:schemeClr val="accent3"/>
                </a:solidFill>
              </a:rPr>
              <a:t>stellen</a:t>
            </a:r>
            <a:r>
              <a:rPr lang="en-US" b="1" dirty="0">
                <a:solidFill>
                  <a:schemeClr val="accent3"/>
                </a:solidFill>
              </a:rPr>
              <a:t> und die </a:t>
            </a:r>
            <a:r>
              <a:rPr lang="en-US" b="1" dirty="0" err="1">
                <a:solidFill>
                  <a:schemeClr val="accent3"/>
                </a:solidFill>
              </a:rPr>
              <a:t>Antworten</a:t>
            </a:r>
            <a:r>
              <a:rPr lang="en-US" b="1" dirty="0">
                <a:solidFill>
                  <a:schemeClr val="accent3"/>
                </a:solidFill>
              </a:rPr>
              <a:t> der </a:t>
            </a:r>
            <a:r>
              <a:rPr lang="en-US" b="1" dirty="0" err="1">
                <a:solidFill>
                  <a:schemeClr val="accent3"/>
                </a:solidFill>
              </a:rPr>
              <a:t>Teilnehmenden</a:t>
            </a:r>
            <a:r>
              <a:rPr lang="en-US" b="1" dirty="0">
                <a:solidFill>
                  <a:schemeClr val="accent3"/>
                </a:solidFill>
              </a:rPr>
              <a:t> </a:t>
            </a:r>
            <a:r>
              <a:rPr lang="en-US" b="1" dirty="0" err="1">
                <a:solidFill>
                  <a:schemeClr val="accent3"/>
                </a:solidFill>
              </a:rPr>
              <a:t>mit</a:t>
            </a:r>
            <a:r>
              <a:rPr lang="en-US" b="1" dirty="0">
                <a:solidFill>
                  <a:schemeClr val="accent3"/>
                </a:solidFill>
              </a:rPr>
              <a:t> </a:t>
            </a:r>
            <a:r>
              <a:rPr lang="en-US" b="1" dirty="0" err="1">
                <a:solidFill>
                  <a:schemeClr val="accent3"/>
                </a:solidFill>
              </a:rPr>
              <a:t>Hilfe</a:t>
            </a:r>
            <a:r>
              <a:rPr lang="en-US" b="1" dirty="0">
                <a:solidFill>
                  <a:schemeClr val="accent3"/>
                </a:solidFill>
              </a:rPr>
              <a:t> von Post-it-</a:t>
            </a:r>
            <a:r>
              <a:rPr lang="en-US" b="1" dirty="0" err="1">
                <a:solidFill>
                  <a:schemeClr val="accent3"/>
                </a:solidFill>
              </a:rPr>
              <a:t>Zetteln</a:t>
            </a:r>
            <a:r>
              <a:rPr lang="en-US" b="1" dirty="0">
                <a:solidFill>
                  <a:schemeClr val="accent3"/>
                </a:solidFill>
              </a:rPr>
              <a:t> und </a:t>
            </a:r>
            <a:r>
              <a:rPr lang="en-US" b="1" dirty="0" err="1">
                <a:solidFill>
                  <a:schemeClr val="accent3"/>
                </a:solidFill>
              </a:rPr>
              <a:t>einer</a:t>
            </a:r>
            <a:r>
              <a:rPr lang="en-US" b="1" dirty="0">
                <a:solidFill>
                  <a:schemeClr val="accent3"/>
                </a:solidFill>
              </a:rPr>
              <a:t> Tafel </a:t>
            </a:r>
            <a:r>
              <a:rPr lang="en-US" b="1" dirty="0" err="1">
                <a:solidFill>
                  <a:schemeClr val="accent3"/>
                </a:solidFill>
              </a:rPr>
              <a:t>oder</a:t>
            </a:r>
            <a:r>
              <a:rPr lang="en-US" b="1" dirty="0">
                <a:solidFill>
                  <a:schemeClr val="accent3"/>
                </a:solidFill>
              </a:rPr>
              <a:t> </a:t>
            </a:r>
            <a:r>
              <a:rPr lang="en-US" b="1" dirty="0" err="1">
                <a:solidFill>
                  <a:schemeClr val="accent3"/>
                </a:solidFill>
              </a:rPr>
              <a:t>einem</a:t>
            </a:r>
            <a:r>
              <a:rPr lang="en-US" b="1" dirty="0">
                <a:solidFill>
                  <a:schemeClr val="accent3"/>
                </a:solidFill>
              </a:rPr>
              <a:t> Flipchart </a:t>
            </a:r>
            <a:r>
              <a:rPr lang="en-US" b="1" dirty="0" err="1">
                <a:solidFill>
                  <a:schemeClr val="accent3"/>
                </a:solidFill>
              </a:rPr>
              <a:t>sammeln</a:t>
            </a:r>
            <a:r>
              <a:rPr lang="en-US" b="1" dirty="0">
                <a:solidFill>
                  <a:schemeClr val="accent3"/>
                </a:solidFill>
              </a:rPr>
              <a:t>].</a:t>
            </a:r>
            <a:endParaRPr b="1" dirty="0">
              <a:solidFill>
                <a:schemeClr val="accent3"/>
              </a:solidFill>
            </a:endParaRPr>
          </a:p>
          <a:p>
            <a:pPr marL="0" lvl="0" indent="0" algn="l" rtl="0">
              <a:lnSpc>
                <a:spcPct val="100000"/>
              </a:lnSpc>
              <a:spcBef>
                <a:spcPts val="0"/>
              </a:spcBef>
              <a:spcAft>
                <a:spcPts val="0"/>
              </a:spcAft>
              <a:buSzPts val="1100"/>
              <a:buNone/>
            </a:pPr>
            <a:endParaRPr b="1" dirty="0">
              <a:solidFill>
                <a:schemeClr val="accent3"/>
              </a:solidFill>
            </a:endParaRPr>
          </a:p>
          <a:p>
            <a:pPr marL="0" lvl="0" indent="0" algn="l" rtl="0">
              <a:lnSpc>
                <a:spcPct val="100000"/>
              </a:lnSpc>
              <a:spcBef>
                <a:spcPts val="0"/>
              </a:spcBef>
              <a:spcAft>
                <a:spcPts val="0"/>
              </a:spcAft>
              <a:buSzPts val="1100"/>
              <a:buNone/>
            </a:pPr>
            <a:r>
              <a:rPr lang="en-US" b="1" dirty="0">
                <a:solidFill>
                  <a:schemeClr val="accent3"/>
                </a:solidFill>
              </a:rPr>
              <a:t>Hier </a:t>
            </a:r>
            <a:r>
              <a:rPr lang="en-US" b="1" dirty="0" err="1">
                <a:solidFill>
                  <a:schemeClr val="accent3"/>
                </a:solidFill>
              </a:rPr>
              <a:t>ist</a:t>
            </a:r>
            <a:r>
              <a:rPr lang="en-US" b="1" dirty="0">
                <a:solidFill>
                  <a:schemeClr val="accent3"/>
                </a:solidFill>
              </a:rPr>
              <a:t> </a:t>
            </a:r>
            <a:r>
              <a:rPr lang="en-US" b="1" dirty="0" err="1">
                <a:solidFill>
                  <a:schemeClr val="accent3"/>
                </a:solidFill>
              </a:rPr>
              <a:t>eine</a:t>
            </a:r>
            <a:r>
              <a:rPr lang="en-US" b="1" dirty="0">
                <a:solidFill>
                  <a:schemeClr val="accent3"/>
                </a:solidFill>
              </a:rPr>
              <a:t> </a:t>
            </a:r>
            <a:r>
              <a:rPr lang="en-US" b="1" dirty="0" err="1">
                <a:solidFill>
                  <a:schemeClr val="accent3"/>
                </a:solidFill>
              </a:rPr>
              <a:t>vorbereitete</a:t>
            </a:r>
            <a:r>
              <a:rPr lang="en-US" b="1" dirty="0">
                <a:solidFill>
                  <a:schemeClr val="accent3"/>
                </a:solidFill>
              </a:rPr>
              <a:t> </a:t>
            </a:r>
            <a:r>
              <a:rPr lang="en-US" b="1" dirty="0" err="1">
                <a:solidFill>
                  <a:schemeClr val="accent3"/>
                </a:solidFill>
              </a:rPr>
              <a:t>Menti</a:t>
            </a:r>
            <a:r>
              <a:rPr lang="en-US" b="1" dirty="0">
                <a:solidFill>
                  <a:schemeClr val="accent3"/>
                </a:solidFill>
              </a:rPr>
              <a:t>-Folie </a:t>
            </a:r>
            <a:r>
              <a:rPr lang="en-US" b="1" dirty="0" err="1">
                <a:solidFill>
                  <a:schemeClr val="accent3"/>
                </a:solidFill>
              </a:rPr>
              <a:t>mit</a:t>
            </a:r>
            <a:r>
              <a:rPr lang="en-US" b="1" dirty="0">
                <a:solidFill>
                  <a:schemeClr val="accent3"/>
                </a:solidFill>
              </a:rPr>
              <a:t> 9 </a:t>
            </a:r>
            <a:r>
              <a:rPr lang="en-US" b="1" dirty="0" err="1">
                <a:solidFill>
                  <a:schemeClr val="accent3"/>
                </a:solidFill>
              </a:rPr>
              <a:t>interaktiven</a:t>
            </a:r>
            <a:r>
              <a:rPr lang="en-US" b="1" dirty="0">
                <a:solidFill>
                  <a:schemeClr val="accent3"/>
                </a:solidFill>
              </a:rPr>
              <a:t> </a:t>
            </a:r>
            <a:r>
              <a:rPr lang="en-US" b="1" dirty="0" err="1">
                <a:solidFill>
                  <a:schemeClr val="accent3"/>
                </a:solidFill>
              </a:rPr>
              <a:t>Fragemomenten</a:t>
            </a:r>
            <a:r>
              <a:rPr lang="en-US" b="1" dirty="0">
                <a:solidFill>
                  <a:schemeClr val="accent3"/>
                </a:solidFill>
              </a:rPr>
              <a:t>, die im </a:t>
            </a:r>
            <a:r>
              <a:rPr lang="en-US" b="1" dirty="0" err="1">
                <a:solidFill>
                  <a:schemeClr val="accent3"/>
                </a:solidFill>
              </a:rPr>
              <a:t>folgenden</a:t>
            </a:r>
            <a:r>
              <a:rPr lang="en-US" b="1" dirty="0">
                <a:solidFill>
                  <a:schemeClr val="accent3"/>
                </a:solidFill>
              </a:rPr>
              <a:t> </a:t>
            </a:r>
            <a:r>
              <a:rPr lang="en-US" b="1" dirty="0" err="1">
                <a:solidFill>
                  <a:schemeClr val="accent3"/>
                </a:solidFill>
              </a:rPr>
              <a:t>Drehbuch</a:t>
            </a:r>
            <a:r>
              <a:rPr lang="en-US" b="1" dirty="0">
                <a:solidFill>
                  <a:schemeClr val="accent3"/>
                </a:solidFill>
              </a:rPr>
              <a:t> </a:t>
            </a:r>
            <a:r>
              <a:rPr lang="en-US" b="1" dirty="0" err="1">
                <a:solidFill>
                  <a:schemeClr val="accent3"/>
                </a:solidFill>
              </a:rPr>
              <a:t>vorgeschlagen</a:t>
            </a:r>
            <a:r>
              <a:rPr lang="en-US" b="1" dirty="0">
                <a:solidFill>
                  <a:schemeClr val="accent3"/>
                </a:solidFill>
              </a:rPr>
              <a:t> </a:t>
            </a:r>
            <a:r>
              <a:rPr lang="en-US" b="1" dirty="0" err="1">
                <a:solidFill>
                  <a:schemeClr val="accent3"/>
                </a:solidFill>
              </a:rPr>
              <a:t>werden</a:t>
            </a:r>
            <a:r>
              <a:rPr lang="en-US" b="1" dirty="0">
                <a:solidFill>
                  <a:schemeClr val="accent3"/>
                </a:solidFill>
              </a:rPr>
              <a:t>. Um es </a:t>
            </a:r>
            <a:r>
              <a:rPr lang="en-US" b="1" dirty="0" err="1">
                <a:solidFill>
                  <a:schemeClr val="accent3"/>
                </a:solidFill>
              </a:rPr>
              <a:t>zu</a:t>
            </a:r>
            <a:r>
              <a:rPr lang="en-US" b="1" dirty="0">
                <a:solidFill>
                  <a:schemeClr val="accent3"/>
                </a:solidFill>
              </a:rPr>
              <a:t> </a:t>
            </a:r>
            <a:r>
              <a:rPr lang="en-US" b="1" dirty="0" err="1">
                <a:solidFill>
                  <a:schemeClr val="accent3"/>
                </a:solidFill>
              </a:rPr>
              <a:t>verwenden</a:t>
            </a:r>
            <a:r>
              <a:rPr lang="en-US" b="1" dirty="0">
                <a:solidFill>
                  <a:schemeClr val="accent3"/>
                </a:solidFill>
              </a:rPr>
              <a:t>, </a:t>
            </a:r>
            <a:r>
              <a:rPr lang="en-US" b="1" dirty="0" err="1">
                <a:solidFill>
                  <a:schemeClr val="accent3"/>
                </a:solidFill>
              </a:rPr>
              <a:t>öffne</a:t>
            </a:r>
            <a:r>
              <a:rPr lang="en-US" b="1" dirty="0">
                <a:solidFill>
                  <a:schemeClr val="accent3"/>
                </a:solidFill>
              </a:rPr>
              <a:t> den Link, </a:t>
            </a:r>
            <a:r>
              <a:rPr lang="en-US" b="1" dirty="0" err="1">
                <a:solidFill>
                  <a:schemeClr val="accent3"/>
                </a:solidFill>
              </a:rPr>
              <a:t>melde</a:t>
            </a:r>
            <a:r>
              <a:rPr lang="en-US" b="1" dirty="0">
                <a:solidFill>
                  <a:schemeClr val="accent3"/>
                </a:solidFill>
              </a:rPr>
              <a:t> dich </a:t>
            </a:r>
            <a:r>
              <a:rPr lang="en-US" b="1" dirty="0" err="1">
                <a:solidFill>
                  <a:schemeClr val="accent3"/>
                </a:solidFill>
              </a:rPr>
              <a:t>bei</a:t>
            </a:r>
            <a:r>
              <a:rPr lang="en-US" b="1" dirty="0">
                <a:solidFill>
                  <a:schemeClr val="accent3"/>
                </a:solidFill>
              </a:rPr>
              <a:t> </a:t>
            </a:r>
            <a:r>
              <a:rPr lang="en-US" b="1" dirty="0" err="1">
                <a:solidFill>
                  <a:schemeClr val="accent3"/>
                </a:solidFill>
              </a:rPr>
              <a:t>Menti</a:t>
            </a:r>
            <a:r>
              <a:rPr lang="en-US" b="1" dirty="0">
                <a:solidFill>
                  <a:schemeClr val="accent3"/>
                </a:solidFill>
              </a:rPr>
              <a:t> an und </a:t>
            </a:r>
            <a:r>
              <a:rPr lang="en-US" b="1" dirty="0" err="1">
                <a:solidFill>
                  <a:schemeClr val="accent3"/>
                </a:solidFill>
              </a:rPr>
              <a:t>kopiere</a:t>
            </a:r>
            <a:r>
              <a:rPr lang="en-US" b="1" dirty="0">
                <a:solidFill>
                  <a:schemeClr val="accent3"/>
                </a:solidFill>
              </a:rPr>
              <a:t> die </a:t>
            </a:r>
            <a:r>
              <a:rPr lang="en-US" b="1" dirty="0" err="1">
                <a:solidFill>
                  <a:schemeClr val="accent3"/>
                </a:solidFill>
              </a:rPr>
              <a:t>Präsentation</a:t>
            </a:r>
            <a:r>
              <a:rPr lang="en-US" b="1" dirty="0">
                <a:solidFill>
                  <a:schemeClr val="accent3"/>
                </a:solidFill>
              </a:rPr>
              <a:t> in </a:t>
            </a:r>
            <a:r>
              <a:rPr lang="en-US" b="1" dirty="0" err="1">
                <a:solidFill>
                  <a:schemeClr val="accent3"/>
                </a:solidFill>
              </a:rPr>
              <a:t>dein</a:t>
            </a:r>
            <a:r>
              <a:rPr lang="en-US" b="1" dirty="0">
                <a:solidFill>
                  <a:schemeClr val="accent3"/>
                </a:solidFill>
              </a:rPr>
              <a:t> </a:t>
            </a:r>
            <a:r>
              <a:rPr lang="en-US" b="1" dirty="0" err="1">
                <a:solidFill>
                  <a:schemeClr val="accent3"/>
                </a:solidFill>
              </a:rPr>
              <a:t>Konto</a:t>
            </a:r>
            <a:r>
              <a:rPr lang="en-US" b="1" dirty="0">
                <a:solidFill>
                  <a:schemeClr val="accent3"/>
                </a:solidFill>
              </a:rPr>
              <a:t>:</a:t>
            </a:r>
            <a:endParaRPr b="1" dirty="0">
              <a:solidFill>
                <a:schemeClr val="accent3"/>
              </a:solidFill>
            </a:endParaRPr>
          </a:p>
          <a:p>
            <a:pPr marL="0" lvl="0" indent="0" algn="l" rtl="0">
              <a:lnSpc>
                <a:spcPct val="115000"/>
              </a:lnSpc>
              <a:spcBef>
                <a:spcPts val="0"/>
              </a:spcBef>
              <a:spcAft>
                <a:spcPts val="0"/>
              </a:spcAft>
              <a:buClr>
                <a:schemeClr val="dk1"/>
              </a:buClr>
              <a:buSzPts val="1100"/>
              <a:buFont typeface="Arial"/>
              <a:buNone/>
            </a:pPr>
            <a:r>
              <a:rPr lang="en-US" sz="1200" u="sng" dirty="0">
                <a:solidFill>
                  <a:srgbClr val="1155CC"/>
                </a:solidFill>
                <a:hlinkClick r:id="rId3">
                  <a:extLst>
                    <a:ext uri="{A12FA001-AC4F-418D-AE19-62706E023703}">
                      <ahyp:hlinkClr xmlns:ahyp="http://schemas.microsoft.com/office/drawing/2018/hyperlinkcolor" val="tx"/>
                    </a:ext>
                  </a:extLst>
                </a:hlinkClick>
              </a:rPr>
              <a:t>https://www.mentimeter.com/app/presentation/n/al2gbehr2364fvazfp5ign7qanbs35bg/edit  </a:t>
            </a:r>
            <a:endParaRPr b="1" dirty="0">
              <a:solidFill>
                <a:schemeClr val="accent3"/>
              </a:solidFill>
            </a:endParaRPr>
          </a:p>
          <a:p>
            <a:pPr marL="0" lvl="0" indent="0" algn="l" rtl="0">
              <a:lnSpc>
                <a:spcPct val="100000"/>
              </a:lnSpc>
              <a:spcBef>
                <a:spcPts val="0"/>
              </a:spcBef>
              <a:spcAft>
                <a:spcPts val="0"/>
              </a:spcAft>
              <a:buSzPts val="1100"/>
              <a:buNone/>
            </a:pPr>
            <a:endParaRPr b="1" dirty="0">
              <a:solidFill>
                <a:schemeClr val="accent3"/>
              </a:solidFill>
            </a:endParaRPr>
          </a:p>
          <a:p>
            <a:pPr marL="0" lvl="0" indent="0" algn="l" rtl="0">
              <a:lnSpc>
                <a:spcPct val="100000"/>
              </a:lnSpc>
              <a:spcBef>
                <a:spcPts val="0"/>
              </a:spcBef>
              <a:spcAft>
                <a:spcPts val="0"/>
              </a:spcAft>
              <a:buSzPts val="1100"/>
              <a:buNone/>
            </a:pPr>
            <a:r>
              <a:rPr lang="en-US" dirty="0">
                <a:solidFill>
                  <a:schemeClr val="dk1"/>
                </a:solidFill>
              </a:rPr>
              <a:t>[</a:t>
            </a:r>
            <a:r>
              <a:rPr lang="en-US" dirty="0" err="1">
                <a:solidFill>
                  <a:schemeClr val="dk1"/>
                </a:solidFill>
              </a:rPr>
              <a:t>Aufschreiben</a:t>
            </a:r>
            <a:r>
              <a:rPr lang="en-US" dirty="0">
                <a:solidFill>
                  <a:schemeClr val="dk1"/>
                </a:solidFill>
              </a:rPr>
              <a:t> der Highlights - </a:t>
            </a:r>
            <a:r>
              <a:rPr lang="en-US" b="1" dirty="0">
                <a:solidFill>
                  <a:schemeClr val="dk1"/>
                </a:solidFill>
              </a:rPr>
              <a:t>2 min</a:t>
            </a:r>
            <a:r>
              <a:rPr lang="en-US" dirty="0">
                <a:solidFill>
                  <a:schemeClr val="dk1"/>
                </a:solidFill>
              </a:rPr>
              <a:t>]</a:t>
            </a:r>
            <a:endParaRPr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[Die </a:t>
            </a:r>
            <a:r>
              <a:rPr lang="en-US" dirty="0" err="1">
                <a:solidFill>
                  <a:schemeClr val="dk1"/>
                </a:solidFill>
              </a:rPr>
              <a:t>Antworten</a:t>
            </a:r>
            <a:r>
              <a:rPr lang="en-US" dirty="0">
                <a:solidFill>
                  <a:schemeClr val="dk1"/>
                </a:solidFill>
              </a:rPr>
              <a:t> </a:t>
            </a:r>
            <a:r>
              <a:rPr lang="en-US" dirty="0" err="1">
                <a:solidFill>
                  <a:schemeClr val="dk1"/>
                </a:solidFill>
              </a:rPr>
              <a:t>anschauen</a:t>
            </a:r>
            <a:r>
              <a:rPr lang="en-US" dirty="0">
                <a:solidFill>
                  <a:schemeClr val="dk1"/>
                </a:solidFill>
              </a:rPr>
              <a:t> und </a:t>
            </a:r>
            <a:r>
              <a:rPr lang="en-US" dirty="0" err="1">
                <a:solidFill>
                  <a:schemeClr val="dk1"/>
                </a:solidFill>
              </a:rPr>
              <a:t>diskutieren</a:t>
            </a:r>
            <a:r>
              <a:rPr lang="en-US" dirty="0">
                <a:solidFill>
                  <a:schemeClr val="dk1"/>
                </a:solidFill>
              </a:rPr>
              <a:t> - </a:t>
            </a:r>
            <a:r>
              <a:rPr lang="en-US" b="1" dirty="0">
                <a:solidFill>
                  <a:schemeClr val="dk1"/>
                </a:solidFill>
              </a:rPr>
              <a:t>7-10 min</a:t>
            </a:r>
            <a:r>
              <a:rPr lang="en-US" dirty="0">
                <a:solidFill>
                  <a:schemeClr val="dk1"/>
                </a:solidFill>
              </a:rPr>
              <a:t>]</a:t>
            </a:r>
            <a:endParaRPr dirty="0">
              <a:solidFill>
                <a:schemeClr val="dk1"/>
              </a:solidFill>
            </a:endParaRPr>
          </a:p>
        </p:txBody>
      </p:sp>
      <p:sp>
        <p:nvSpPr>
          <p:cNvPr id="310" name="Google Shape;310;g2d3b5114961_0_311: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2d3b5114961_0_329: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solidFill>
                  <a:schemeClr val="dk1"/>
                </a:solidFill>
              </a:rPr>
              <a:t>[Die </a:t>
            </a:r>
            <a:r>
              <a:rPr lang="en-US" dirty="0" err="1">
                <a:solidFill>
                  <a:schemeClr val="dk1"/>
                </a:solidFill>
              </a:rPr>
              <a:t>Eröffnungsfolie</a:t>
            </a:r>
            <a:r>
              <a:rPr lang="en-US" dirty="0">
                <a:solidFill>
                  <a:schemeClr val="dk1"/>
                </a:solidFill>
              </a:rPr>
              <a:t> für die </a:t>
            </a:r>
            <a:r>
              <a:rPr lang="en-US" dirty="0" err="1">
                <a:solidFill>
                  <a:schemeClr val="dk1"/>
                </a:solidFill>
              </a:rPr>
              <a:t>Theoretische</a:t>
            </a:r>
            <a:r>
              <a:rPr lang="en-US" dirty="0">
                <a:solidFill>
                  <a:schemeClr val="dk1"/>
                </a:solidFill>
              </a:rPr>
              <a:t> </a:t>
            </a:r>
            <a:r>
              <a:rPr lang="en-US" dirty="0" err="1">
                <a:solidFill>
                  <a:schemeClr val="dk1"/>
                </a:solidFill>
              </a:rPr>
              <a:t>Sitzung</a:t>
            </a:r>
            <a:r>
              <a:rPr lang="en-US" dirty="0">
                <a:solidFill>
                  <a:schemeClr val="dk1"/>
                </a:solidFill>
              </a:rPr>
              <a:t> 1.3.]</a:t>
            </a:r>
            <a:endParaRPr dirty="0">
              <a:solidFill>
                <a:schemeClr val="dk1"/>
              </a:solidFill>
            </a:endParaRPr>
          </a:p>
        </p:txBody>
      </p:sp>
      <p:sp>
        <p:nvSpPr>
          <p:cNvPr id="321" name="Google Shape;321;g2d3b5114961_0_329: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2d3b5114961_0_447: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2d3b5114961_0_447: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rPr>
              <a:t>[Führe eine Methoden-Übung durch: entweder </a:t>
            </a:r>
            <a:r>
              <a:rPr lang="en-US" b="1">
                <a:solidFill>
                  <a:schemeClr val="dk1"/>
                </a:solidFill>
              </a:rPr>
              <a:t>Vorstellen von Gefühlen </a:t>
            </a:r>
            <a:r>
              <a:rPr lang="en-US">
                <a:solidFill>
                  <a:schemeClr val="dk1"/>
                </a:solidFill>
              </a:rPr>
              <a:t>oder </a:t>
            </a:r>
            <a:r>
              <a:rPr lang="en-US" b="1">
                <a:solidFill>
                  <a:schemeClr val="dk1"/>
                </a:solidFill>
              </a:rPr>
              <a:t>Langsames Atmen mit verlängerten Ausatmungen</a:t>
            </a:r>
            <a:r>
              <a:rPr lang="en-US">
                <a:solidFill>
                  <a:schemeClr val="dk1"/>
                </a:solidFill>
              </a:rPr>
              <a:t>. </a:t>
            </a:r>
            <a:r>
              <a:rPr lang="en-US">
                <a:solidFill>
                  <a:schemeClr val="accent3"/>
                </a:solidFill>
              </a:rPr>
              <a:t>Finde die Beschreibungen dafür im Trainingsprogramm </a:t>
            </a:r>
            <a:r>
              <a:rPr lang="en-US">
                <a:solidFill>
                  <a:srgbClr val="F25620"/>
                </a:solidFill>
              </a:rPr>
              <a:t>und bereite dich darauf vor</a:t>
            </a:r>
            <a:r>
              <a:rPr lang="en-US">
                <a:solidFill>
                  <a:schemeClr val="dk1"/>
                </a:solidFill>
              </a:rPr>
              <a:t>].</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2d3b5114961_0_476: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2d3b5114961_0_476: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t>
            </a:r>
            <a:r>
              <a:rPr lang="en-US" dirty="0" err="1"/>
              <a:t>Diese</a:t>
            </a:r>
            <a:r>
              <a:rPr lang="en-US" dirty="0"/>
              <a:t> Frage </a:t>
            </a:r>
            <a:r>
              <a:rPr lang="en-US" b="1" dirty="0"/>
              <a:t>in </a:t>
            </a:r>
            <a:r>
              <a:rPr lang="en-US" b="1" dirty="0" err="1"/>
              <a:t>Menti</a:t>
            </a:r>
            <a:r>
              <a:rPr lang="en-US" b="1" dirty="0"/>
              <a:t> </a:t>
            </a:r>
            <a:r>
              <a:rPr lang="en-US" dirty="0" err="1"/>
              <a:t>stellen</a:t>
            </a:r>
            <a:r>
              <a:rPr lang="en-US" dirty="0"/>
              <a:t> - </a:t>
            </a:r>
            <a:r>
              <a:rPr lang="en-US" b="1" dirty="0"/>
              <a:t>1 min</a:t>
            </a:r>
            <a:r>
              <a:rPr lang="en-US" dirty="0"/>
              <a:t>]</a:t>
            </a:r>
            <a:endParaRPr dirty="0"/>
          </a:p>
          <a:p>
            <a:pPr marL="0" lvl="0" indent="0" algn="l" rtl="0">
              <a:spcBef>
                <a:spcPts val="0"/>
              </a:spcBef>
              <a:spcAft>
                <a:spcPts val="0"/>
              </a:spcAft>
              <a:buNone/>
            </a:pPr>
            <a:r>
              <a:rPr lang="en-US" dirty="0"/>
              <a:t>[Sieh </a:t>
            </a:r>
            <a:r>
              <a:rPr lang="en-US" dirty="0" err="1"/>
              <a:t>dir</a:t>
            </a:r>
            <a:r>
              <a:rPr lang="en-US" dirty="0"/>
              <a:t> die </a:t>
            </a:r>
            <a:r>
              <a:rPr lang="en-US" dirty="0" err="1"/>
              <a:t>Antworten</a:t>
            </a:r>
            <a:r>
              <a:rPr lang="en-US" dirty="0"/>
              <a:t> an und </a:t>
            </a:r>
            <a:r>
              <a:rPr lang="en-US" dirty="0" err="1"/>
              <a:t>schließe</a:t>
            </a:r>
            <a:r>
              <a:rPr lang="en-US" dirty="0"/>
              <a:t> </a:t>
            </a:r>
            <a:r>
              <a:rPr lang="en-US" dirty="0" err="1"/>
              <a:t>daraus</a:t>
            </a:r>
            <a:r>
              <a:rPr lang="en-US" dirty="0"/>
              <a:t>, </a:t>
            </a:r>
            <a:r>
              <a:rPr lang="en-US" dirty="0" err="1"/>
              <a:t>welche</a:t>
            </a:r>
            <a:r>
              <a:rPr lang="en-US" dirty="0"/>
              <a:t> </a:t>
            </a:r>
            <a:r>
              <a:rPr lang="en-US" dirty="0" err="1"/>
              <a:t>Erfahrungen</a:t>
            </a:r>
            <a:r>
              <a:rPr lang="en-US" dirty="0"/>
              <a:t> die Gruppe </a:t>
            </a:r>
            <a:r>
              <a:rPr lang="en-US" dirty="0" err="1"/>
              <a:t>gemacht</a:t>
            </a:r>
            <a:r>
              <a:rPr lang="en-US" dirty="0"/>
              <a:t> hat. </a:t>
            </a:r>
            <a:r>
              <a:rPr lang="en-US" dirty="0" err="1"/>
              <a:t>Führe</a:t>
            </a:r>
            <a:r>
              <a:rPr lang="en-US" dirty="0"/>
              <a:t> </a:t>
            </a:r>
            <a:r>
              <a:rPr lang="en-US" dirty="0" err="1"/>
              <a:t>eine</a:t>
            </a:r>
            <a:r>
              <a:rPr lang="en-US" dirty="0"/>
              <a:t> </a:t>
            </a:r>
            <a:r>
              <a:rPr lang="en-US" dirty="0" err="1"/>
              <a:t>kurze</a:t>
            </a:r>
            <a:r>
              <a:rPr lang="en-US" dirty="0"/>
              <a:t> </a:t>
            </a:r>
            <a:r>
              <a:rPr lang="en-US" dirty="0" err="1"/>
              <a:t>Diskussion</a:t>
            </a:r>
            <a:r>
              <a:rPr lang="en-US" dirty="0"/>
              <a:t>, </a:t>
            </a:r>
            <a:r>
              <a:rPr lang="en-US" dirty="0" err="1"/>
              <a:t>wenn</a:t>
            </a:r>
            <a:r>
              <a:rPr lang="en-US" dirty="0"/>
              <a:t> </a:t>
            </a:r>
            <a:r>
              <a:rPr lang="en-US" dirty="0" err="1"/>
              <a:t>diese</a:t>
            </a:r>
            <a:r>
              <a:rPr lang="en-US" dirty="0"/>
              <a:t> </a:t>
            </a:r>
            <a:r>
              <a:rPr lang="en-US" dirty="0" err="1"/>
              <a:t>entsteht</a:t>
            </a:r>
            <a:r>
              <a:rPr lang="en-US" dirty="0"/>
              <a:t> - </a:t>
            </a:r>
            <a:r>
              <a:rPr lang="en-US" b="1" dirty="0"/>
              <a:t>3 min</a:t>
            </a:r>
            <a:r>
              <a:rPr lang="en-US" dirty="0"/>
              <a:t>]</a:t>
            </a:r>
            <a:endParaRPr dirty="0"/>
          </a:p>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2d3b5114961_0_486: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5" name="Google Shape;475;g2d3b5114961_0_486: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a:t>
            </a:r>
            <a:r>
              <a:rPr lang="en-US" dirty="0" err="1">
                <a:solidFill>
                  <a:schemeClr val="dk1"/>
                </a:solidFill>
              </a:rPr>
              <a:t>Gehe</a:t>
            </a:r>
            <a:r>
              <a:rPr lang="en-US" dirty="0">
                <a:solidFill>
                  <a:schemeClr val="dk1"/>
                </a:solidFill>
              </a:rPr>
              <a:t> </a:t>
            </a:r>
            <a:r>
              <a:rPr lang="en-US" dirty="0" err="1">
                <a:solidFill>
                  <a:schemeClr val="dk1"/>
                </a:solidFill>
              </a:rPr>
              <a:t>durch</a:t>
            </a:r>
            <a:r>
              <a:rPr lang="en-US" dirty="0">
                <a:solidFill>
                  <a:schemeClr val="dk1"/>
                </a:solidFill>
              </a:rPr>
              <a:t>, </a:t>
            </a:r>
            <a:r>
              <a:rPr lang="en-US" dirty="0" err="1">
                <a:solidFill>
                  <a:schemeClr val="dk1"/>
                </a:solidFill>
              </a:rPr>
              <a:t>worauf</a:t>
            </a:r>
            <a:r>
              <a:rPr lang="en-US" dirty="0">
                <a:solidFill>
                  <a:schemeClr val="dk1"/>
                </a:solidFill>
              </a:rPr>
              <a:t> </a:t>
            </a:r>
            <a:r>
              <a:rPr lang="en-US" dirty="0" err="1">
                <a:solidFill>
                  <a:schemeClr val="dk1"/>
                </a:solidFill>
              </a:rPr>
              <a:t>sich</a:t>
            </a:r>
            <a:r>
              <a:rPr lang="en-US" dirty="0">
                <a:solidFill>
                  <a:schemeClr val="dk1"/>
                </a:solidFill>
              </a:rPr>
              <a:t> </a:t>
            </a:r>
            <a:r>
              <a:rPr lang="en-US" dirty="0" err="1">
                <a:solidFill>
                  <a:schemeClr val="dk1"/>
                </a:solidFill>
              </a:rPr>
              <a:t>jedes</a:t>
            </a:r>
            <a:r>
              <a:rPr lang="en-US" dirty="0">
                <a:solidFill>
                  <a:schemeClr val="dk1"/>
                </a:solidFill>
              </a:rPr>
              <a:t> Wort in der </a:t>
            </a:r>
            <a:r>
              <a:rPr lang="en-US" dirty="0" err="1">
                <a:solidFill>
                  <a:schemeClr val="dk1"/>
                </a:solidFill>
              </a:rPr>
              <a:t>spezifischen</a:t>
            </a:r>
            <a:r>
              <a:rPr lang="en-US" dirty="0">
                <a:solidFill>
                  <a:schemeClr val="dk1"/>
                </a:solidFill>
              </a:rPr>
              <a:t> </a:t>
            </a:r>
            <a:r>
              <a:rPr lang="en-US" dirty="0" err="1">
                <a:solidFill>
                  <a:schemeClr val="dk1"/>
                </a:solidFill>
              </a:rPr>
              <a:t>Formulierung</a:t>
            </a:r>
            <a:r>
              <a:rPr lang="en-US" dirty="0">
                <a:solidFill>
                  <a:schemeClr val="dk1"/>
                </a:solidFill>
              </a:rPr>
              <a:t> "</a:t>
            </a:r>
            <a:r>
              <a:rPr lang="en-US" dirty="0" err="1">
                <a:solidFill>
                  <a:schemeClr val="dk1"/>
                </a:solidFill>
              </a:rPr>
              <a:t>Klimaangst</a:t>
            </a:r>
            <a:r>
              <a:rPr lang="en-US" dirty="0">
                <a:solidFill>
                  <a:schemeClr val="dk1"/>
                </a:solidFill>
              </a:rPr>
              <a:t>" </a:t>
            </a:r>
            <a:r>
              <a:rPr lang="en-US" dirty="0" err="1">
                <a:solidFill>
                  <a:schemeClr val="dk1"/>
                </a:solidFill>
              </a:rPr>
              <a:t>bezieht</a:t>
            </a:r>
            <a:r>
              <a:rPr lang="en-US" dirty="0">
                <a:solidFill>
                  <a:schemeClr val="dk1"/>
                </a:solidFill>
              </a:rPr>
              <a:t>.]</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US" dirty="0">
                <a:solidFill>
                  <a:schemeClr val="dk1"/>
                </a:solidFill>
              </a:rPr>
              <a:t>Im </a:t>
            </a:r>
            <a:r>
              <a:rPr lang="en-US" dirty="0" err="1">
                <a:solidFill>
                  <a:schemeClr val="dk1"/>
                </a:solidFill>
              </a:rPr>
              <a:t>Begriff</a:t>
            </a:r>
            <a:r>
              <a:rPr lang="en-US" dirty="0">
                <a:solidFill>
                  <a:schemeClr val="dk1"/>
                </a:solidFill>
              </a:rPr>
              <a:t> "</a:t>
            </a:r>
            <a:r>
              <a:rPr lang="en-US" dirty="0" err="1">
                <a:solidFill>
                  <a:schemeClr val="dk1"/>
                </a:solidFill>
              </a:rPr>
              <a:t>Klimaangst</a:t>
            </a:r>
            <a:r>
              <a:rPr lang="en-US" dirty="0">
                <a:solidFill>
                  <a:schemeClr val="dk1"/>
                </a:solidFill>
              </a:rPr>
              <a:t>" </a:t>
            </a:r>
            <a:r>
              <a:rPr lang="en-US" dirty="0" err="1">
                <a:solidFill>
                  <a:schemeClr val="dk1"/>
                </a:solidFill>
              </a:rPr>
              <a:t>bezieht</a:t>
            </a:r>
            <a:r>
              <a:rPr lang="en-US" dirty="0">
                <a:solidFill>
                  <a:schemeClr val="dk1"/>
                </a:solidFill>
              </a:rPr>
              <a:t> </a:t>
            </a:r>
            <a:r>
              <a:rPr lang="en-US" dirty="0" err="1">
                <a:solidFill>
                  <a:schemeClr val="dk1"/>
                </a:solidFill>
              </a:rPr>
              <a:t>sich</a:t>
            </a:r>
            <a:r>
              <a:rPr lang="en-US" dirty="0">
                <a:solidFill>
                  <a:schemeClr val="dk1"/>
                </a:solidFill>
              </a:rPr>
              <a:t> "Klima" auf </a:t>
            </a:r>
            <a:r>
              <a:rPr lang="en-US" dirty="0" err="1">
                <a:solidFill>
                  <a:schemeClr val="dk1"/>
                </a:solidFill>
              </a:rPr>
              <a:t>Klimawandel</a:t>
            </a:r>
            <a:r>
              <a:rPr lang="en-US" dirty="0">
                <a:solidFill>
                  <a:schemeClr val="dk1"/>
                </a:solidFill>
              </a:rPr>
              <a:t>, </a:t>
            </a:r>
            <a:r>
              <a:rPr lang="en-US" dirty="0" err="1">
                <a:solidFill>
                  <a:schemeClr val="dk1"/>
                </a:solidFill>
              </a:rPr>
              <a:t>ökologische</a:t>
            </a:r>
            <a:r>
              <a:rPr lang="en-US" dirty="0">
                <a:solidFill>
                  <a:schemeClr val="dk1"/>
                </a:solidFill>
              </a:rPr>
              <a:t> </a:t>
            </a:r>
            <a:r>
              <a:rPr lang="en-US" dirty="0" err="1">
                <a:solidFill>
                  <a:schemeClr val="dk1"/>
                </a:solidFill>
              </a:rPr>
              <a:t>Krise</a:t>
            </a:r>
            <a:r>
              <a:rPr lang="en-US" dirty="0">
                <a:solidFill>
                  <a:schemeClr val="dk1"/>
                </a:solidFill>
              </a:rPr>
              <a:t>, </a:t>
            </a:r>
            <a:r>
              <a:rPr lang="en-US" dirty="0" err="1">
                <a:solidFill>
                  <a:schemeClr val="dk1"/>
                </a:solidFill>
              </a:rPr>
              <a:t>Umweltzerstörung</a:t>
            </a:r>
            <a:r>
              <a:rPr lang="en-US" dirty="0">
                <a:solidFill>
                  <a:schemeClr val="dk1"/>
                </a:solidFill>
              </a:rPr>
              <a:t>, </a:t>
            </a:r>
            <a:r>
              <a:rPr lang="en-US" dirty="0" err="1">
                <a:solidFill>
                  <a:schemeClr val="dk1"/>
                </a:solidFill>
              </a:rPr>
              <a:t>Umweltverschmutzung</a:t>
            </a:r>
            <a:r>
              <a:rPr lang="en-US" dirty="0">
                <a:solidFill>
                  <a:schemeClr val="dk1"/>
                </a:solidFill>
              </a:rPr>
              <a:t> </a:t>
            </a:r>
            <a:r>
              <a:rPr lang="en-US" dirty="0" err="1">
                <a:solidFill>
                  <a:schemeClr val="dk1"/>
                </a:solidFill>
              </a:rPr>
              <a:t>usw</a:t>
            </a:r>
            <a:r>
              <a:rPr lang="en-US" dirty="0">
                <a:solidFill>
                  <a:schemeClr val="dk1"/>
                </a:solidFill>
              </a:rPr>
              <a:t>. </a:t>
            </a:r>
            <a:endParaRPr dirty="0">
              <a:solidFill>
                <a:schemeClr val="dk1"/>
              </a:solidFill>
            </a:endParaRPr>
          </a:p>
          <a:p>
            <a:pPr marL="0" lvl="0" indent="0" algn="l" rtl="0">
              <a:spcBef>
                <a:spcPts val="0"/>
              </a:spcBef>
              <a:spcAft>
                <a:spcPts val="0"/>
              </a:spcAft>
              <a:buNone/>
            </a:pPr>
            <a:r>
              <a:rPr lang="en-US" dirty="0">
                <a:solidFill>
                  <a:schemeClr val="dk1"/>
                </a:solidFill>
              </a:rPr>
              <a:t>"Angst" </a:t>
            </a:r>
            <a:r>
              <a:rPr lang="en-US" dirty="0" err="1">
                <a:solidFill>
                  <a:schemeClr val="dk1"/>
                </a:solidFill>
              </a:rPr>
              <a:t>steht</a:t>
            </a:r>
            <a:r>
              <a:rPr lang="en-US" dirty="0">
                <a:solidFill>
                  <a:schemeClr val="dk1"/>
                </a:solidFill>
              </a:rPr>
              <a:t> </a:t>
            </a:r>
            <a:r>
              <a:rPr lang="en-US" dirty="0" err="1">
                <a:solidFill>
                  <a:schemeClr val="dk1"/>
                </a:solidFill>
              </a:rPr>
              <a:t>hier</a:t>
            </a:r>
            <a:r>
              <a:rPr lang="en-US" dirty="0">
                <a:solidFill>
                  <a:schemeClr val="dk1"/>
                </a:solidFill>
              </a:rPr>
              <a:t> für </a:t>
            </a:r>
            <a:r>
              <a:rPr lang="en-US" dirty="0" err="1">
                <a:solidFill>
                  <a:schemeClr val="dk1"/>
                </a:solidFill>
              </a:rPr>
              <a:t>Furcht</a:t>
            </a:r>
            <a:r>
              <a:rPr lang="en-US" dirty="0">
                <a:solidFill>
                  <a:schemeClr val="dk1"/>
                </a:solidFill>
              </a:rPr>
              <a:t>, Sorge, </a:t>
            </a:r>
            <a:r>
              <a:rPr lang="en-US" dirty="0" err="1">
                <a:solidFill>
                  <a:schemeClr val="dk1"/>
                </a:solidFill>
              </a:rPr>
              <a:t>Wut</a:t>
            </a:r>
            <a:r>
              <a:rPr lang="en-US" dirty="0">
                <a:solidFill>
                  <a:schemeClr val="dk1"/>
                </a:solidFill>
              </a:rPr>
              <a:t>, Not, </a:t>
            </a:r>
            <a:r>
              <a:rPr lang="en-US" dirty="0" err="1">
                <a:solidFill>
                  <a:schemeClr val="dk1"/>
                </a:solidFill>
              </a:rPr>
              <a:t>Trauer</a:t>
            </a:r>
            <a:r>
              <a:rPr lang="en-US" dirty="0">
                <a:solidFill>
                  <a:schemeClr val="dk1"/>
                </a:solidFill>
              </a:rPr>
              <a:t>, Schuld, </a:t>
            </a:r>
            <a:r>
              <a:rPr lang="en-US" dirty="0" err="1">
                <a:solidFill>
                  <a:schemeClr val="dk1"/>
                </a:solidFill>
              </a:rPr>
              <a:t>Hoffnungslosigkeit</a:t>
            </a:r>
            <a:r>
              <a:rPr lang="en-US" dirty="0">
                <a:solidFill>
                  <a:schemeClr val="dk1"/>
                </a:solidFill>
              </a:rPr>
              <a:t>, Depression, </a:t>
            </a:r>
            <a:r>
              <a:rPr lang="en-US" dirty="0" err="1">
                <a:solidFill>
                  <a:schemeClr val="dk1"/>
                </a:solidFill>
              </a:rPr>
              <a:t>Verachtung</a:t>
            </a:r>
            <a:r>
              <a:rPr lang="en-US" dirty="0">
                <a:solidFill>
                  <a:schemeClr val="dk1"/>
                </a:solidFill>
              </a:rPr>
              <a:t>, </a:t>
            </a:r>
            <a:r>
              <a:rPr lang="en-US" dirty="0" err="1">
                <a:solidFill>
                  <a:schemeClr val="dk1"/>
                </a:solidFill>
              </a:rPr>
              <a:t>Verzweiflung</a:t>
            </a:r>
            <a:r>
              <a:rPr lang="en-US" dirty="0">
                <a:solidFill>
                  <a:schemeClr val="dk1"/>
                </a:solidFill>
              </a:rPr>
              <a:t>, </a:t>
            </a:r>
            <a:r>
              <a:rPr lang="en-US" dirty="0" err="1">
                <a:solidFill>
                  <a:schemeClr val="dk1"/>
                </a:solidFill>
              </a:rPr>
              <a:t>Scham</a:t>
            </a:r>
            <a:r>
              <a:rPr lang="en-US" dirty="0">
                <a:solidFill>
                  <a:schemeClr val="dk1"/>
                </a:solidFill>
              </a:rPr>
              <a:t>... (Marczak 2023) </a:t>
            </a:r>
            <a:endParaRPr dirty="0">
              <a:solidFill>
                <a:schemeClr val="dk1"/>
              </a:solidFill>
            </a:endParaRPr>
          </a:p>
          <a:p>
            <a:pPr marL="0" lvl="0" indent="0" algn="l" rtl="0">
              <a:spcBef>
                <a:spcPts val="0"/>
              </a:spcBef>
              <a:spcAft>
                <a:spcPts val="0"/>
              </a:spcAft>
              <a:buNone/>
            </a:pPr>
            <a:r>
              <a:rPr lang="en-US" dirty="0">
                <a:solidFill>
                  <a:schemeClr val="dk1"/>
                </a:solidFill>
              </a:rPr>
              <a:t>Aber </a:t>
            </a:r>
            <a:r>
              <a:rPr lang="en-US" dirty="0" err="1">
                <a:solidFill>
                  <a:schemeClr val="dk1"/>
                </a:solidFill>
              </a:rPr>
              <a:t>auch</a:t>
            </a:r>
            <a:r>
              <a:rPr lang="en-US" dirty="0">
                <a:solidFill>
                  <a:schemeClr val="dk1"/>
                </a:solidFill>
              </a:rPr>
              <a:t> </a:t>
            </a:r>
            <a:r>
              <a:rPr lang="en-US" dirty="0" err="1">
                <a:solidFill>
                  <a:schemeClr val="dk1"/>
                </a:solidFill>
              </a:rPr>
              <a:t>ein</a:t>
            </a:r>
            <a:r>
              <a:rPr lang="en-US" dirty="0">
                <a:solidFill>
                  <a:schemeClr val="dk1"/>
                </a:solidFill>
              </a:rPr>
              <a:t> </a:t>
            </a:r>
            <a:r>
              <a:rPr lang="en-US" dirty="0" err="1">
                <a:solidFill>
                  <a:schemeClr val="dk1"/>
                </a:solidFill>
              </a:rPr>
              <a:t>bisschen</a:t>
            </a:r>
            <a:r>
              <a:rPr lang="en-US" dirty="0">
                <a:solidFill>
                  <a:schemeClr val="dk1"/>
                </a:solidFill>
              </a:rPr>
              <a:t> Hoffnung, </a:t>
            </a:r>
            <a:r>
              <a:rPr lang="en-US" dirty="0" err="1">
                <a:solidFill>
                  <a:schemeClr val="dk1"/>
                </a:solidFill>
              </a:rPr>
              <a:t>Zugehörigkeit</a:t>
            </a:r>
            <a:r>
              <a:rPr lang="en-US" dirty="0">
                <a:solidFill>
                  <a:schemeClr val="dk1"/>
                </a:solidFill>
              </a:rPr>
              <a:t>, </a:t>
            </a:r>
            <a:r>
              <a:rPr lang="en-US" dirty="0" err="1">
                <a:solidFill>
                  <a:schemeClr val="dk1"/>
                </a:solidFill>
              </a:rPr>
              <a:t>Zusammengehörigkeit</a:t>
            </a:r>
            <a:r>
              <a:rPr lang="en-US" dirty="0">
                <a:solidFill>
                  <a:schemeClr val="dk1"/>
                </a:solidFill>
              </a:rPr>
              <a:t>, Stolz </a:t>
            </a:r>
            <a:r>
              <a:rPr lang="en-US" dirty="0" err="1">
                <a:solidFill>
                  <a:schemeClr val="dk1"/>
                </a:solidFill>
              </a:rPr>
              <a:t>usw</a:t>
            </a:r>
            <a:r>
              <a:rPr lang="en-US" dirty="0">
                <a:solidFill>
                  <a:schemeClr val="dk1"/>
                </a:solidFill>
              </a:rPr>
              <a:t>. (</a:t>
            </a:r>
            <a:r>
              <a:rPr lang="en-US" dirty="0" err="1">
                <a:solidFill>
                  <a:schemeClr val="dk1"/>
                </a:solidFill>
              </a:rPr>
              <a:t>Pihkala</a:t>
            </a:r>
            <a:r>
              <a:rPr lang="en-US" dirty="0">
                <a:solidFill>
                  <a:schemeClr val="dk1"/>
                </a:solidFill>
              </a:rPr>
              <a:t> 2022) </a:t>
            </a:r>
            <a:endParaRPr dirty="0">
              <a:solidFill>
                <a:schemeClr val="dk1"/>
              </a:solidFill>
            </a:endParaRPr>
          </a:p>
          <a:p>
            <a:pPr marL="0" lvl="0" indent="0" algn="l" rtl="0">
              <a:spcBef>
                <a:spcPts val="0"/>
              </a:spcBef>
              <a:spcAft>
                <a:spcPts val="0"/>
              </a:spcAft>
              <a:buNone/>
            </a:pPr>
            <a:r>
              <a:rPr lang="en-US" dirty="0">
                <a:solidFill>
                  <a:schemeClr val="dk1"/>
                </a:solidFill>
              </a:rPr>
              <a:t>Es </a:t>
            </a:r>
            <a:r>
              <a:rPr lang="en-US" dirty="0" err="1">
                <a:solidFill>
                  <a:schemeClr val="dk1"/>
                </a:solidFill>
              </a:rPr>
              <a:t>könnte</a:t>
            </a:r>
            <a:r>
              <a:rPr lang="en-US" dirty="0">
                <a:solidFill>
                  <a:schemeClr val="dk1"/>
                </a:solidFill>
              </a:rPr>
              <a:t> </a:t>
            </a:r>
            <a:r>
              <a:rPr lang="en-US" dirty="0" err="1">
                <a:solidFill>
                  <a:schemeClr val="dk1"/>
                </a:solidFill>
              </a:rPr>
              <a:t>sich</a:t>
            </a:r>
            <a:r>
              <a:rPr lang="en-US" dirty="0">
                <a:solidFill>
                  <a:schemeClr val="dk1"/>
                </a:solidFill>
              </a:rPr>
              <a:t> </a:t>
            </a:r>
            <a:r>
              <a:rPr lang="en-US" dirty="0" err="1">
                <a:solidFill>
                  <a:schemeClr val="dk1"/>
                </a:solidFill>
              </a:rPr>
              <a:t>auch</a:t>
            </a:r>
            <a:r>
              <a:rPr lang="en-US" dirty="0">
                <a:solidFill>
                  <a:schemeClr val="dk1"/>
                </a:solidFill>
              </a:rPr>
              <a:t> um "</a:t>
            </a:r>
            <a:r>
              <a:rPr lang="en-US" dirty="0" err="1">
                <a:solidFill>
                  <a:schemeClr val="dk1"/>
                </a:solidFill>
              </a:rPr>
              <a:t>Existenzangst</a:t>
            </a:r>
            <a:r>
              <a:rPr lang="en-US" dirty="0">
                <a:solidFill>
                  <a:schemeClr val="dk1"/>
                </a:solidFill>
              </a:rPr>
              <a:t>" </a:t>
            </a:r>
            <a:r>
              <a:rPr lang="en-US" dirty="0" err="1">
                <a:solidFill>
                  <a:schemeClr val="dk1"/>
                </a:solidFill>
              </a:rPr>
              <a:t>handeln</a:t>
            </a:r>
            <a:r>
              <a:rPr lang="en-US" dirty="0">
                <a:solidFill>
                  <a:schemeClr val="dk1"/>
                </a:solidFill>
              </a:rPr>
              <a:t>, </a:t>
            </a:r>
            <a:r>
              <a:rPr lang="en-US" dirty="0" err="1">
                <a:solidFill>
                  <a:schemeClr val="dk1"/>
                </a:solidFill>
              </a:rPr>
              <a:t>einen</a:t>
            </a:r>
            <a:r>
              <a:rPr lang="en-US" dirty="0">
                <a:solidFill>
                  <a:schemeClr val="dk1"/>
                </a:solidFill>
              </a:rPr>
              <a:t> </a:t>
            </a:r>
            <a:r>
              <a:rPr lang="en-US" dirty="0" err="1">
                <a:solidFill>
                  <a:schemeClr val="dk1"/>
                </a:solidFill>
              </a:rPr>
              <a:t>psychischen</a:t>
            </a:r>
            <a:r>
              <a:rPr lang="en-US" dirty="0">
                <a:solidFill>
                  <a:schemeClr val="dk1"/>
                </a:solidFill>
              </a:rPr>
              <a:t> </a:t>
            </a:r>
            <a:r>
              <a:rPr lang="en-US" dirty="0" err="1">
                <a:solidFill>
                  <a:schemeClr val="dk1"/>
                </a:solidFill>
              </a:rPr>
              <a:t>Zustand</a:t>
            </a:r>
            <a:r>
              <a:rPr lang="en-US" dirty="0">
                <a:solidFill>
                  <a:schemeClr val="dk1"/>
                </a:solidFill>
              </a:rPr>
              <a:t>, der </a:t>
            </a:r>
            <a:r>
              <a:rPr lang="en-US" dirty="0" err="1">
                <a:solidFill>
                  <a:schemeClr val="dk1"/>
                </a:solidFill>
              </a:rPr>
              <a:t>mit</a:t>
            </a:r>
            <a:r>
              <a:rPr lang="en-US" dirty="0">
                <a:solidFill>
                  <a:schemeClr val="dk1"/>
                </a:solidFill>
              </a:rPr>
              <a:t> dem </a:t>
            </a:r>
            <a:r>
              <a:rPr lang="en-US" dirty="0" err="1">
                <a:solidFill>
                  <a:schemeClr val="dk1"/>
                </a:solidFill>
              </a:rPr>
              <a:t>Menschsein</a:t>
            </a:r>
            <a:r>
              <a:rPr lang="en-US" dirty="0">
                <a:solidFill>
                  <a:schemeClr val="dk1"/>
                </a:solidFill>
              </a:rPr>
              <a:t> und dem Ringen </a:t>
            </a:r>
            <a:r>
              <a:rPr lang="en-US" dirty="0" err="1">
                <a:solidFill>
                  <a:schemeClr val="dk1"/>
                </a:solidFill>
              </a:rPr>
              <a:t>mit</a:t>
            </a:r>
            <a:r>
              <a:rPr lang="en-US" dirty="0">
                <a:solidFill>
                  <a:schemeClr val="dk1"/>
                </a:solidFill>
              </a:rPr>
              <a:t> </a:t>
            </a:r>
            <a:r>
              <a:rPr lang="en-US" dirty="0" err="1">
                <a:solidFill>
                  <a:schemeClr val="dk1"/>
                </a:solidFill>
              </a:rPr>
              <a:t>grundlegenden</a:t>
            </a:r>
            <a:r>
              <a:rPr lang="en-US" dirty="0">
                <a:solidFill>
                  <a:schemeClr val="dk1"/>
                </a:solidFill>
              </a:rPr>
              <a:t> </a:t>
            </a:r>
            <a:r>
              <a:rPr lang="en-US" dirty="0" err="1">
                <a:solidFill>
                  <a:schemeClr val="dk1"/>
                </a:solidFill>
              </a:rPr>
              <a:t>Fragen</a:t>
            </a:r>
            <a:r>
              <a:rPr lang="en-US" dirty="0">
                <a:solidFill>
                  <a:schemeClr val="dk1"/>
                </a:solidFill>
              </a:rPr>
              <a:t> des Lebens </a:t>
            </a:r>
            <a:r>
              <a:rPr lang="en-US" dirty="0" err="1">
                <a:solidFill>
                  <a:schemeClr val="dk1"/>
                </a:solidFill>
              </a:rPr>
              <a:t>zusammenhängt</a:t>
            </a:r>
            <a:r>
              <a:rPr lang="en-US" dirty="0">
                <a:solidFill>
                  <a:schemeClr val="dk1"/>
                </a:solidFill>
              </a:rPr>
              <a:t>. (</a:t>
            </a:r>
            <a:r>
              <a:rPr lang="en-US" dirty="0" err="1">
                <a:solidFill>
                  <a:schemeClr val="dk1"/>
                </a:solidFill>
              </a:rPr>
              <a:t>Pihkala</a:t>
            </a:r>
            <a:r>
              <a:rPr lang="en-US" dirty="0">
                <a:solidFill>
                  <a:schemeClr val="dk1"/>
                </a:solidFill>
              </a:rPr>
              <a:t> 2020) </a:t>
            </a:r>
            <a:endParaRPr dirty="0">
              <a:solidFill>
                <a:schemeClr val="dk1"/>
              </a:solidFill>
            </a:endParaRPr>
          </a:p>
          <a:p>
            <a:pPr marL="0" lvl="0" indent="0" algn="l" rtl="0">
              <a:spcBef>
                <a:spcPts val="0"/>
              </a:spcBef>
              <a:spcAft>
                <a:spcPts val="0"/>
              </a:spcAft>
              <a:buNone/>
            </a:pPr>
            <a:r>
              <a:rPr lang="en-US" dirty="0">
                <a:solidFill>
                  <a:schemeClr val="dk1"/>
                </a:solidFill>
              </a:rPr>
              <a:t>Es </a:t>
            </a:r>
            <a:r>
              <a:rPr lang="en-US" dirty="0" err="1">
                <a:solidFill>
                  <a:schemeClr val="dk1"/>
                </a:solidFill>
              </a:rPr>
              <a:t>ist</a:t>
            </a:r>
            <a:r>
              <a:rPr lang="en-US" dirty="0">
                <a:solidFill>
                  <a:schemeClr val="dk1"/>
                </a:solidFill>
              </a:rPr>
              <a:t> </a:t>
            </a:r>
            <a:r>
              <a:rPr lang="en-US" dirty="0" err="1">
                <a:solidFill>
                  <a:schemeClr val="dk1"/>
                </a:solidFill>
              </a:rPr>
              <a:t>wichtig</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wissen</a:t>
            </a:r>
            <a:r>
              <a:rPr lang="en-US" dirty="0">
                <a:solidFill>
                  <a:schemeClr val="dk1"/>
                </a:solidFill>
              </a:rPr>
              <a:t>, </a:t>
            </a:r>
            <a:r>
              <a:rPr lang="en-US" dirty="0" err="1">
                <a:solidFill>
                  <a:schemeClr val="dk1"/>
                </a:solidFill>
              </a:rPr>
              <a:t>dass</a:t>
            </a:r>
            <a:r>
              <a:rPr lang="en-US" dirty="0">
                <a:solidFill>
                  <a:schemeClr val="dk1"/>
                </a:solidFill>
              </a:rPr>
              <a:t> der </a:t>
            </a:r>
            <a:r>
              <a:rPr lang="en-US" dirty="0" err="1">
                <a:solidFill>
                  <a:schemeClr val="dk1"/>
                </a:solidFill>
              </a:rPr>
              <a:t>Begriff</a:t>
            </a:r>
            <a:r>
              <a:rPr lang="en-US" dirty="0">
                <a:solidFill>
                  <a:schemeClr val="dk1"/>
                </a:solidFill>
              </a:rPr>
              <a:t> "Angst" in </a:t>
            </a:r>
            <a:r>
              <a:rPr lang="en-US" dirty="0" err="1">
                <a:solidFill>
                  <a:schemeClr val="dk1"/>
                </a:solidFill>
              </a:rPr>
              <a:t>diesem</a:t>
            </a:r>
            <a:r>
              <a:rPr lang="en-US" dirty="0">
                <a:solidFill>
                  <a:schemeClr val="dk1"/>
                </a:solidFill>
              </a:rPr>
              <a:t> </a:t>
            </a:r>
            <a:r>
              <a:rPr lang="en-US" dirty="0" err="1">
                <a:solidFill>
                  <a:schemeClr val="dk1"/>
                </a:solidFill>
              </a:rPr>
              <a:t>Zusammenhang</a:t>
            </a:r>
            <a:r>
              <a:rPr lang="en-US" dirty="0">
                <a:solidFill>
                  <a:schemeClr val="dk1"/>
                </a:solidFill>
              </a:rPr>
              <a:t> </a:t>
            </a:r>
            <a:r>
              <a:rPr lang="en-US" dirty="0" err="1">
                <a:solidFill>
                  <a:schemeClr val="dk1"/>
                </a:solidFill>
              </a:rPr>
              <a:t>nicht</a:t>
            </a:r>
            <a:r>
              <a:rPr lang="en-US" dirty="0">
                <a:solidFill>
                  <a:schemeClr val="dk1"/>
                </a:solidFill>
              </a:rPr>
              <a:t> </a:t>
            </a:r>
            <a:r>
              <a:rPr lang="en-US" dirty="0" err="1">
                <a:solidFill>
                  <a:schemeClr val="dk1"/>
                </a:solidFill>
              </a:rPr>
              <a:t>streng</a:t>
            </a:r>
            <a:r>
              <a:rPr lang="en-US" dirty="0">
                <a:solidFill>
                  <a:schemeClr val="dk1"/>
                </a:solidFill>
              </a:rPr>
              <a:t> </a:t>
            </a:r>
            <a:r>
              <a:rPr lang="en-US" dirty="0" err="1">
                <a:solidFill>
                  <a:schemeClr val="dk1"/>
                </a:solidFill>
              </a:rPr>
              <a:t>mit</a:t>
            </a:r>
            <a:r>
              <a:rPr lang="en-US" dirty="0">
                <a:solidFill>
                  <a:schemeClr val="dk1"/>
                </a:solidFill>
              </a:rPr>
              <a:t> den </a:t>
            </a:r>
            <a:r>
              <a:rPr lang="en-US" dirty="0" err="1">
                <a:solidFill>
                  <a:schemeClr val="dk1"/>
                </a:solidFill>
              </a:rPr>
              <a:t>klinischen</a:t>
            </a:r>
            <a:r>
              <a:rPr lang="en-US" dirty="0">
                <a:solidFill>
                  <a:schemeClr val="dk1"/>
                </a:solidFill>
              </a:rPr>
              <a:t> </a:t>
            </a:r>
            <a:r>
              <a:rPr lang="en-US" dirty="0" err="1">
                <a:solidFill>
                  <a:schemeClr val="dk1"/>
                </a:solidFill>
              </a:rPr>
              <a:t>Definitionen</a:t>
            </a:r>
            <a:r>
              <a:rPr lang="en-US" dirty="0">
                <a:solidFill>
                  <a:schemeClr val="dk1"/>
                </a:solidFill>
              </a:rPr>
              <a:t> </a:t>
            </a:r>
            <a:r>
              <a:rPr lang="en-US" dirty="0" err="1">
                <a:solidFill>
                  <a:schemeClr val="dk1"/>
                </a:solidFill>
              </a:rPr>
              <a:t>übereinstimmt</a:t>
            </a:r>
            <a:r>
              <a:rPr lang="en-US" dirty="0">
                <a:solidFill>
                  <a:schemeClr val="dk1"/>
                </a:solidFill>
              </a:rPr>
              <a:t>; </a:t>
            </a:r>
            <a:r>
              <a:rPr lang="en-US" dirty="0" err="1">
                <a:solidFill>
                  <a:schemeClr val="dk1"/>
                </a:solidFill>
              </a:rPr>
              <a:t>vielmehr</a:t>
            </a:r>
            <a:r>
              <a:rPr lang="en-US" dirty="0">
                <a:solidFill>
                  <a:schemeClr val="dk1"/>
                </a:solidFill>
              </a:rPr>
              <a:t> </a:t>
            </a:r>
            <a:r>
              <a:rPr lang="en-US" dirty="0" err="1">
                <a:solidFill>
                  <a:schemeClr val="dk1"/>
                </a:solidFill>
              </a:rPr>
              <a:t>steht</a:t>
            </a:r>
            <a:r>
              <a:rPr lang="en-US" dirty="0">
                <a:solidFill>
                  <a:schemeClr val="dk1"/>
                </a:solidFill>
              </a:rPr>
              <a:t> "</a:t>
            </a:r>
            <a:r>
              <a:rPr lang="en-US" dirty="0" err="1">
                <a:solidFill>
                  <a:schemeClr val="dk1"/>
                </a:solidFill>
              </a:rPr>
              <a:t>Klimaangst</a:t>
            </a:r>
            <a:r>
              <a:rPr lang="en-US" dirty="0">
                <a:solidFill>
                  <a:schemeClr val="dk1"/>
                </a:solidFill>
              </a:rPr>
              <a:t>" für </a:t>
            </a:r>
            <a:r>
              <a:rPr lang="en-US" dirty="0" err="1">
                <a:solidFill>
                  <a:schemeClr val="dk1"/>
                </a:solidFill>
              </a:rPr>
              <a:t>ein</a:t>
            </a:r>
            <a:r>
              <a:rPr lang="en-US" dirty="0">
                <a:solidFill>
                  <a:schemeClr val="dk1"/>
                </a:solidFill>
              </a:rPr>
              <a:t> </a:t>
            </a:r>
            <a:r>
              <a:rPr lang="en-US" dirty="0" err="1">
                <a:solidFill>
                  <a:schemeClr val="dk1"/>
                </a:solidFill>
              </a:rPr>
              <a:t>breiteres</a:t>
            </a:r>
            <a:r>
              <a:rPr lang="en-US" dirty="0">
                <a:solidFill>
                  <a:schemeClr val="dk1"/>
                </a:solidFill>
              </a:rPr>
              <a:t> Spektrum an </a:t>
            </a:r>
            <a:r>
              <a:rPr lang="en-US" dirty="0" err="1">
                <a:solidFill>
                  <a:schemeClr val="dk1"/>
                </a:solidFill>
              </a:rPr>
              <a:t>emotionalen</a:t>
            </a:r>
            <a:r>
              <a:rPr lang="en-US" dirty="0">
                <a:solidFill>
                  <a:schemeClr val="dk1"/>
                </a:solidFill>
              </a:rPr>
              <a:t> </a:t>
            </a:r>
            <a:r>
              <a:rPr lang="en-US" dirty="0" err="1">
                <a:solidFill>
                  <a:schemeClr val="dk1"/>
                </a:solidFill>
              </a:rPr>
              <a:t>Reaktionen</a:t>
            </a:r>
            <a:r>
              <a:rPr lang="en-US" dirty="0">
                <a:solidFill>
                  <a:schemeClr val="dk1"/>
                </a:solidFill>
              </a:rPr>
              <a:t> auf </a:t>
            </a:r>
            <a:r>
              <a:rPr lang="en-US" dirty="0" err="1">
                <a:solidFill>
                  <a:schemeClr val="dk1"/>
                </a:solidFill>
              </a:rPr>
              <a:t>klimabezogene</a:t>
            </a:r>
            <a:r>
              <a:rPr lang="en-US" dirty="0">
                <a:solidFill>
                  <a:schemeClr val="dk1"/>
                </a:solidFill>
              </a:rPr>
              <a:t> </a:t>
            </a:r>
            <a:r>
              <a:rPr lang="en-US" dirty="0" err="1">
                <a:solidFill>
                  <a:schemeClr val="dk1"/>
                </a:solidFill>
              </a:rPr>
              <a:t>Emotionen</a:t>
            </a:r>
            <a:r>
              <a:rPr lang="en-US" dirty="0">
                <a:solidFill>
                  <a:schemeClr val="dk1"/>
                </a:solidFill>
              </a:rPr>
              <a:t>, </a:t>
            </a:r>
            <a:r>
              <a:rPr lang="en-US" dirty="0" err="1">
                <a:solidFill>
                  <a:schemeClr val="dk1"/>
                </a:solidFill>
              </a:rPr>
              <a:t>wobei</a:t>
            </a:r>
            <a:r>
              <a:rPr lang="en-US" dirty="0">
                <a:solidFill>
                  <a:schemeClr val="dk1"/>
                </a:solidFill>
              </a:rPr>
              <a:t> die Angst </a:t>
            </a:r>
            <a:r>
              <a:rPr lang="en-US" dirty="0" err="1">
                <a:solidFill>
                  <a:schemeClr val="dk1"/>
                </a:solidFill>
              </a:rPr>
              <a:t>nur</a:t>
            </a:r>
            <a:r>
              <a:rPr lang="en-US" dirty="0">
                <a:solidFill>
                  <a:schemeClr val="dk1"/>
                </a:solidFill>
              </a:rPr>
              <a:t> </a:t>
            </a:r>
            <a:r>
              <a:rPr lang="en-US" dirty="0" err="1">
                <a:solidFill>
                  <a:schemeClr val="dk1"/>
                </a:solidFill>
              </a:rPr>
              <a:t>eine</a:t>
            </a:r>
            <a:r>
              <a:rPr lang="en-US" dirty="0">
                <a:solidFill>
                  <a:schemeClr val="dk1"/>
                </a:solidFill>
              </a:rPr>
              <a:t> </a:t>
            </a:r>
            <a:r>
              <a:rPr lang="en-US" dirty="0" err="1">
                <a:solidFill>
                  <a:schemeClr val="dk1"/>
                </a:solidFill>
              </a:rPr>
              <a:t>Komponente</a:t>
            </a:r>
            <a:r>
              <a:rPr lang="en-US" dirty="0">
                <a:solidFill>
                  <a:schemeClr val="dk1"/>
                </a:solidFill>
              </a:rPr>
              <a:t> </a:t>
            </a:r>
            <a:r>
              <a:rPr lang="en-US" dirty="0" err="1">
                <a:solidFill>
                  <a:schemeClr val="dk1"/>
                </a:solidFill>
              </a:rPr>
              <a:t>ist</a:t>
            </a:r>
            <a:r>
              <a:rPr lang="en-US" dirty="0">
                <a:solidFill>
                  <a:schemeClr val="dk1"/>
                </a:solidFill>
              </a:rPr>
              <a:t>.</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2d3b5114961_0_509: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2d3b5114961_0_509: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[Lies die Definition laut vor]</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2d3b5114961_0_521: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2d3b5114961_0_521: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[Lies die </a:t>
            </a:r>
            <a:r>
              <a:rPr lang="en-US" dirty="0" err="1">
                <a:solidFill>
                  <a:schemeClr val="dk1"/>
                </a:solidFill>
              </a:rPr>
              <a:t>Merkmale</a:t>
            </a:r>
            <a:r>
              <a:rPr lang="en-US" dirty="0">
                <a:solidFill>
                  <a:schemeClr val="dk1"/>
                </a:solidFill>
              </a:rPr>
              <a:t> der </a:t>
            </a:r>
            <a:r>
              <a:rPr lang="en-US" dirty="0" err="1">
                <a:solidFill>
                  <a:schemeClr val="dk1"/>
                </a:solidFill>
              </a:rPr>
              <a:t>Klimaangst</a:t>
            </a:r>
            <a:r>
              <a:rPr lang="en-US" dirty="0">
                <a:solidFill>
                  <a:schemeClr val="dk1"/>
                </a:solidFill>
              </a:rPr>
              <a:t> </a:t>
            </a:r>
            <a:r>
              <a:rPr lang="en-US" dirty="0" err="1">
                <a:solidFill>
                  <a:schemeClr val="dk1"/>
                </a:solidFill>
              </a:rPr>
              <a:t>laut</a:t>
            </a:r>
            <a:r>
              <a:rPr lang="en-US" dirty="0">
                <a:solidFill>
                  <a:schemeClr val="dk1"/>
                </a:solidFill>
              </a:rPr>
              <a:t> </a:t>
            </a:r>
            <a:r>
              <a:rPr lang="en-US" dirty="0" err="1">
                <a:solidFill>
                  <a:schemeClr val="dk1"/>
                </a:solidFill>
              </a:rPr>
              <a:t>vor</a:t>
            </a:r>
            <a:r>
              <a:rPr lang="en-US" dirty="0">
                <a:solidFill>
                  <a:schemeClr val="dk1"/>
                </a:solidFill>
              </a:rPr>
              <a:t> und </a:t>
            </a:r>
            <a:r>
              <a:rPr lang="en-US" dirty="0" err="1">
                <a:solidFill>
                  <a:schemeClr val="dk1"/>
                </a:solidFill>
              </a:rPr>
              <a:t>füge</a:t>
            </a:r>
            <a:r>
              <a:rPr lang="en-US" dirty="0">
                <a:solidFill>
                  <a:schemeClr val="dk1"/>
                </a:solidFill>
              </a:rPr>
              <a:t> </a:t>
            </a:r>
            <a:r>
              <a:rPr lang="en-US" dirty="0" err="1">
                <a:solidFill>
                  <a:schemeClr val="dk1"/>
                </a:solidFill>
              </a:rPr>
              <a:t>dabei</a:t>
            </a:r>
            <a:r>
              <a:rPr lang="en-US" dirty="0">
                <a:solidFill>
                  <a:schemeClr val="dk1"/>
                </a:solidFill>
              </a:rPr>
              <a:t> </a:t>
            </a:r>
            <a:r>
              <a:rPr lang="en-US" dirty="0" err="1">
                <a:solidFill>
                  <a:schemeClr val="dk1"/>
                </a:solidFill>
              </a:rPr>
              <a:t>zusätzliche</a:t>
            </a:r>
            <a:r>
              <a:rPr lang="en-US" dirty="0">
                <a:solidFill>
                  <a:schemeClr val="dk1"/>
                </a:solidFill>
              </a:rPr>
              <a:t> </a:t>
            </a:r>
            <a:r>
              <a:rPr lang="en-US" dirty="0" err="1">
                <a:solidFill>
                  <a:schemeClr val="dk1"/>
                </a:solidFill>
              </a:rPr>
              <a:t>Informationen</a:t>
            </a:r>
            <a:r>
              <a:rPr lang="en-US" dirty="0">
                <a:solidFill>
                  <a:schemeClr val="dk1"/>
                </a:solidFill>
              </a:rPr>
              <a:t> </a:t>
            </a:r>
            <a:r>
              <a:rPr lang="en-US" dirty="0" err="1">
                <a:solidFill>
                  <a:schemeClr val="dk1"/>
                </a:solidFill>
              </a:rPr>
              <a:t>aus</a:t>
            </a:r>
            <a:r>
              <a:rPr lang="en-US" dirty="0">
                <a:solidFill>
                  <a:schemeClr val="dk1"/>
                </a:solidFill>
              </a:rPr>
              <a:t> den </a:t>
            </a:r>
            <a:r>
              <a:rPr lang="en-US" dirty="0" err="1">
                <a:solidFill>
                  <a:schemeClr val="dk1"/>
                </a:solidFill>
              </a:rPr>
              <a:t>Notizen</a:t>
            </a:r>
            <a:r>
              <a:rPr lang="en-US" dirty="0">
                <a:solidFill>
                  <a:schemeClr val="dk1"/>
                </a:solidFill>
              </a:rPr>
              <a:t> </a:t>
            </a:r>
            <a:r>
              <a:rPr lang="en-US" dirty="0" err="1">
                <a:solidFill>
                  <a:schemeClr val="dk1"/>
                </a:solidFill>
              </a:rPr>
              <a:t>unten</a:t>
            </a:r>
            <a:r>
              <a:rPr lang="en-US" dirty="0">
                <a:solidFill>
                  <a:schemeClr val="dk1"/>
                </a:solidFill>
              </a:rPr>
              <a:t> </a:t>
            </a:r>
            <a:r>
              <a:rPr lang="en-US" dirty="0" err="1">
                <a:solidFill>
                  <a:schemeClr val="dk1"/>
                </a:solidFill>
              </a:rPr>
              <a:t>ein</a:t>
            </a:r>
            <a:r>
              <a:rPr lang="en-US" dirty="0">
                <a:solidFill>
                  <a:schemeClr val="dk1"/>
                </a:solidFill>
              </a:rPr>
              <a:t>]</a:t>
            </a:r>
            <a:endParaRPr dirty="0">
              <a:solidFill>
                <a:schemeClr val="dk1"/>
              </a:solidFill>
            </a:endParaRPr>
          </a:p>
          <a:p>
            <a:pPr marL="0" lvl="0" indent="0" algn="l" rtl="0">
              <a:spcBef>
                <a:spcPts val="0"/>
              </a:spcBef>
              <a:spcAft>
                <a:spcPts val="0"/>
              </a:spcAft>
              <a:buNone/>
            </a:pP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a:solidFill>
                  <a:schemeClr val="dk1"/>
                </a:solidFill>
              </a:rPr>
              <a:t>Es </a:t>
            </a:r>
            <a:r>
              <a:rPr lang="en-US" dirty="0" err="1">
                <a:solidFill>
                  <a:schemeClr val="dk1"/>
                </a:solidFill>
              </a:rPr>
              <a:t>ist</a:t>
            </a:r>
            <a:r>
              <a:rPr lang="en-US" dirty="0">
                <a:solidFill>
                  <a:schemeClr val="dk1"/>
                </a:solidFill>
              </a:rPr>
              <a:t> </a:t>
            </a:r>
            <a:r>
              <a:rPr lang="en-US" dirty="0" err="1">
                <a:solidFill>
                  <a:schemeClr val="dk1"/>
                </a:solidFill>
              </a:rPr>
              <a:t>wichtig</a:t>
            </a:r>
            <a:r>
              <a:rPr lang="en-US" dirty="0">
                <a:solidFill>
                  <a:schemeClr val="dk1"/>
                </a:solidFill>
              </a:rPr>
              <a:t> </a:t>
            </a:r>
            <a:r>
              <a:rPr lang="en-US" dirty="0" err="1">
                <a:solidFill>
                  <a:schemeClr val="dk1"/>
                </a:solidFill>
              </a:rPr>
              <a:t>zu</a:t>
            </a:r>
            <a:r>
              <a:rPr lang="en-US" dirty="0">
                <a:solidFill>
                  <a:schemeClr val="dk1"/>
                </a:solidFill>
              </a:rPr>
              <a:t> verstehen, </a:t>
            </a:r>
            <a:r>
              <a:rPr lang="en-US" dirty="0" err="1">
                <a:solidFill>
                  <a:schemeClr val="dk1"/>
                </a:solidFill>
              </a:rPr>
              <a:t>dass</a:t>
            </a:r>
            <a:r>
              <a:rPr lang="en-US" dirty="0">
                <a:solidFill>
                  <a:schemeClr val="dk1"/>
                </a:solidFill>
              </a:rPr>
              <a:t> </a:t>
            </a:r>
            <a:r>
              <a:rPr lang="en-US" dirty="0" err="1">
                <a:solidFill>
                  <a:schemeClr val="dk1"/>
                </a:solidFill>
              </a:rPr>
              <a:t>Klimaangst</a:t>
            </a:r>
            <a:r>
              <a:rPr lang="en-US" dirty="0">
                <a:solidFill>
                  <a:schemeClr val="dk1"/>
                </a:solidFill>
              </a:rPr>
              <a:t> </a:t>
            </a:r>
            <a:r>
              <a:rPr lang="en-US" b="1" dirty="0" err="1">
                <a:solidFill>
                  <a:schemeClr val="dk1"/>
                </a:solidFill>
              </a:rPr>
              <a:t>eine</a:t>
            </a:r>
            <a:r>
              <a:rPr lang="en-US" b="1" dirty="0">
                <a:solidFill>
                  <a:schemeClr val="dk1"/>
                </a:solidFill>
              </a:rPr>
              <a:t> </a:t>
            </a:r>
            <a:r>
              <a:rPr lang="en-US" b="1" dirty="0" err="1">
                <a:solidFill>
                  <a:schemeClr val="dk1"/>
                </a:solidFill>
              </a:rPr>
              <a:t>normale</a:t>
            </a:r>
            <a:r>
              <a:rPr lang="en-US" b="1" dirty="0">
                <a:solidFill>
                  <a:schemeClr val="dk1"/>
                </a:solidFill>
              </a:rPr>
              <a:t> und </a:t>
            </a:r>
            <a:r>
              <a:rPr lang="en-US" b="1" dirty="0" err="1">
                <a:solidFill>
                  <a:schemeClr val="dk1"/>
                </a:solidFill>
              </a:rPr>
              <a:t>natürliche</a:t>
            </a:r>
            <a:r>
              <a:rPr lang="en-US" b="1" dirty="0">
                <a:solidFill>
                  <a:schemeClr val="dk1"/>
                </a:solidFill>
              </a:rPr>
              <a:t> </a:t>
            </a:r>
            <a:r>
              <a:rPr lang="en-US" b="1" dirty="0" err="1">
                <a:solidFill>
                  <a:schemeClr val="dk1"/>
                </a:solidFill>
              </a:rPr>
              <a:t>Anpassungsreaktion</a:t>
            </a:r>
            <a:r>
              <a:rPr lang="en-US" b="1" dirty="0">
                <a:solidFill>
                  <a:schemeClr val="dk1"/>
                </a:solidFill>
              </a:rPr>
              <a:t> </a:t>
            </a:r>
            <a:r>
              <a:rPr lang="en-US" dirty="0">
                <a:solidFill>
                  <a:schemeClr val="dk1"/>
                </a:solidFill>
              </a:rPr>
              <a:t>auf die </a:t>
            </a:r>
            <a:r>
              <a:rPr lang="en-US" dirty="0" err="1">
                <a:solidFill>
                  <a:schemeClr val="dk1"/>
                </a:solidFill>
              </a:rPr>
              <a:t>gefährlichen</a:t>
            </a:r>
            <a:r>
              <a:rPr lang="en-US" dirty="0">
                <a:solidFill>
                  <a:schemeClr val="dk1"/>
                </a:solidFill>
              </a:rPr>
              <a:t> </a:t>
            </a:r>
            <a:r>
              <a:rPr lang="en-US" dirty="0" err="1">
                <a:solidFill>
                  <a:schemeClr val="dk1"/>
                </a:solidFill>
              </a:rPr>
              <a:t>Veränderungen</a:t>
            </a:r>
            <a:r>
              <a:rPr lang="en-US" dirty="0">
                <a:solidFill>
                  <a:schemeClr val="dk1"/>
                </a:solidFill>
              </a:rPr>
              <a:t> des </a:t>
            </a:r>
            <a:r>
              <a:rPr lang="en-US" dirty="0" err="1">
                <a:solidFill>
                  <a:schemeClr val="dk1"/>
                </a:solidFill>
              </a:rPr>
              <a:t>Klimas</a:t>
            </a:r>
            <a:r>
              <a:rPr lang="en-US" dirty="0">
                <a:solidFill>
                  <a:schemeClr val="dk1"/>
                </a:solidFill>
              </a:rPr>
              <a:t> und der </a:t>
            </a:r>
            <a:r>
              <a:rPr lang="en-US" dirty="0" err="1">
                <a:solidFill>
                  <a:schemeClr val="dk1"/>
                </a:solidFill>
              </a:rPr>
              <a:t>Ökosysteme</a:t>
            </a:r>
            <a:r>
              <a:rPr lang="en-US" dirty="0">
                <a:solidFill>
                  <a:schemeClr val="dk1"/>
                </a:solidFill>
              </a:rPr>
              <a:t> der </a:t>
            </a:r>
            <a:r>
              <a:rPr lang="en-US" dirty="0" err="1">
                <a:solidFill>
                  <a:schemeClr val="dk1"/>
                </a:solidFill>
              </a:rPr>
              <a:t>Erde</a:t>
            </a:r>
            <a:r>
              <a:rPr lang="en-US" dirty="0">
                <a:solidFill>
                  <a:schemeClr val="dk1"/>
                </a:solidFill>
              </a:rPr>
              <a:t> </a:t>
            </a:r>
            <a:r>
              <a:rPr lang="en-US" dirty="0" err="1">
                <a:solidFill>
                  <a:schemeClr val="dk1"/>
                </a:solidFill>
              </a:rPr>
              <a:t>ist</a:t>
            </a:r>
            <a:r>
              <a:rPr lang="en-US" dirty="0">
                <a:solidFill>
                  <a:schemeClr val="dk1"/>
                </a:solidFill>
              </a:rPr>
              <a:t>. </a:t>
            </a:r>
            <a:endParaRPr dirty="0">
              <a:solidFill>
                <a:schemeClr val="dk1"/>
              </a:solidFill>
            </a:endParaRPr>
          </a:p>
          <a:p>
            <a:pPr marL="0" lvl="0" indent="0" algn="l" rtl="0">
              <a:spcBef>
                <a:spcPts val="0"/>
              </a:spcBef>
              <a:spcAft>
                <a:spcPts val="0"/>
              </a:spcAft>
              <a:buNone/>
            </a:pP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err="1">
                <a:solidFill>
                  <a:schemeClr val="dk1"/>
                </a:solidFill>
              </a:rPr>
              <a:t>Ohne</a:t>
            </a:r>
            <a:r>
              <a:rPr lang="en-US" dirty="0">
                <a:solidFill>
                  <a:schemeClr val="dk1"/>
                </a:solidFill>
              </a:rPr>
              <a:t> </a:t>
            </a:r>
            <a:r>
              <a:rPr lang="en-US" dirty="0" err="1">
                <a:solidFill>
                  <a:schemeClr val="dk1"/>
                </a:solidFill>
              </a:rPr>
              <a:t>Bewusstsein</a:t>
            </a:r>
            <a:r>
              <a:rPr lang="en-US" dirty="0">
                <a:solidFill>
                  <a:schemeClr val="dk1"/>
                </a:solidFill>
              </a:rPr>
              <a:t> und </a:t>
            </a:r>
            <a:r>
              <a:rPr lang="en-US" dirty="0" err="1">
                <a:solidFill>
                  <a:schemeClr val="dk1"/>
                </a:solidFill>
              </a:rPr>
              <a:t>Verständnis</a:t>
            </a:r>
            <a:r>
              <a:rPr lang="en-US" dirty="0">
                <a:solidFill>
                  <a:schemeClr val="dk1"/>
                </a:solidFill>
              </a:rPr>
              <a:t> </a:t>
            </a:r>
            <a:r>
              <a:rPr lang="en-US" dirty="0" err="1">
                <a:solidFill>
                  <a:schemeClr val="dk1"/>
                </a:solidFill>
              </a:rPr>
              <a:t>ist</a:t>
            </a:r>
            <a:r>
              <a:rPr lang="en-US" dirty="0">
                <a:solidFill>
                  <a:schemeClr val="dk1"/>
                </a:solidFill>
              </a:rPr>
              <a:t> es </a:t>
            </a:r>
            <a:r>
              <a:rPr lang="en-US" dirty="0" err="1">
                <a:solidFill>
                  <a:schemeClr val="dk1"/>
                </a:solidFill>
              </a:rPr>
              <a:t>nicht</a:t>
            </a:r>
            <a:r>
              <a:rPr lang="en-US" dirty="0">
                <a:solidFill>
                  <a:schemeClr val="dk1"/>
                </a:solidFill>
              </a:rPr>
              <a:t> </a:t>
            </a:r>
            <a:r>
              <a:rPr lang="en-US" dirty="0" err="1">
                <a:solidFill>
                  <a:schemeClr val="dk1"/>
                </a:solidFill>
              </a:rPr>
              <a:t>möglich</a:t>
            </a:r>
            <a:r>
              <a:rPr lang="en-US" dirty="0">
                <a:solidFill>
                  <a:schemeClr val="dk1"/>
                </a:solidFill>
              </a:rPr>
              <a:t>, </a:t>
            </a:r>
            <a:r>
              <a:rPr lang="en-US" dirty="0" err="1">
                <a:solidFill>
                  <a:schemeClr val="dk1"/>
                </a:solidFill>
              </a:rPr>
              <a:t>eine</a:t>
            </a:r>
            <a:r>
              <a:rPr lang="en-US" dirty="0">
                <a:solidFill>
                  <a:schemeClr val="dk1"/>
                </a:solidFill>
              </a:rPr>
              <a:t> </a:t>
            </a:r>
            <a:r>
              <a:rPr lang="en-US" dirty="0" err="1">
                <a:solidFill>
                  <a:schemeClr val="dk1"/>
                </a:solidFill>
              </a:rPr>
              <a:t>verhaltensverändernde</a:t>
            </a:r>
            <a:r>
              <a:rPr lang="en-US" dirty="0">
                <a:solidFill>
                  <a:schemeClr val="dk1"/>
                </a:solidFill>
              </a:rPr>
              <a:t> </a:t>
            </a:r>
            <a:r>
              <a:rPr lang="en-US" dirty="0" err="1">
                <a:solidFill>
                  <a:schemeClr val="dk1"/>
                </a:solidFill>
              </a:rPr>
              <a:t>Reaktion</a:t>
            </a:r>
            <a:r>
              <a:rPr lang="en-US" dirty="0">
                <a:solidFill>
                  <a:schemeClr val="dk1"/>
                </a:solidFill>
              </a:rPr>
              <a:t> auf </a:t>
            </a:r>
            <a:r>
              <a:rPr lang="en-US" dirty="0" err="1">
                <a:solidFill>
                  <a:schemeClr val="dk1"/>
                </a:solidFill>
              </a:rPr>
              <a:t>etwas</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haben</a:t>
            </a:r>
            <a:r>
              <a:rPr lang="en-US" dirty="0">
                <a:solidFill>
                  <a:schemeClr val="dk1"/>
                </a:solidFill>
              </a:rPr>
              <a:t>. Es </a:t>
            </a:r>
            <a:r>
              <a:rPr lang="en-US" dirty="0" err="1">
                <a:solidFill>
                  <a:schemeClr val="dk1"/>
                </a:solidFill>
              </a:rPr>
              <a:t>ist</a:t>
            </a:r>
            <a:r>
              <a:rPr lang="en-US" dirty="0">
                <a:solidFill>
                  <a:schemeClr val="dk1"/>
                </a:solidFill>
              </a:rPr>
              <a:t> </a:t>
            </a:r>
            <a:r>
              <a:rPr lang="en-US" dirty="0" err="1">
                <a:solidFill>
                  <a:schemeClr val="dk1"/>
                </a:solidFill>
              </a:rPr>
              <a:t>notwendig</a:t>
            </a:r>
            <a:r>
              <a:rPr lang="en-US" dirty="0">
                <a:solidFill>
                  <a:schemeClr val="dk1"/>
                </a:solidFill>
              </a:rPr>
              <a:t>, </a:t>
            </a:r>
            <a:r>
              <a:rPr lang="en-US" b="1" dirty="0" err="1">
                <a:solidFill>
                  <a:schemeClr val="dk1"/>
                </a:solidFill>
              </a:rPr>
              <a:t>eine</a:t>
            </a:r>
            <a:r>
              <a:rPr lang="en-US" b="1" dirty="0">
                <a:solidFill>
                  <a:schemeClr val="dk1"/>
                </a:solidFill>
              </a:rPr>
              <a:t> </a:t>
            </a:r>
            <a:r>
              <a:rPr lang="en-US" b="1" dirty="0" err="1">
                <a:solidFill>
                  <a:schemeClr val="dk1"/>
                </a:solidFill>
              </a:rPr>
              <a:t>strukturierte</a:t>
            </a:r>
            <a:r>
              <a:rPr lang="en-US" b="1" dirty="0">
                <a:solidFill>
                  <a:schemeClr val="dk1"/>
                </a:solidFill>
              </a:rPr>
              <a:t> und </a:t>
            </a:r>
            <a:r>
              <a:rPr lang="en-US" b="1" dirty="0" err="1">
                <a:solidFill>
                  <a:schemeClr val="dk1"/>
                </a:solidFill>
              </a:rPr>
              <a:t>systemische</a:t>
            </a:r>
            <a:r>
              <a:rPr lang="en-US" b="1" dirty="0">
                <a:solidFill>
                  <a:schemeClr val="dk1"/>
                </a:solidFill>
              </a:rPr>
              <a:t> </a:t>
            </a:r>
            <a:r>
              <a:rPr lang="en-US" b="1" dirty="0" err="1">
                <a:solidFill>
                  <a:schemeClr val="dk1"/>
                </a:solidFill>
              </a:rPr>
              <a:t>Weltsicht</a:t>
            </a:r>
            <a:r>
              <a:rPr lang="en-US" b="1" dirty="0">
                <a:solidFill>
                  <a:schemeClr val="dk1"/>
                </a:solidFill>
              </a:rPr>
              <a:t> </a:t>
            </a:r>
            <a:r>
              <a:rPr lang="en-US" b="1" dirty="0" err="1">
                <a:solidFill>
                  <a:schemeClr val="dk1"/>
                </a:solidFill>
              </a:rPr>
              <a:t>zu</a:t>
            </a:r>
            <a:r>
              <a:rPr lang="en-US" b="1" dirty="0">
                <a:solidFill>
                  <a:schemeClr val="dk1"/>
                </a:solidFill>
              </a:rPr>
              <a:t> </a:t>
            </a:r>
            <a:r>
              <a:rPr lang="en-US" b="1" dirty="0" err="1">
                <a:solidFill>
                  <a:schemeClr val="dk1"/>
                </a:solidFill>
              </a:rPr>
              <a:t>haben</a:t>
            </a:r>
            <a:r>
              <a:rPr lang="en-US" dirty="0">
                <a:solidFill>
                  <a:schemeClr val="dk1"/>
                </a:solidFill>
              </a:rPr>
              <a:t>, um </a:t>
            </a:r>
            <a:r>
              <a:rPr lang="en-US" b="1" dirty="0">
                <a:solidFill>
                  <a:schemeClr val="dk1"/>
                </a:solidFill>
              </a:rPr>
              <a:t>die </a:t>
            </a:r>
            <a:r>
              <a:rPr lang="en-US" b="1" dirty="0" err="1">
                <a:solidFill>
                  <a:schemeClr val="dk1"/>
                </a:solidFill>
              </a:rPr>
              <a:t>Auswirkungen</a:t>
            </a:r>
            <a:r>
              <a:rPr lang="en-US" b="1" dirty="0">
                <a:solidFill>
                  <a:schemeClr val="dk1"/>
                </a:solidFill>
              </a:rPr>
              <a:t> des </a:t>
            </a:r>
            <a:r>
              <a:rPr lang="en-US" b="1" dirty="0" err="1">
                <a:solidFill>
                  <a:schemeClr val="dk1"/>
                </a:solidFill>
              </a:rPr>
              <a:t>Klimawandels</a:t>
            </a:r>
            <a:r>
              <a:rPr lang="en-US" b="1" dirty="0">
                <a:solidFill>
                  <a:schemeClr val="dk1"/>
                </a:solidFill>
              </a:rPr>
              <a:t> </a:t>
            </a:r>
            <a:r>
              <a:rPr lang="en-US" dirty="0">
                <a:solidFill>
                  <a:schemeClr val="dk1"/>
                </a:solidFill>
              </a:rPr>
              <a:t>auf die Zukunft der </a:t>
            </a:r>
            <a:r>
              <a:rPr lang="en-US" dirty="0" err="1">
                <a:solidFill>
                  <a:schemeClr val="dk1"/>
                </a:solidFill>
              </a:rPr>
              <a:t>Menschheit</a:t>
            </a:r>
            <a:r>
              <a:rPr lang="en-US" dirty="0">
                <a:solidFill>
                  <a:schemeClr val="dk1"/>
                </a:solidFill>
              </a:rPr>
              <a:t> </a:t>
            </a:r>
            <a:r>
              <a:rPr lang="en-US" b="1" dirty="0" err="1">
                <a:solidFill>
                  <a:schemeClr val="dk1"/>
                </a:solidFill>
              </a:rPr>
              <a:t>zu</a:t>
            </a:r>
            <a:r>
              <a:rPr lang="en-US" b="1" dirty="0">
                <a:solidFill>
                  <a:schemeClr val="dk1"/>
                </a:solidFill>
              </a:rPr>
              <a:t> verstehen </a:t>
            </a:r>
            <a:r>
              <a:rPr lang="en-US" dirty="0">
                <a:solidFill>
                  <a:schemeClr val="dk1"/>
                </a:solidFill>
              </a:rPr>
              <a:t>(</a:t>
            </a:r>
            <a:r>
              <a:rPr lang="en-US" dirty="0" err="1">
                <a:solidFill>
                  <a:schemeClr val="dk1"/>
                </a:solidFill>
              </a:rPr>
              <a:t>Arro</a:t>
            </a:r>
            <a:r>
              <a:rPr lang="en-US" dirty="0">
                <a:solidFill>
                  <a:schemeClr val="dk1"/>
                </a:solidFill>
              </a:rPr>
              <a:t> 2021).</a:t>
            </a:r>
            <a:endParaRPr dirty="0">
              <a:solidFill>
                <a:schemeClr val="dk1"/>
              </a:solidFill>
            </a:endParaRPr>
          </a:p>
          <a:p>
            <a:pPr marL="0" lvl="0" indent="0" algn="l" rtl="0">
              <a:spcBef>
                <a:spcPts val="0"/>
              </a:spcBef>
              <a:spcAft>
                <a:spcPts val="0"/>
              </a:spcAft>
              <a:buNone/>
            </a:pP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err="1">
                <a:solidFill>
                  <a:schemeClr val="dk1"/>
                </a:solidFill>
              </a:rPr>
              <a:t>Klimaangst</a:t>
            </a:r>
            <a:r>
              <a:rPr lang="en-US" dirty="0">
                <a:solidFill>
                  <a:schemeClr val="dk1"/>
                </a:solidFill>
              </a:rPr>
              <a:t> </a:t>
            </a:r>
            <a:r>
              <a:rPr lang="en-US" dirty="0" err="1">
                <a:solidFill>
                  <a:schemeClr val="dk1"/>
                </a:solidFill>
              </a:rPr>
              <a:t>ist</a:t>
            </a:r>
            <a:r>
              <a:rPr lang="en-US" dirty="0">
                <a:solidFill>
                  <a:schemeClr val="dk1"/>
                </a:solidFill>
              </a:rPr>
              <a:t> </a:t>
            </a:r>
            <a:r>
              <a:rPr lang="en-US" b="1" dirty="0" err="1">
                <a:solidFill>
                  <a:schemeClr val="dk1"/>
                </a:solidFill>
              </a:rPr>
              <a:t>nicht</a:t>
            </a:r>
            <a:r>
              <a:rPr lang="en-US" b="1" dirty="0">
                <a:solidFill>
                  <a:schemeClr val="dk1"/>
                </a:solidFill>
              </a:rPr>
              <a:t> </a:t>
            </a:r>
            <a:r>
              <a:rPr lang="en-US" b="1" dirty="0" err="1">
                <a:solidFill>
                  <a:schemeClr val="dk1"/>
                </a:solidFill>
              </a:rPr>
              <a:t>pathologisch</a:t>
            </a:r>
            <a:r>
              <a:rPr lang="en-US" dirty="0">
                <a:solidFill>
                  <a:schemeClr val="dk1"/>
                </a:solidFill>
              </a:rPr>
              <a:t>. </a:t>
            </a:r>
            <a:br>
              <a:rPr lang="en-US" dirty="0">
                <a:solidFill>
                  <a:schemeClr val="dk1"/>
                </a:solidFill>
              </a:rPr>
            </a:br>
            <a:r>
              <a:rPr lang="en-US" dirty="0">
                <a:solidFill>
                  <a:schemeClr val="dk1"/>
                </a:solidFill>
              </a:rPr>
              <a:t>Eine Person, die </a:t>
            </a:r>
            <a:r>
              <a:rPr lang="en-US" dirty="0" err="1">
                <a:solidFill>
                  <a:schemeClr val="dk1"/>
                </a:solidFill>
              </a:rPr>
              <a:t>unter</a:t>
            </a:r>
            <a:r>
              <a:rPr lang="en-US" dirty="0">
                <a:solidFill>
                  <a:schemeClr val="dk1"/>
                </a:solidFill>
              </a:rPr>
              <a:t> </a:t>
            </a:r>
            <a:r>
              <a:rPr lang="en-US" dirty="0" err="1">
                <a:solidFill>
                  <a:schemeClr val="dk1"/>
                </a:solidFill>
              </a:rPr>
              <a:t>Klimaangst</a:t>
            </a:r>
            <a:r>
              <a:rPr lang="en-US" dirty="0">
                <a:solidFill>
                  <a:schemeClr val="dk1"/>
                </a:solidFill>
              </a:rPr>
              <a:t> </a:t>
            </a:r>
            <a:r>
              <a:rPr lang="en-US" dirty="0" err="1">
                <a:solidFill>
                  <a:schemeClr val="dk1"/>
                </a:solidFill>
              </a:rPr>
              <a:t>leidet</a:t>
            </a:r>
            <a:r>
              <a:rPr lang="en-US" dirty="0">
                <a:solidFill>
                  <a:schemeClr val="dk1"/>
                </a:solidFill>
              </a:rPr>
              <a:t>, </a:t>
            </a:r>
            <a:r>
              <a:rPr lang="en-US" dirty="0" err="1">
                <a:solidFill>
                  <a:schemeClr val="dk1"/>
                </a:solidFill>
              </a:rPr>
              <a:t>kann</a:t>
            </a:r>
            <a:r>
              <a:rPr lang="en-US" dirty="0">
                <a:solidFill>
                  <a:schemeClr val="dk1"/>
                </a:solidFill>
              </a:rPr>
              <a:t> </a:t>
            </a:r>
            <a:r>
              <a:rPr lang="en-US" dirty="0" err="1">
                <a:solidFill>
                  <a:schemeClr val="dk1"/>
                </a:solidFill>
              </a:rPr>
              <a:t>andere</a:t>
            </a:r>
            <a:r>
              <a:rPr lang="en-US" dirty="0">
                <a:solidFill>
                  <a:schemeClr val="dk1"/>
                </a:solidFill>
              </a:rPr>
              <a:t> </a:t>
            </a:r>
            <a:r>
              <a:rPr lang="en-US" dirty="0" err="1">
                <a:solidFill>
                  <a:schemeClr val="dk1"/>
                </a:solidFill>
              </a:rPr>
              <a:t>Formen</a:t>
            </a:r>
            <a:r>
              <a:rPr lang="en-US" dirty="0">
                <a:solidFill>
                  <a:schemeClr val="dk1"/>
                </a:solidFill>
              </a:rPr>
              <a:t> von Angst </a:t>
            </a:r>
            <a:r>
              <a:rPr lang="en-US" dirty="0" err="1">
                <a:solidFill>
                  <a:schemeClr val="dk1"/>
                </a:solidFill>
              </a:rPr>
              <a:t>haben</a:t>
            </a:r>
            <a:r>
              <a:rPr lang="en-US" dirty="0">
                <a:solidFill>
                  <a:schemeClr val="dk1"/>
                </a:solidFill>
              </a:rPr>
              <a:t>, die </a:t>
            </a:r>
            <a:r>
              <a:rPr lang="en-US" dirty="0" err="1">
                <a:solidFill>
                  <a:schemeClr val="dk1"/>
                </a:solidFill>
              </a:rPr>
              <a:t>medizinisch</a:t>
            </a:r>
            <a:r>
              <a:rPr lang="en-US" dirty="0">
                <a:solidFill>
                  <a:schemeClr val="dk1"/>
                </a:solidFill>
              </a:rPr>
              <a:t> </a:t>
            </a:r>
            <a:r>
              <a:rPr lang="en-US" dirty="0" err="1">
                <a:solidFill>
                  <a:schemeClr val="dk1"/>
                </a:solidFill>
              </a:rPr>
              <a:t>diagnostiziert</a:t>
            </a:r>
            <a:r>
              <a:rPr lang="en-US" dirty="0">
                <a:solidFill>
                  <a:schemeClr val="dk1"/>
                </a:solidFill>
              </a:rPr>
              <a:t> </a:t>
            </a:r>
            <a:r>
              <a:rPr lang="en-US" dirty="0" err="1">
                <a:solidFill>
                  <a:schemeClr val="dk1"/>
                </a:solidFill>
              </a:rPr>
              <a:t>werden</a:t>
            </a:r>
            <a:r>
              <a:rPr lang="en-US" dirty="0">
                <a:solidFill>
                  <a:schemeClr val="dk1"/>
                </a:solidFill>
              </a:rPr>
              <a:t> </a:t>
            </a:r>
            <a:r>
              <a:rPr lang="en-US" dirty="0" err="1">
                <a:solidFill>
                  <a:schemeClr val="dk1"/>
                </a:solidFill>
              </a:rPr>
              <a:t>können</a:t>
            </a:r>
            <a:r>
              <a:rPr lang="en-US" dirty="0">
                <a:solidFill>
                  <a:schemeClr val="dk1"/>
                </a:solidFill>
              </a:rPr>
              <a:t>, muss es </a:t>
            </a:r>
            <a:r>
              <a:rPr lang="en-US" dirty="0" err="1">
                <a:solidFill>
                  <a:schemeClr val="dk1"/>
                </a:solidFill>
              </a:rPr>
              <a:t>aber</a:t>
            </a:r>
            <a:r>
              <a:rPr lang="en-US" dirty="0">
                <a:solidFill>
                  <a:schemeClr val="dk1"/>
                </a:solidFill>
              </a:rPr>
              <a:t> </a:t>
            </a:r>
            <a:r>
              <a:rPr lang="en-US" dirty="0" err="1">
                <a:solidFill>
                  <a:schemeClr val="dk1"/>
                </a:solidFill>
              </a:rPr>
              <a:t>nicht</a:t>
            </a:r>
            <a:r>
              <a:rPr lang="en-US" dirty="0">
                <a:solidFill>
                  <a:schemeClr val="dk1"/>
                </a:solidFill>
              </a:rPr>
              <a:t>. </a:t>
            </a:r>
            <a:endParaRPr dirty="0">
              <a:solidFill>
                <a:schemeClr val="dk1"/>
              </a:solidFill>
            </a:endParaRPr>
          </a:p>
          <a:p>
            <a:pPr marL="0" lvl="0" indent="0" algn="l" rtl="0">
              <a:spcBef>
                <a:spcPts val="0"/>
              </a:spcBef>
              <a:spcAft>
                <a:spcPts val="0"/>
              </a:spcAft>
              <a:buNone/>
            </a:pP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a:solidFill>
                  <a:schemeClr val="dk1"/>
                </a:solidFill>
              </a:rPr>
              <a:t>Die </a:t>
            </a:r>
            <a:r>
              <a:rPr lang="en-US" dirty="0" err="1">
                <a:solidFill>
                  <a:schemeClr val="dk1"/>
                </a:solidFill>
              </a:rPr>
              <a:t>Klimaangst</a:t>
            </a:r>
            <a:r>
              <a:rPr lang="en-US" dirty="0">
                <a:solidFill>
                  <a:schemeClr val="dk1"/>
                </a:solidFill>
              </a:rPr>
              <a:t> hat </a:t>
            </a:r>
            <a:r>
              <a:rPr lang="en-US" dirty="0" err="1">
                <a:solidFill>
                  <a:schemeClr val="dk1"/>
                </a:solidFill>
              </a:rPr>
              <a:t>ihre</a:t>
            </a:r>
            <a:r>
              <a:rPr lang="en-US" dirty="0">
                <a:solidFill>
                  <a:schemeClr val="dk1"/>
                </a:solidFill>
              </a:rPr>
              <a:t> </a:t>
            </a:r>
            <a:r>
              <a:rPr lang="en-US" dirty="0" err="1">
                <a:solidFill>
                  <a:schemeClr val="dk1"/>
                </a:solidFill>
              </a:rPr>
              <a:t>Wurzeln</a:t>
            </a:r>
            <a:r>
              <a:rPr lang="en-US" dirty="0">
                <a:solidFill>
                  <a:schemeClr val="dk1"/>
                </a:solidFill>
              </a:rPr>
              <a:t> in den </a:t>
            </a:r>
            <a:r>
              <a:rPr lang="en-US" dirty="0" err="1">
                <a:solidFill>
                  <a:schemeClr val="dk1"/>
                </a:solidFill>
              </a:rPr>
              <a:t>äußeren</a:t>
            </a:r>
            <a:r>
              <a:rPr lang="en-US" dirty="0">
                <a:solidFill>
                  <a:schemeClr val="dk1"/>
                </a:solidFill>
              </a:rPr>
              <a:t> </a:t>
            </a:r>
            <a:r>
              <a:rPr lang="en-US" dirty="0" err="1">
                <a:solidFill>
                  <a:schemeClr val="dk1"/>
                </a:solidFill>
              </a:rPr>
              <a:t>Umständen</a:t>
            </a:r>
            <a:r>
              <a:rPr lang="en-US" dirty="0">
                <a:solidFill>
                  <a:schemeClr val="dk1"/>
                </a:solidFill>
              </a:rPr>
              <a:t> - man </a:t>
            </a:r>
            <a:r>
              <a:rPr lang="en-US" dirty="0" err="1">
                <a:solidFill>
                  <a:schemeClr val="dk1"/>
                </a:solidFill>
              </a:rPr>
              <a:t>könnte</a:t>
            </a:r>
            <a:r>
              <a:rPr lang="en-US" dirty="0">
                <a:solidFill>
                  <a:schemeClr val="dk1"/>
                </a:solidFill>
              </a:rPr>
              <a:t> </a:t>
            </a:r>
            <a:r>
              <a:rPr lang="en-US" dirty="0" err="1">
                <a:solidFill>
                  <a:schemeClr val="dk1"/>
                </a:solidFill>
              </a:rPr>
              <a:t>sie</a:t>
            </a:r>
            <a:r>
              <a:rPr lang="en-US" dirty="0">
                <a:solidFill>
                  <a:schemeClr val="dk1"/>
                </a:solidFill>
              </a:rPr>
              <a:t> </a:t>
            </a:r>
            <a:r>
              <a:rPr lang="en-US" dirty="0" err="1">
                <a:solidFill>
                  <a:schemeClr val="dk1"/>
                </a:solidFill>
              </a:rPr>
              <a:t>als</a:t>
            </a:r>
            <a:r>
              <a:rPr lang="en-US" dirty="0">
                <a:solidFill>
                  <a:schemeClr val="dk1"/>
                </a:solidFill>
              </a:rPr>
              <a:t> </a:t>
            </a:r>
            <a:r>
              <a:rPr lang="en-US" b="1" dirty="0" err="1">
                <a:solidFill>
                  <a:schemeClr val="dk1"/>
                </a:solidFill>
              </a:rPr>
              <a:t>Unfähigkeit</a:t>
            </a:r>
            <a:r>
              <a:rPr lang="en-US" b="1" dirty="0">
                <a:solidFill>
                  <a:schemeClr val="dk1"/>
                </a:solidFill>
              </a:rPr>
              <a:t> </a:t>
            </a:r>
            <a:r>
              <a:rPr lang="en-US" dirty="0" err="1">
                <a:solidFill>
                  <a:schemeClr val="dk1"/>
                </a:solidFill>
              </a:rPr>
              <a:t>beschreiben</a:t>
            </a:r>
            <a:r>
              <a:rPr lang="en-US" b="1" dirty="0">
                <a:solidFill>
                  <a:schemeClr val="dk1"/>
                </a:solidFill>
              </a:rPr>
              <a:t>, das Problem auf </a:t>
            </a:r>
            <a:r>
              <a:rPr lang="en-US" b="1" dirty="0" err="1">
                <a:solidFill>
                  <a:schemeClr val="dk1"/>
                </a:solidFill>
              </a:rPr>
              <a:t>individueller</a:t>
            </a:r>
            <a:r>
              <a:rPr lang="en-US" b="1" dirty="0">
                <a:solidFill>
                  <a:schemeClr val="dk1"/>
                </a:solidFill>
              </a:rPr>
              <a:t> Ebene </a:t>
            </a:r>
            <a:r>
              <a:rPr lang="en-US" b="1" dirty="0" err="1">
                <a:solidFill>
                  <a:schemeClr val="dk1"/>
                </a:solidFill>
              </a:rPr>
              <a:t>zu</a:t>
            </a:r>
            <a:r>
              <a:rPr lang="en-US" b="1" dirty="0">
                <a:solidFill>
                  <a:schemeClr val="dk1"/>
                </a:solidFill>
              </a:rPr>
              <a:t> </a:t>
            </a:r>
            <a:r>
              <a:rPr lang="en-US" b="1" dirty="0" err="1">
                <a:solidFill>
                  <a:schemeClr val="dk1"/>
                </a:solidFill>
              </a:rPr>
              <a:t>lösen</a:t>
            </a:r>
            <a:r>
              <a:rPr lang="en-US" b="1" dirty="0">
                <a:solidFill>
                  <a:schemeClr val="dk1"/>
                </a:solidFill>
              </a:rPr>
              <a:t> </a:t>
            </a:r>
            <a:r>
              <a:rPr lang="en-US" dirty="0" err="1">
                <a:solidFill>
                  <a:schemeClr val="dk1"/>
                </a:solidFill>
              </a:rPr>
              <a:t>oder</a:t>
            </a:r>
            <a:r>
              <a:rPr lang="en-US" dirty="0">
                <a:solidFill>
                  <a:schemeClr val="dk1"/>
                </a:solidFill>
              </a:rPr>
              <a:t> </a:t>
            </a:r>
            <a:r>
              <a:rPr lang="en-US" dirty="0" err="1">
                <a:solidFill>
                  <a:schemeClr val="dk1"/>
                </a:solidFill>
              </a:rPr>
              <a:t>sogar</a:t>
            </a:r>
            <a:r>
              <a:rPr lang="en-US" dirty="0">
                <a:solidFill>
                  <a:schemeClr val="dk1"/>
                </a:solidFill>
              </a:rPr>
              <a:t> </a:t>
            </a:r>
            <a:r>
              <a:rPr lang="en-US" b="1" dirty="0">
                <a:solidFill>
                  <a:schemeClr val="dk1"/>
                </a:solidFill>
              </a:rPr>
              <a:t>die </a:t>
            </a:r>
            <a:r>
              <a:rPr lang="en-US" b="1" dirty="0" err="1">
                <a:solidFill>
                  <a:schemeClr val="dk1"/>
                </a:solidFill>
              </a:rPr>
              <a:t>Massivität</a:t>
            </a:r>
            <a:r>
              <a:rPr lang="en-US" b="1" dirty="0">
                <a:solidFill>
                  <a:schemeClr val="dk1"/>
                </a:solidFill>
              </a:rPr>
              <a:t> der </a:t>
            </a:r>
            <a:r>
              <a:rPr lang="en-US" b="1" dirty="0" err="1">
                <a:solidFill>
                  <a:schemeClr val="dk1"/>
                </a:solidFill>
              </a:rPr>
              <a:t>Krise</a:t>
            </a:r>
            <a:r>
              <a:rPr lang="en-US" b="1" dirty="0">
                <a:solidFill>
                  <a:schemeClr val="dk1"/>
                </a:solidFill>
              </a:rPr>
              <a:t> im </a:t>
            </a:r>
            <a:r>
              <a:rPr lang="en-US" b="1" dirty="0" err="1">
                <a:solidFill>
                  <a:schemeClr val="dk1"/>
                </a:solidFill>
              </a:rPr>
              <a:t>eigenen</a:t>
            </a:r>
            <a:r>
              <a:rPr lang="en-US" b="1" dirty="0">
                <a:solidFill>
                  <a:schemeClr val="dk1"/>
                </a:solidFill>
              </a:rPr>
              <a:t> Kopf </a:t>
            </a:r>
            <a:r>
              <a:rPr lang="en-US" b="1" dirty="0" err="1">
                <a:solidFill>
                  <a:schemeClr val="dk1"/>
                </a:solidFill>
              </a:rPr>
              <a:t>einzudämmen</a:t>
            </a:r>
            <a:r>
              <a:rPr lang="en-US" b="1" dirty="0">
                <a:solidFill>
                  <a:schemeClr val="dk1"/>
                </a:solidFill>
              </a:rPr>
              <a:t> </a:t>
            </a:r>
            <a:r>
              <a:rPr lang="en-US" dirty="0">
                <a:solidFill>
                  <a:schemeClr val="dk1"/>
                </a:solidFill>
              </a:rPr>
              <a:t>- </a:t>
            </a:r>
            <a:r>
              <a:rPr lang="en-US" dirty="0" err="1">
                <a:solidFill>
                  <a:schemeClr val="dk1"/>
                </a:solidFill>
              </a:rPr>
              <a:t>manchmal</a:t>
            </a:r>
            <a:r>
              <a:rPr lang="en-US" dirty="0">
                <a:solidFill>
                  <a:schemeClr val="dk1"/>
                </a:solidFill>
              </a:rPr>
              <a:t> </a:t>
            </a:r>
            <a:r>
              <a:rPr lang="en-US" dirty="0" err="1">
                <a:solidFill>
                  <a:schemeClr val="dk1"/>
                </a:solidFill>
              </a:rPr>
              <a:t>auch</a:t>
            </a:r>
            <a:r>
              <a:rPr lang="en-US" dirty="0">
                <a:solidFill>
                  <a:schemeClr val="dk1"/>
                </a:solidFill>
              </a:rPr>
              <a:t> </a:t>
            </a:r>
            <a:r>
              <a:rPr lang="en-US" dirty="0" err="1">
                <a:solidFill>
                  <a:schemeClr val="dk1"/>
                </a:solidFill>
              </a:rPr>
              <a:t>als</a:t>
            </a:r>
            <a:r>
              <a:rPr lang="en-US" dirty="0">
                <a:solidFill>
                  <a:schemeClr val="dk1"/>
                </a:solidFill>
              </a:rPr>
              <a:t> </a:t>
            </a:r>
            <a:r>
              <a:rPr lang="en-US" dirty="0" err="1">
                <a:solidFill>
                  <a:schemeClr val="dk1"/>
                </a:solidFill>
              </a:rPr>
              <a:t>Hyperobjekt</a:t>
            </a:r>
            <a:r>
              <a:rPr lang="en-US" dirty="0">
                <a:solidFill>
                  <a:schemeClr val="dk1"/>
                </a:solidFill>
              </a:rPr>
              <a:t> </a:t>
            </a:r>
            <a:r>
              <a:rPr lang="en-US" dirty="0" err="1">
                <a:solidFill>
                  <a:schemeClr val="dk1"/>
                </a:solidFill>
              </a:rPr>
              <a:t>bezeichnet</a:t>
            </a:r>
            <a:r>
              <a:rPr lang="en-US" dirty="0">
                <a:solidFill>
                  <a:schemeClr val="dk1"/>
                </a:solidFill>
              </a:rPr>
              <a:t>. (</a:t>
            </a:r>
            <a:r>
              <a:rPr lang="en-US" i="1" dirty="0">
                <a:solidFill>
                  <a:schemeClr val="dk1"/>
                </a:solidFill>
              </a:rPr>
              <a:t>Definition </a:t>
            </a:r>
            <a:r>
              <a:rPr lang="en-US" i="1" dirty="0" err="1">
                <a:solidFill>
                  <a:schemeClr val="dk1"/>
                </a:solidFill>
              </a:rPr>
              <a:t>zu</a:t>
            </a:r>
            <a:r>
              <a:rPr lang="en-US" i="1" dirty="0">
                <a:solidFill>
                  <a:schemeClr val="dk1"/>
                </a:solidFill>
              </a:rPr>
              <a:t> </a:t>
            </a:r>
            <a:r>
              <a:rPr lang="en-US" i="1" dirty="0" err="1">
                <a:solidFill>
                  <a:schemeClr val="dk1"/>
                </a:solidFill>
              </a:rPr>
              <a:t>Hyperobjekt</a:t>
            </a:r>
            <a:r>
              <a:rPr lang="en-US" i="1" dirty="0">
                <a:solidFill>
                  <a:schemeClr val="dk1"/>
                </a:solidFill>
              </a:rPr>
              <a:t>: Ein </a:t>
            </a:r>
            <a:r>
              <a:rPr lang="en-US" i="1" dirty="0" err="1">
                <a:solidFill>
                  <a:schemeClr val="dk1"/>
                </a:solidFill>
              </a:rPr>
              <a:t>Objekt</a:t>
            </a:r>
            <a:r>
              <a:rPr lang="en-US" i="1" dirty="0">
                <a:solidFill>
                  <a:schemeClr val="dk1"/>
                </a:solidFill>
              </a:rPr>
              <a:t> </a:t>
            </a:r>
            <a:r>
              <a:rPr lang="en-US" i="1" dirty="0" err="1">
                <a:solidFill>
                  <a:schemeClr val="dk1"/>
                </a:solidFill>
              </a:rPr>
              <a:t>oder</a:t>
            </a:r>
            <a:r>
              <a:rPr lang="en-US" i="1" dirty="0">
                <a:solidFill>
                  <a:schemeClr val="dk1"/>
                </a:solidFill>
              </a:rPr>
              <a:t> </a:t>
            </a:r>
            <a:r>
              <a:rPr lang="en-US" i="1" dirty="0" err="1">
                <a:solidFill>
                  <a:schemeClr val="dk1"/>
                </a:solidFill>
              </a:rPr>
              <a:t>Ereignis</a:t>
            </a:r>
            <a:r>
              <a:rPr lang="en-US" i="1" dirty="0">
                <a:solidFill>
                  <a:schemeClr val="dk1"/>
                </a:solidFill>
              </a:rPr>
              <a:t>, </a:t>
            </a:r>
            <a:r>
              <a:rPr lang="en-US" i="1" dirty="0" err="1">
                <a:solidFill>
                  <a:schemeClr val="dk1"/>
                </a:solidFill>
              </a:rPr>
              <a:t>dessen</a:t>
            </a:r>
            <a:r>
              <a:rPr lang="en-US" i="1" dirty="0">
                <a:solidFill>
                  <a:schemeClr val="dk1"/>
                </a:solidFill>
              </a:rPr>
              <a:t> </a:t>
            </a:r>
            <a:r>
              <a:rPr lang="en-US" i="1" dirty="0" err="1">
                <a:solidFill>
                  <a:schemeClr val="dk1"/>
                </a:solidFill>
              </a:rPr>
              <a:t>Dimensionen</a:t>
            </a:r>
            <a:r>
              <a:rPr lang="en-US" i="1" dirty="0">
                <a:solidFill>
                  <a:schemeClr val="dk1"/>
                </a:solidFill>
              </a:rPr>
              <a:t> in Raum und Zeit im </a:t>
            </a:r>
            <a:r>
              <a:rPr lang="en-US" i="1" dirty="0" err="1">
                <a:solidFill>
                  <a:schemeClr val="dk1"/>
                </a:solidFill>
              </a:rPr>
              <a:t>Verhältnis</a:t>
            </a:r>
            <a:r>
              <a:rPr lang="en-US" i="1" dirty="0">
                <a:solidFill>
                  <a:schemeClr val="dk1"/>
                </a:solidFill>
              </a:rPr>
              <a:t> </a:t>
            </a:r>
            <a:r>
              <a:rPr lang="en-US" i="1" dirty="0" err="1">
                <a:solidFill>
                  <a:schemeClr val="dk1"/>
                </a:solidFill>
              </a:rPr>
              <a:t>zu</a:t>
            </a:r>
            <a:r>
              <a:rPr lang="en-US" i="1" dirty="0">
                <a:solidFill>
                  <a:schemeClr val="dk1"/>
                </a:solidFill>
              </a:rPr>
              <a:t> </a:t>
            </a:r>
            <a:r>
              <a:rPr lang="en-US" i="1" dirty="0" err="1">
                <a:solidFill>
                  <a:schemeClr val="dk1"/>
                </a:solidFill>
              </a:rPr>
              <a:t>einem</a:t>
            </a:r>
            <a:r>
              <a:rPr lang="en-US" i="1" dirty="0">
                <a:solidFill>
                  <a:schemeClr val="dk1"/>
                </a:solidFill>
              </a:rPr>
              <a:t> </a:t>
            </a:r>
            <a:r>
              <a:rPr lang="en-US" i="1" dirty="0" err="1">
                <a:solidFill>
                  <a:schemeClr val="dk1"/>
                </a:solidFill>
              </a:rPr>
              <a:t>menschlichen</a:t>
            </a:r>
            <a:r>
              <a:rPr lang="en-US" i="1" dirty="0">
                <a:solidFill>
                  <a:schemeClr val="dk1"/>
                </a:solidFill>
              </a:rPr>
              <a:t> Leben </a:t>
            </a:r>
            <a:r>
              <a:rPr lang="en-US" i="1" dirty="0" err="1">
                <a:solidFill>
                  <a:schemeClr val="dk1"/>
                </a:solidFill>
              </a:rPr>
              <a:t>massiv</a:t>
            </a:r>
            <a:r>
              <a:rPr lang="en-US" i="1" dirty="0">
                <a:solidFill>
                  <a:schemeClr val="dk1"/>
                </a:solidFill>
              </a:rPr>
              <a:t> </a:t>
            </a:r>
            <a:r>
              <a:rPr lang="en-US" i="1" dirty="0" err="1">
                <a:solidFill>
                  <a:schemeClr val="dk1"/>
                </a:solidFill>
              </a:rPr>
              <a:t>sind</a:t>
            </a:r>
            <a:r>
              <a:rPr lang="en-US" i="1" dirty="0">
                <a:solidFill>
                  <a:schemeClr val="dk1"/>
                </a:solidFill>
              </a:rPr>
              <a:t>. </a:t>
            </a:r>
            <a:r>
              <a:rPr lang="en-US" i="1" dirty="0" err="1">
                <a:solidFill>
                  <a:schemeClr val="dk1"/>
                </a:solidFill>
              </a:rPr>
              <a:t>Weitere</a:t>
            </a:r>
            <a:r>
              <a:rPr lang="en-US" i="1" dirty="0">
                <a:solidFill>
                  <a:schemeClr val="dk1"/>
                </a:solidFill>
              </a:rPr>
              <a:t> </a:t>
            </a:r>
            <a:r>
              <a:rPr lang="en-US" i="1" dirty="0" err="1">
                <a:solidFill>
                  <a:schemeClr val="dk1"/>
                </a:solidFill>
              </a:rPr>
              <a:t>Beispiele</a:t>
            </a:r>
            <a:r>
              <a:rPr lang="en-US" i="1" dirty="0">
                <a:solidFill>
                  <a:schemeClr val="dk1"/>
                </a:solidFill>
              </a:rPr>
              <a:t>: Schwarzes Loch, der Amazonas-</a:t>
            </a:r>
            <a:r>
              <a:rPr lang="en-US" i="1" dirty="0" err="1">
                <a:solidFill>
                  <a:schemeClr val="dk1"/>
                </a:solidFill>
              </a:rPr>
              <a:t>Regenwald</a:t>
            </a:r>
            <a:r>
              <a:rPr lang="en-US" i="1" dirty="0">
                <a:solidFill>
                  <a:schemeClr val="dk1"/>
                </a:solidFill>
              </a:rPr>
              <a:t>, Uran, das </a:t>
            </a:r>
            <a:r>
              <a:rPr lang="en-US" i="1" dirty="0" err="1">
                <a:solidFill>
                  <a:schemeClr val="dk1"/>
                </a:solidFill>
              </a:rPr>
              <a:t>Sonnensystem</a:t>
            </a:r>
            <a:r>
              <a:rPr lang="en-US" i="1" dirty="0">
                <a:solidFill>
                  <a:schemeClr val="dk1"/>
                </a:solidFill>
              </a:rPr>
              <a:t>.  (Du </a:t>
            </a:r>
            <a:r>
              <a:rPr lang="en-US" i="1" dirty="0" err="1">
                <a:solidFill>
                  <a:schemeClr val="dk1"/>
                </a:solidFill>
              </a:rPr>
              <a:t>musst</a:t>
            </a:r>
            <a:r>
              <a:rPr lang="en-US" i="1" dirty="0">
                <a:solidFill>
                  <a:schemeClr val="dk1"/>
                </a:solidFill>
              </a:rPr>
              <a:t> es den </a:t>
            </a:r>
            <a:r>
              <a:rPr lang="en-US" i="1" dirty="0" err="1">
                <a:solidFill>
                  <a:schemeClr val="dk1"/>
                </a:solidFill>
              </a:rPr>
              <a:t>Teilnehmenden</a:t>
            </a:r>
            <a:r>
              <a:rPr lang="en-US" i="1" dirty="0">
                <a:solidFill>
                  <a:schemeClr val="dk1"/>
                </a:solidFill>
              </a:rPr>
              <a:t> </a:t>
            </a:r>
            <a:r>
              <a:rPr lang="en-US" i="1" dirty="0" err="1">
                <a:solidFill>
                  <a:schemeClr val="dk1"/>
                </a:solidFill>
              </a:rPr>
              <a:t>nicht</a:t>
            </a:r>
            <a:r>
              <a:rPr lang="en-US" i="1" dirty="0">
                <a:solidFill>
                  <a:schemeClr val="dk1"/>
                </a:solidFill>
              </a:rPr>
              <a:t> </a:t>
            </a:r>
            <a:r>
              <a:rPr lang="en-US" i="1" dirty="0" err="1">
                <a:solidFill>
                  <a:schemeClr val="dk1"/>
                </a:solidFill>
              </a:rPr>
              <a:t>definieren</a:t>
            </a:r>
            <a:r>
              <a:rPr lang="en-US" i="1" dirty="0">
                <a:solidFill>
                  <a:schemeClr val="dk1"/>
                </a:solidFill>
              </a:rPr>
              <a:t>, du </a:t>
            </a:r>
            <a:r>
              <a:rPr lang="en-US" i="1" dirty="0" err="1">
                <a:solidFill>
                  <a:schemeClr val="dk1"/>
                </a:solidFill>
              </a:rPr>
              <a:t>musst</a:t>
            </a:r>
            <a:r>
              <a:rPr lang="en-US" i="1" dirty="0">
                <a:solidFill>
                  <a:schemeClr val="dk1"/>
                </a:solidFill>
              </a:rPr>
              <a:t> </a:t>
            </a:r>
            <a:r>
              <a:rPr lang="en-US" i="1" dirty="0" err="1">
                <a:solidFill>
                  <a:schemeClr val="dk1"/>
                </a:solidFill>
              </a:rPr>
              <a:t>nur</a:t>
            </a:r>
            <a:r>
              <a:rPr lang="en-US" i="1" dirty="0">
                <a:solidFill>
                  <a:schemeClr val="dk1"/>
                </a:solidFill>
              </a:rPr>
              <a:t> </a:t>
            </a:r>
            <a:r>
              <a:rPr lang="en-US" i="1" dirty="0" err="1">
                <a:solidFill>
                  <a:schemeClr val="dk1"/>
                </a:solidFill>
              </a:rPr>
              <a:t>bereit</a:t>
            </a:r>
            <a:r>
              <a:rPr lang="en-US" i="1" dirty="0">
                <a:solidFill>
                  <a:schemeClr val="dk1"/>
                </a:solidFill>
              </a:rPr>
              <a:t> sein </a:t>
            </a:r>
            <a:r>
              <a:rPr lang="en-US" i="1" dirty="0" err="1">
                <a:solidFill>
                  <a:schemeClr val="dk1"/>
                </a:solidFill>
              </a:rPr>
              <a:t>zu</a:t>
            </a:r>
            <a:r>
              <a:rPr lang="en-US" i="1" dirty="0">
                <a:solidFill>
                  <a:schemeClr val="dk1"/>
                </a:solidFill>
              </a:rPr>
              <a:t> </a:t>
            </a:r>
            <a:r>
              <a:rPr lang="en-US" i="1" dirty="0" err="1">
                <a:solidFill>
                  <a:schemeClr val="dk1"/>
                </a:solidFill>
              </a:rPr>
              <a:t>antworten</a:t>
            </a:r>
            <a:r>
              <a:rPr lang="en-US" i="1" dirty="0">
                <a:solidFill>
                  <a:schemeClr val="dk1"/>
                </a:solidFill>
              </a:rPr>
              <a:t>, </a:t>
            </a:r>
            <a:r>
              <a:rPr lang="en-US" i="1" dirty="0" err="1">
                <a:solidFill>
                  <a:schemeClr val="dk1"/>
                </a:solidFill>
              </a:rPr>
              <a:t>wenn</a:t>
            </a:r>
            <a:r>
              <a:rPr lang="en-US" i="1" dirty="0">
                <a:solidFill>
                  <a:schemeClr val="dk1"/>
                </a:solidFill>
              </a:rPr>
              <a:t> </a:t>
            </a:r>
            <a:r>
              <a:rPr lang="en-US" i="1" dirty="0" err="1">
                <a:solidFill>
                  <a:schemeClr val="dk1"/>
                </a:solidFill>
              </a:rPr>
              <a:t>jemand</a:t>
            </a:r>
            <a:r>
              <a:rPr lang="en-US" i="1" dirty="0">
                <a:solidFill>
                  <a:schemeClr val="dk1"/>
                </a:solidFill>
              </a:rPr>
              <a:t> </a:t>
            </a:r>
            <a:r>
              <a:rPr lang="en-US" i="1" dirty="0" err="1">
                <a:solidFill>
                  <a:schemeClr val="dk1"/>
                </a:solidFill>
              </a:rPr>
              <a:t>danach</a:t>
            </a:r>
            <a:r>
              <a:rPr lang="en-US" i="1" dirty="0">
                <a:solidFill>
                  <a:schemeClr val="dk1"/>
                </a:solidFill>
              </a:rPr>
              <a:t> </a:t>
            </a:r>
            <a:r>
              <a:rPr lang="en-US" i="1" dirty="0" err="1">
                <a:solidFill>
                  <a:schemeClr val="dk1"/>
                </a:solidFill>
              </a:rPr>
              <a:t>fragt</a:t>
            </a:r>
            <a:r>
              <a:rPr lang="en-US" i="1" dirty="0">
                <a:solidFill>
                  <a:schemeClr val="dk1"/>
                </a:solidFill>
              </a:rPr>
              <a:t>). </a:t>
            </a:r>
            <a:r>
              <a:rPr lang="en-US" dirty="0">
                <a:solidFill>
                  <a:schemeClr val="dk1"/>
                </a:solidFill>
              </a:rPr>
              <a:t>(von Gal 2024</a:t>
            </a:r>
            <a:r>
              <a:rPr lang="en-US" i="1" dirty="0">
                <a:solidFill>
                  <a:schemeClr val="dk1"/>
                </a:solidFill>
              </a:rPr>
              <a:t>) </a:t>
            </a:r>
            <a:endParaRPr i="1" dirty="0">
              <a:solidFill>
                <a:schemeClr val="dk1"/>
              </a:solidFill>
            </a:endParaRPr>
          </a:p>
          <a:p>
            <a:pPr marL="0" lvl="0" indent="0" algn="l" rtl="0">
              <a:spcBef>
                <a:spcPts val="0"/>
              </a:spcBef>
              <a:spcAft>
                <a:spcPts val="0"/>
              </a:spcAft>
              <a:buNone/>
            </a:pP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a:solidFill>
                  <a:schemeClr val="dk1"/>
                </a:solidFill>
              </a:rPr>
              <a:t>Alles in </a:t>
            </a:r>
            <a:r>
              <a:rPr lang="en-US" dirty="0" err="1">
                <a:solidFill>
                  <a:schemeClr val="dk1"/>
                </a:solidFill>
              </a:rPr>
              <a:t>allem</a:t>
            </a:r>
            <a:r>
              <a:rPr lang="en-US" dirty="0">
                <a:solidFill>
                  <a:schemeClr val="dk1"/>
                </a:solidFill>
              </a:rPr>
              <a:t>: </a:t>
            </a:r>
            <a:r>
              <a:rPr lang="en-US" dirty="0" err="1">
                <a:solidFill>
                  <a:schemeClr val="dk1"/>
                </a:solidFill>
              </a:rPr>
              <a:t>Klimaangst</a:t>
            </a:r>
            <a:r>
              <a:rPr lang="en-US" dirty="0">
                <a:solidFill>
                  <a:schemeClr val="dk1"/>
                </a:solidFill>
              </a:rPr>
              <a:t> </a:t>
            </a:r>
            <a:r>
              <a:rPr lang="en-US" dirty="0" err="1">
                <a:solidFill>
                  <a:schemeClr val="dk1"/>
                </a:solidFill>
              </a:rPr>
              <a:t>ist</a:t>
            </a:r>
            <a:r>
              <a:rPr lang="en-US" dirty="0">
                <a:solidFill>
                  <a:schemeClr val="dk1"/>
                </a:solidFill>
              </a:rPr>
              <a:t> </a:t>
            </a:r>
            <a:r>
              <a:rPr lang="en-US" dirty="0" err="1">
                <a:solidFill>
                  <a:schemeClr val="dk1"/>
                </a:solidFill>
              </a:rPr>
              <a:t>ein</a:t>
            </a:r>
            <a:r>
              <a:rPr lang="en-US" dirty="0">
                <a:solidFill>
                  <a:schemeClr val="dk1"/>
                </a:solidFill>
              </a:rPr>
              <a:t> </a:t>
            </a:r>
            <a:r>
              <a:rPr lang="en-US" b="1" dirty="0" err="1">
                <a:solidFill>
                  <a:schemeClr val="dk1"/>
                </a:solidFill>
              </a:rPr>
              <a:t>Zeichen</a:t>
            </a:r>
            <a:r>
              <a:rPr lang="en-US" b="1" dirty="0">
                <a:solidFill>
                  <a:schemeClr val="dk1"/>
                </a:solidFill>
              </a:rPr>
              <a:t> für </a:t>
            </a:r>
            <a:r>
              <a:rPr lang="en-US" b="1" dirty="0" err="1">
                <a:solidFill>
                  <a:schemeClr val="dk1"/>
                </a:solidFill>
              </a:rPr>
              <a:t>unsere</a:t>
            </a:r>
            <a:r>
              <a:rPr lang="en-US" b="1" dirty="0">
                <a:solidFill>
                  <a:schemeClr val="dk1"/>
                </a:solidFill>
              </a:rPr>
              <a:t> </a:t>
            </a:r>
            <a:r>
              <a:rPr lang="en-US" b="1" dirty="0" err="1">
                <a:solidFill>
                  <a:schemeClr val="dk1"/>
                </a:solidFill>
              </a:rPr>
              <a:t>Verbundenheit</a:t>
            </a:r>
            <a:r>
              <a:rPr lang="en-US" b="1" dirty="0">
                <a:solidFill>
                  <a:schemeClr val="dk1"/>
                </a:solidFill>
              </a:rPr>
              <a:t> </a:t>
            </a:r>
            <a:r>
              <a:rPr lang="en-US" b="1" dirty="0" err="1">
                <a:solidFill>
                  <a:schemeClr val="dk1"/>
                </a:solidFill>
              </a:rPr>
              <a:t>mit</a:t>
            </a:r>
            <a:r>
              <a:rPr lang="en-US" b="1" dirty="0">
                <a:solidFill>
                  <a:schemeClr val="dk1"/>
                </a:solidFill>
              </a:rPr>
              <a:t> der Welt</a:t>
            </a:r>
            <a:r>
              <a:rPr lang="en-US" dirty="0">
                <a:solidFill>
                  <a:schemeClr val="dk1"/>
                </a:solidFill>
              </a:rPr>
              <a:t>. Sie </a:t>
            </a:r>
            <a:r>
              <a:rPr lang="en-US" dirty="0" err="1">
                <a:solidFill>
                  <a:schemeClr val="dk1"/>
                </a:solidFill>
              </a:rPr>
              <a:t>ist</a:t>
            </a:r>
            <a:r>
              <a:rPr lang="en-US" dirty="0">
                <a:solidFill>
                  <a:schemeClr val="dk1"/>
                </a:solidFill>
              </a:rPr>
              <a:t> </a:t>
            </a:r>
            <a:r>
              <a:rPr lang="en-US" dirty="0" err="1">
                <a:solidFill>
                  <a:schemeClr val="dk1"/>
                </a:solidFill>
              </a:rPr>
              <a:t>eine</a:t>
            </a:r>
            <a:r>
              <a:rPr lang="en-US" dirty="0">
                <a:solidFill>
                  <a:schemeClr val="dk1"/>
                </a:solidFill>
              </a:rPr>
              <a:t> </a:t>
            </a:r>
            <a:r>
              <a:rPr lang="en-US" dirty="0" err="1">
                <a:solidFill>
                  <a:schemeClr val="dk1"/>
                </a:solidFill>
              </a:rPr>
              <a:t>normale</a:t>
            </a:r>
            <a:r>
              <a:rPr lang="en-US" dirty="0">
                <a:solidFill>
                  <a:schemeClr val="dk1"/>
                </a:solidFill>
              </a:rPr>
              <a:t> </a:t>
            </a:r>
            <a:r>
              <a:rPr lang="en-US" dirty="0" err="1">
                <a:solidFill>
                  <a:schemeClr val="dk1"/>
                </a:solidFill>
              </a:rPr>
              <a:t>Reaktion</a:t>
            </a:r>
            <a:r>
              <a:rPr lang="en-US" dirty="0">
                <a:solidFill>
                  <a:schemeClr val="dk1"/>
                </a:solidFill>
              </a:rPr>
              <a:t> auf die </a:t>
            </a:r>
            <a:r>
              <a:rPr lang="en-US" dirty="0" err="1">
                <a:solidFill>
                  <a:schemeClr val="dk1"/>
                </a:solidFill>
              </a:rPr>
              <a:t>Ungerechtigkeiten</a:t>
            </a:r>
            <a:r>
              <a:rPr lang="en-US" dirty="0">
                <a:solidFill>
                  <a:schemeClr val="dk1"/>
                </a:solidFill>
              </a:rPr>
              <a:t>, die dem </a:t>
            </a:r>
            <a:r>
              <a:rPr lang="en-US" dirty="0" err="1">
                <a:solidFill>
                  <a:schemeClr val="dk1"/>
                </a:solidFill>
              </a:rPr>
              <a:t>Planeten</a:t>
            </a:r>
            <a:r>
              <a:rPr lang="en-US" dirty="0">
                <a:solidFill>
                  <a:schemeClr val="dk1"/>
                </a:solidFill>
              </a:rPr>
              <a:t> und seinen </a:t>
            </a:r>
            <a:r>
              <a:rPr lang="en-US" dirty="0" err="1">
                <a:solidFill>
                  <a:schemeClr val="dk1"/>
                </a:solidFill>
              </a:rPr>
              <a:t>Lebewesen</a:t>
            </a:r>
            <a:r>
              <a:rPr lang="en-US" dirty="0">
                <a:solidFill>
                  <a:schemeClr val="dk1"/>
                </a:solidFill>
              </a:rPr>
              <a:t> </a:t>
            </a:r>
            <a:r>
              <a:rPr lang="en-US" dirty="0" err="1">
                <a:solidFill>
                  <a:schemeClr val="dk1"/>
                </a:solidFill>
              </a:rPr>
              <a:t>angetan</a:t>
            </a:r>
            <a:r>
              <a:rPr lang="en-US" dirty="0">
                <a:solidFill>
                  <a:schemeClr val="dk1"/>
                </a:solidFill>
              </a:rPr>
              <a:t> </a:t>
            </a:r>
            <a:r>
              <a:rPr lang="en-US" dirty="0" err="1">
                <a:solidFill>
                  <a:schemeClr val="dk1"/>
                </a:solidFill>
              </a:rPr>
              <a:t>werden</a:t>
            </a:r>
            <a:r>
              <a:rPr lang="en-US" dirty="0">
                <a:solidFill>
                  <a:schemeClr val="dk1"/>
                </a:solidFill>
              </a:rPr>
              <a:t>. Es </a:t>
            </a:r>
            <a:r>
              <a:rPr lang="en-US" dirty="0" err="1">
                <a:solidFill>
                  <a:schemeClr val="dk1"/>
                </a:solidFill>
              </a:rPr>
              <a:t>ist</a:t>
            </a:r>
            <a:r>
              <a:rPr lang="en-US" dirty="0">
                <a:solidFill>
                  <a:schemeClr val="dk1"/>
                </a:solidFill>
              </a:rPr>
              <a:t> </a:t>
            </a:r>
            <a:r>
              <a:rPr lang="en-US" dirty="0" err="1">
                <a:solidFill>
                  <a:schemeClr val="dk1"/>
                </a:solidFill>
              </a:rPr>
              <a:t>eine</a:t>
            </a:r>
            <a:r>
              <a:rPr lang="en-US" dirty="0">
                <a:solidFill>
                  <a:schemeClr val="dk1"/>
                </a:solidFill>
              </a:rPr>
              <a:t> </a:t>
            </a:r>
            <a:r>
              <a:rPr lang="en-US" dirty="0" err="1">
                <a:solidFill>
                  <a:schemeClr val="dk1"/>
                </a:solidFill>
              </a:rPr>
              <a:t>natürliche</a:t>
            </a:r>
            <a:r>
              <a:rPr lang="en-US" dirty="0">
                <a:solidFill>
                  <a:schemeClr val="dk1"/>
                </a:solidFill>
              </a:rPr>
              <a:t> </a:t>
            </a:r>
            <a:r>
              <a:rPr lang="en-US" dirty="0" err="1">
                <a:solidFill>
                  <a:schemeClr val="dk1"/>
                </a:solidFill>
              </a:rPr>
              <a:t>Reaktion</a:t>
            </a:r>
            <a:r>
              <a:rPr lang="en-US" dirty="0">
                <a:solidFill>
                  <a:schemeClr val="dk1"/>
                </a:solidFill>
              </a:rPr>
              <a:t> auf die </a:t>
            </a:r>
            <a:r>
              <a:rPr lang="en-US" dirty="0" err="1">
                <a:solidFill>
                  <a:schemeClr val="dk1"/>
                </a:solidFill>
              </a:rPr>
              <a:t>Ungerechtigkeiten</a:t>
            </a:r>
            <a:r>
              <a:rPr lang="en-US" dirty="0">
                <a:solidFill>
                  <a:schemeClr val="dk1"/>
                </a:solidFill>
              </a:rPr>
              <a:t> und das </a:t>
            </a:r>
            <a:r>
              <a:rPr lang="en-US" dirty="0" err="1">
                <a:solidFill>
                  <a:schemeClr val="dk1"/>
                </a:solidFill>
              </a:rPr>
              <a:t>Leid</a:t>
            </a:r>
            <a:r>
              <a:rPr lang="en-US" dirty="0">
                <a:solidFill>
                  <a:schemeClr val="dk1"/>
                </a:solidFill>
              </a:rPr>
              <a:t>, das dem </a:t>
            </a:r>
            <a:r>
              <a:rPr lang="en-US" dirty="0" err="1">
                <a:solidFill>
                  <a:schemeClr val="dk1"/>
                </a:solidFill>
              </a:rPr>
              <a:t>Planeten</a:t>
            </a:r>
            <a:r>
              <a:rPr lang="en-US" dirty="0">
                <a:solidFill>
                  <a:schemeClr val="dk1"/>
                </a:solidFill>
              </a:rPr>
              <a:t> und seinen </a:t>
            </a:r>
            <a:r>
              <a:rPr lang="en-US" dirty="0" err="1">
                <a:solidFill>
                  <a:schemeClr val="dk1"/>
                </a:solidFill>
              </a:rPr>
              <a:t>Bewohner</a:t>
            </a:r>
            <a:r>
              <a:rPr lang="en-US" dirty="0">
                <a:solidFill>
                  <a:schemeClr val="dk1"/>
                </a:solidFill>
              </a:rPr>
              <a:t>*</a:t>
            </a:r>
            <a:r>
              <a:rPr lang="en-US" dirty="0" err="1">
                <a:solidFill>
                  <a:schemeClr val="dk1"/>
                </a:solidFill>
              </a:rPr>
              <a:t>innen</a:t>
            </a:r>
            <a:r>
              <a:rPr lang="en-US" dirty="0">
                <a:solidFill>
                  <a:schemeClr val="dk1"/>
                </a:solidFill>
              </a:rPr>
              <a:t> </a:t>
            </a:r>
            <a:r>
              <a:rPr lang="en-US" dirty="0" err="1">
                <a:solidFill>
                  <a:schemeClr val="dk1"/>
                </a:solidFill>
              </a:rPr>
              <a:t>zugefügt</a:t>
            </a:r>
            <a:r>
              <a:rPr lang="en-US" dirty="0">
                <a:solidFill>
                  <a:schemeClr val="dk1"/>
                </a:solidFill>
              </a:rPr>
              <a:t> </a:t>
            </a:r>
            <a:r>
              <a:rPr lang="en-US" dirty="0" err="1">
                <a:solidFill>
                  <a:schemeClr val="dk1"/>
                </a:solidFill>
              </a:rPr>
              <a:t>wird</a:t>
            </a:r>
            <a:r>
              <a:rPr lang="en-US" dirty="0">
                <a:solidFill>
                  <a:schemeClr val="dk1"/>
                </a:solidFill>
              </a:rPr>
              <a:t>. </a:t>
            </a:r>
            <a:r>
              <a:rPr lang="en-US" dirty="0" err="1">
                <a:solidFill>
                  <a:schemeClr val="dk1"/>
                </a:solidFill>
              </a:rPr>
              <a:t>Diese</a:t>
            </a:r>
            <a:r>
              <a:rPr lang="en-US" dirty="0">
                <a:solidFill>
                  <a:schemeClr val="dk1"/>
                </a:solidFill>
              </a:rPr>
              <a:t> </a:t>
            </a:r>
            <a:r>
              <a:rPr lang="en-US" dirty="0" err="1">
                <a:solidFill>
                  <a:schemeClr val="dk1"/>
                </a:solidFill>
              </a:rPr>
              <a:t>Verbindung</a:t>
            </a:r>
            <a:r>
              <a:rPr lang="en-US" dirty="0">
                <a:solidFill>
                  <a:schemeClr val="dk1"/>
                </a:solidFill>
              </a:rPr>
              <a:t> </a:t>
            </a:r>
            <a:r>
              <a:rPr lang="en-US" dirty="0" err="1">
                <a:solidFill>
                  <a:schemeClr val="dk1"/>
                </a:solidFill>
              </a:rPr>
              <a:t>weckt</a:t>
            </a:r>
            <a:r>
              <a:rPr lang="en-US" dirty="0">
                <a:solidFill>
                  <a:schemeClr val="dk1"/>
                </a:solidFill>
              </a:rPr>
              <a:t> das </a:t>
            </a:r>
            <a:r>
              <a:rPr lang="en-US" dirty="0" err="1">
                <a:solidFill>
                  <a:schemeClr val="dk1"/>
                </a:solidFill>
              </a:rPr>
              <a:t>Bewusstsein</a:t>
            </a:r>
            <a:r>
              <a:rPr lang="en-US" dirty="0">
                <a:solidFill>
                  <a:schemeClr val="dk1"/>
                </a:solidFill>
              </a:rPr>
              <a:t> und das </a:t>
            </a:r>
            <a:r>
              <a:rPr lang="en-US" dirty="0" err="1">
                <a:solidFill>
                  <a:schemeClr val="dk1"/>
                </a:solidFill>
              </a:rPr>
              <a:t>Verantwortungsgefühl</a:t>
            </a:r>
            <a:r>
              <a:rPr lang="en-US" dirty="0">
                <a:solidFill>
                  <a:schemeClr val="dk1"/>
                </a:solidFill>
              </a:rPr>
              <a:t>, das </a:t>
            </a:r>
            <a:r>
              <a:rPr lang="en-US" dirty="0" err="1">
                <a:solidFill>
                  <a:schemeClr val="dk1"/>
                </a:solidFill>
              </a:rPr>
              <a:t>notwendig</a:t>
            </a:r>
            <a:r>
              <a:rPr lang="en-US" dirty="0">
                <a:solidFill>
                  <a:schemeClr val="dk1"/>
                </a:solidFill>
              </a:rPr>
              <a:t> </a:t>
            </a:r>
            <a:r>
              <a:rPr lang="en-US" dirty="0" err="1">
                <a:solidFill>
                  <a:schemeClr val="dk1"/>
                </a:solidFill>
              </a:rPr>
              <a:t>ist</a:t>
            </a:r>
            <a:r>
              <a:rPr lang="en-US" dirty="0">
                <a:solidFill>
                  <a:schemeClr val="dk1"/>
                </a:solidFill>
              </a:rPr>
              <a:t>, um Umwelt- und </a:t>
            </a:r>
            <a:r>
              <a:rPr lang="en-US" dirty="0" err="1">
                <a:solidFill>
                  <a:schemeClr val="dk1"/>
                </a:solidFill>
              </a:rPr>
              <a:t>Gerechtigkeitsprobleme</a:t>
            </a:r>
            <a:r>
              <a:rPr lang="en-US" dirty="0">
                <a:solidFill>
                  <a:schemeClr val="dk1"/>
                </a:solidFill>
              </a:rPr>
              <a:t> </a:t>
            </a:r>
            <a:r>
              <a:rPr lang="en-US" dirty="0" err="1">
                <a:solidFill>
                  <a:schemeClr val="dk1"/>
                </a:solidFill>
              </a:rPr>
              <a:t>anzugehen</a:t>
            </a:r>
            <a:r>
              <a:rPr lang="en-US" dirty="0">
                <a:solidFill>
                  <a:schemeClr val="dk1"/>
                </a:solidFill>
              </a:rPr>
              <a:t>. </a:t>
            </a:r>
            <a:endParaRPr dirty="0">
              <a:solidFill>
                <a:schemeClr val="dk1"/>
              </a:solidFill>
            </a:endParaRPr>
          </a:p>
          <a:p>
            <a:pPr marL="457200" lvl="0" indent="0" algn="l" rtl="0">
              <a:spcBef>
                <a:spcPts val="0"/>
              </a:spcBef>
              <a:spcAft>
                <a:spcPts val="0"/>
              </a:spcAft>
              <a:buNone/>
            </a:pPr>
            <a:r>
              <a:rPr lang="en-US" dirty="0" err="1">
                <a:solidFill>
                  <a:schemeClr val="dk1"/>
                </a:solidFill>
              </a:rPr>
              <a:t>Emotionen</a:t>
            </a:r>
            <a:r>
              <a:rPr lang="en-US" dirty="0">
                <a:solidFill>
                  <a:schemeClr val="dk1"/>
                </a:solidFill>
              </a:rPr>
              <a:t> </a:t>
            </a:r>
            <a:r>
              <a:rPr lang="en-US" dirty="0" err="1">
                <a:solidFill>
                  <a:schemeClr val="dk1"/>
                </a:solidFill>
              </a:rPr>
              <a:t>gesund</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fühlen</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erkennen</a:t>
            </a:r>
            <a:r>
              <a:rPr lang="en-US" dirty="0">
                <a:solidFill>
                  <a:schemeClr val="dk1"/>
                </a:solidFill>
              </a:rPr>
              <a:t> und </a:t>
            </a:r>
            <a:r>
              <a:rPr lang="en-US" dirty="0" err="1">
                <a:solidFill>
                  <a:schemeClr val="dk1"/>
                </a:solidFill>
              </a:rPr>
              <a:t>zu</a:t>
            </a:r>
            <a:r>
              <a:rPr lang="en-US" dirty="0">
                <a:solidFill>
                  <a:schemeClr val="dk1"/>
                </a:solidFill>
              </a:rPr>
              <a:t> </a:t>
            </a:r>
            <a:r>
              <a:rPr lang="en-US" dirty="0" err="1">
                <a:solidFill>
                  <a:schemeClr val="dk1"/>
                </a:solidFill>
              </a:rPr>
              <a:t>akzeptieren</a:t>
            </a:r>
            <a:r>
              <a:rPr lang="en-US" dirty="0">
                <a:solidFill>
                  <a:schemeClr val="dk1"/>
                </a:solidFill>
              </a:rPr>
              <a:t> </a:t>
            </a:r>
            <a:r>
              <a:rPr lang="en-US" dirty="0" err="1">
                <a:solidFill>
                  <a:schemeClr val="dk1"/>
                </a:solidFill>
              </a:rPr>
              <a:t>ist</a:t>
            </a:r>
            <a:r>
              <a:rPr lang="en-US" dirty="0">
                <a:solidFill>
                  <a:schemeClr val="dk1"/>
                </a:solidFill>
              </a:rPr>
              <a:t> </a:t>
            </a:r>
            <a:r>
              <a:rPr lang="en-US" dirty="0" err="1">
                <a:solidFill>
                  <a:schemeClr val="dk1"/>
                </a:solidFill>
              </a:rPr>
              <a:t>nur</a:t>
            </a:r>
            <a:r>
              <a:rPr lang="en-US" dirty="0">
                <a:solidFill>
                  <a:schemeClr val="dk1"/>
                </a:solidFill>
              </a:rPr>
              <a:t> </a:t>
            </a:r>
            <a:r>
              <a:rPr lang="en-US" dirty="0" err="1">
                <a:solidFill>
                  <a:schemeClr val="dk1"/>
                </a:solidFill>
              </a:rPr>
              <a:t>möglich</a:t>
            </a:r>
            <a:r>
              <a:rPr lang="en-US" dirty="0">
                <a:solidFill>
                  <a:schemeClr val="dk1"/>
                </a:solidFill>
              </a:rPr>
              <a:t>, </a:t>
            </a:r>
            <a:r>
              <a:rPr lang="en-US" dirty="0" err="1">
                <a:solidFill>
                  <a:schemeClr val="dk1"/>
                </a:solidFill>
              </a:rPr>
              <a:t>wenn</a:t>
            </a:r>
            <a:r>
              <a:rPr lang="en-US" dirty="0">
                <a:solidFill>
                  <a:schemeClr val="dk1"/>
                </a:solidFill>
              </a:rPr>
              <a:t> es </a:t>
            </a:r>
            <a:r>
              <a:rPr lang="en-US" dirty="0" err="1">
                <a:solidFill>
                  <a:schemeClr val="dk1"/>
                </a:solidFill>
              </a:rPr>
              <a:t>eine</a:t>
            </a:r>
            <a:r>
              <a:rPr lang="en-US" dirty="0">
                <a:solidFill>
                  <a:schemeClr val="dk1"/>
                </a:solidFill>
              </a:rPr>
              <a:t> </a:t>
            </a:r>
            <a:r>
              <a:rPr lang="en-US" dirty="0" err="1">
                <a:solidFill>
                  <a:schemeClr val="dk1"/>
                </a:solidFill>
              </a:rPr>
              <a:t>funktionale</a:t>
            </a:r>
            <a:r>
              <a:rPr lang="en-US" dirty="0">
                <a:solidFill>
                  <a:schemeClr val="dk1"/>
                </a:solidFill>
              </a:rPr>
              <a:t> </a:t>
            </a:r>
            <a:r>
              <a:rPr lang="en-US" dirty="0" err="1">
                <a:solidFill>
                  <a:schemeClr val="dk1"/>
                </a:solidFill>
              </a:rPr>
              <a:t>Verbindung</a:t>
            </a:r>
            <a:r>
              <a:rPr lang="en-US" dirty="0">
                <a:solidFill>
                  <a:schemeClr val="dk1"/>
                </a:solidFill>
              </a:rPr>
              <a:t> </a:t>
            </a:r>
            <a:r>
              <a:rPr lang="en-US" dirty="0" err="1">
                <a:solidFill>
                  <a:schemeClr val="dk1"/>
                </a:solidFill>
              </a:rPr>
              <a:t>zwischen</a:t>
            </a:r>
            <a:r>
              <a:rPr lang="en-US" dirty="0">
                <a:solidFill>
                  <a:schemeClr val="dk1"/>
                </a:solidFill>
              </a:rPr>
              <a:t> den </a:t>
            </a:r>
            <a:r>
              <a:rPr lang="en-US" dirty="0" err="1">
                <a:solidFill>
                  <a:schemeClr val="dk1"/>
                </a:solidFill>
              </a:rPr>
              <a:t>eigenen</a:t>
            </a:r>
            <a:r>
              <a:rPr lang="en-US" dirty="0">
                <a:solidFill>
                  <a:schemeClr val="dk1"/>
                </a:solidFill>
              </a:rPr>
              <a:t> </a:t>
            </a:r>
            <a:r>
              <a:rPr lang="en-US" dirty="0" err="1">
                <a:solidFill>
                  <a:schemeClr val="dk1"/>
                </a:solidFill>
              </a:rPr>
              <a:t>Emotionen</a:t>
            </a:r>
            <a:r>
              <a:rPr lang="en-US" dirty="0">
                <a:solidFill>
                  <a:schemeClr val="dk1"/>
                </a:solidFill>
              </a:rPr>
              <a:t> und dem </a:t>
            </a:r>
            <a:r>
              <a:rPr lang="en-US" dirty="0" err="1">
                <a:solidFill>
                  <a:schemeClr val="dk1"/>
                </a:solidFill>
              </a:rPr>
              <a:t>Körper</a:t>
            </a:r>
            <a:r>
              <a:rPr lang="en-US" dirty="0">
                <a:solidFill>
                  <a:schemeClr val="dk1"/>
                </a:solidFill>
              </a:rPr>
              <a:t> </a:t>
            </a:r>
            <a:r>
              <a:rPr lang="en-US" dirty="0" err="1">
                <a:solidFill>
                  <a:schemeClr val="dk1"/>
                </a:solidFill>
              </a:rPr>
              <a:t>gibt</a:t>
            </a:r>
            <a:r>
              <a:rPr lang="en-US" dirty="0">
                <a:solidFill>
                  <a:schemeClr val="dk1"/>
                </a:solidFill>
              </a:rPr>
              <a:t>. Dazu </a:t>
            </a:r>
            <a:r>
              <a:rPr lang="en-US" dirty="0" err="1">
                <a:solidFill>
                  <a:schemeClr val="dk1"/>
                </a:solidFill>
              </a:rPr>
              <a:t>gehört</a:t>
            </a:r>
            <a:r>
              <a:rPr lang="en-US" dirty="0">
                <a:solidFill>
                  <a:schemeClr val="dk1"/>
                </a:solidFill>
              </a:rPr>
              <a:t>, </a:t>
            </a:r>
            <a:r>
              <a:rPr lang="en-US" dirty="0" err="1">
                <a:solidFill>
                  <a:schemeClr val="dk1"/>
                </a:solidFill>
              </a:rPr>
              <a:t>dass</a:t>
            </a:r>
            <a:r>
              <a:rPr lang="en-US" dirty="0">
                <a:solidFill>
                  <a:schemeClr val="dk1"/>
                </a:solidFill>
              </a:rPr>
              <a:t> man </a:t>
            </a:r>
            <a:r>
              <a:rPr lang="en-US" dirty="0" err="1">
                <a:solidFill>
                  <a:schemeClr val="dk1"/>
                </a:solidFill>
              </a:rPr>
              <a:t>sich</a:t>
            </a:r>
            <a:r>
              <a:rPr lang="en-US" dirty="0">
                <a:solidFill>
                  <a:schemeClr val="dk1"/>
                </a:solidFill>
              </a:rPr>
              <a:t> um </a:t>
            </a:r>
            <a:r>
              <a:rPr lang="en-US" dirty="0" err="1">
                <a:solidFill>
                  <a:schemeClr val="dk1"/>
                </a:solidFill>
              </a:rPr>
              <a:t>sich</a:t>
            </a:r>
            <a:r>
              <a:rPr lang="en-US" dirty="0">
                <a:solidFill>
                  <a:schemeClr val="dk1"/>
                </a:solidFill>
              </a:rPr>
              <a:t> </a:t>
            </a:r>
            <a:r>
              <a:rPr lang="en-US" dirty="0" err="1">
                <a:solidFill>
                  <a:schemeClr val="dk1"/>
                </a:solidFill>
              </a:rPr>
              <a:t>selbst</a:t>
            </a:r>
            <a:r>
              <a:rPr lang="en-US" dirty="0">
                <a:solidFill>
                  <a:schemeClr val="dk1"/>
                </a:solidFill>
              </a:rPr>
              <a:t> </a:t>
            </a:r>
            <a:r>
              <a:rPr lang="en-US" dirty="0" err="1">
                <a:solidFill>
                  <a:schemeClr val="dk1"/>
                </a:solidFill>
              </a:rPr>
              <a:t>kümmert</a:t>
            </a:r>
            <a:r>
              <a:rPr lang="en-US" dirty="0">
                <a:solidFill>
                  <a:schemeClr val="dk1"/>
                </a:solidFill>
              </a:rPr>
              <a:t> und </a:t>
            </a:r>
            <a:r>
              <a:rPr lang="en-US" dirty="0" err="1">
                <a:solidFill>
                  <a:schemeClr val="dk1"/>
                </a:solidFill>
              </a:rPr>
              <a:t>auch</a:t>
            </a:r>
            <a:r>
              <a:rPr lang="en-US" dirty="0">
                <a:solidFill>
                  <a:schemeClr val="dk1"/>
                </a:solidFill>
              </a:rPr>
              <a:t> </a:t>
            </a:r>
            <a:r>
              <a:rPr lang="en-US" dirty="0" err="1">
                <a:solidFill>
                  <a:schemeClr val="dk1"/>
                </a:solidFill>
              </a:rPr>
              <a:t>andere</a:t>
            </a:r>
            <a:r>
              <a:rPr lang="en-US" dirty="0">
                <a:solidFill>
                  <a:schemeClr val="dk1"/>
                </a:solidFill>
              </a:rPr>
              <a:t> </a:t>
            </a:r>
            <a:r>
              <a:rPr lang="en-US" dirty="0" err="1">
                <a:solidFill>
                  <a:schemeClr val="dk1"/>
                </a:solidFill>
              </a:rPr>
              <a:t>Lebewesen</a:t>
            </a:r>
            <a:r>
              <a:rPr lang="en-US" dirty="0">
                <a:solidFill>
                  <a:schemeClr val="dk1"/>
                </a:solidFill>
              </a:rPr>
              <a:t> und </a:t>
            </a:r>
            <a:r>
              <a:rPr lang="en-US" dirty="0" err="1">
                <a:solidFill>
                  <a:schemeClr val="dk1"/>
                </a:solidFill>
              </a:rPr>
              <a:t>Ökosysteme</a:t>
            </a:r>
            <a:r>
              <a:rPr lang="en-US" dirty="0">
                <a:solidFill>
                  <a:schemeClr val="dk1"/>
                </a:solidFill>
              </a:rPr>
              <a:t> </a:t>
            </a:r>
            <a:r>
              <a:rPr lang="en-US" dirty="0" err="1">
                <a:solidFill>
                  <a:schemeClr val="dk1"/>
                </a:solidFill>
              </a:rPr>
              <a:t>berücksichtigt</a:t>
            </a:r>
            <a:r>
              <a:rPr lang="en-US" dirty="0">
                <a:solidFill>
                  <a:schemeClr val="dk1"/>
                </a:solidFill>
              </a:rPr>
              <a:t> und </a:t>
            </a:r>
            <a:r>
              <a:rPr lang="en-US" dirty="0" err="1">
                <a:solidFill>
                  <a:schemeClr val="dk1"/>
                </a:solidFill>
              </a:rPr>
              <a:t>pflegt</a:t>
            </a:r>
            <a:r>
              <a:rPr lang="en-US" dirty="0">
                <a:solidFill>
                  <a:schemeClr val="dk1"/>
                </a:solidFill>
              </a:rPr>
              <a:t>.</a:t>
            </a:r>
            <a:endParaRPr dirty="0">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2d3b5114961_0_534: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2d3b5114961_0_534: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[Es </a:t>
            </a:r>
            <a:r>
              <a:rPr lang="en-US" dirty="0" err="1">
                <a:solidFill>
                  <a:schemeClr val="dk1"/>
                </a:solidFill>
              </a:rPr>
              <a:t>gibt</a:t>
            </a:r>
            <a:r>
              <a:rPr lang="en-US" dirty="0">
                <a:solidFill>
                  <a:schemeClr val="dk1"/>
                </a:solidFill>
              </a:rPr>
              <a:t> </a:t>
            </a:r>
            <a:r>
              <a:rPr lang="en-US" dirty="0" err="1">
                <a:solidFill>
                  <a:schemeClr val="dk1"/>
                </a:solidFill>
              </a:rPr>
              <a:t>verschiedene</a:t>
            </a:r>
            <a:r>
              <a:rPr lang="en-US" dirty="0">
                <a:solidFill>
                  <a:schemeClr val="dk1"/>
                </a:solidFill>
              </a:rPr>
              <a:t> </a:t>
            </a:r>
            <a:r>
              <a:rPr lang="en-US" dirty="0" err="1">
                <a:solidFill>
                  <a:schemeClr val="dk1"/>
                </a:solidFill>
              </a:rPr>
              <a:t>Ausdrücke</a:t>
            </a:r>
            <a:r>
              <a:rPr lang="en-US" dirty="0">
                <a:solidFill>
                  <a:schemeClr val="dk1"/>
                </a:solidFill>
              </a:rPr>
              <a:t>, die </a:t>
            </a:r>
            <a:r>
              <a:rPr lang="en-US" dirty="0" err="1">
                <a:solidFill>
                  <a:schemeClr val="dk1"/>
                </a:solidFill>
              </a:rPr>
              <a:t>die</a:t>
            </a:r>
            <a:r>
              <a:rPr lang="en-US" dirty="0">
                <a:solidFill>
                  <a:schemeClr val="dk1"/>
                </a:solidFill>
              </a:rPr>
              <a:t> </a:t>
            </a:r>
            <a:r>
              <a:rPr lang="en-US" dirty="0" err="1">
                <a:solidFill>
                  <a:schemeClr val="dk1"/>
                </a:solidFill>
              </a:rPr>
              <a:t>Klimaangst</a:t>
            </a:r>
            <a:r>
              <a:rPr lang="en-US" dirty="0">
                <a:solidFill>
                  <a:schemeClr val="dk1"/>
                </a:solidFill>
              </a:rPr>
              <a:t> </a:t>
            </a:r>
            <a:r>
              <a:rPr lang="en-US" dirty="0" err="1">
                <a:solidFill>
                  <a:schemeClr val="dk1"/>
                </a:solidFill>
              </a:rPr>
              <a:t>beschreiben</a:t>
            </a:r>
            <a:r>
              <a:rPr lang="en-US" dirty="0">
                <a:solidFill>
                  <a:schemeClr val="dk1"/>
                </a:solidFill>
              </a:rPr>
              <a:t>. Lies </a:t>
            </a:r>
            <a:r>
              <a:rPr lang="en-US" dirty="0" err="1">
                <a:solidFill>
                  <a:schemeClr val="dk1"/>
                </a:solidFill>
              </a:rPr>
              <a:t>sie</a:t>
            </a:r>
            <a:r>
              <a:rPr lang="en-US" dirty="0">
                <a:solidFill>
                  <a:schemeClr val="dk1"/>
                </a:solidFill>
              </a:rPr>
              <a:t> </a:t>
            </a:r>
            <a:r>
              <a:rPr lang="en-US" dirty="0" err="1">
                <a:solidFill>
                  <a:schemeClr val="dk1"/>
                </a:solidFill>
              </a:rPr>
              <a:t>laut</a:t>
            </a:r>
            <a:r>
              <a:rPr lang="en-US" dirty="0">
                <a:solidFill>
                  <a:schemeClr val="dk1"/>
                </a:solidFill>
              </a:rPr>
              <a:t> </a:t>
            </a:r>
            <a:r>
              <a:rPr lang="en-US" dirty="0" err="1">
                <a:solidFill>
                  <a:schemeClr val="dk1"/>
                </a:solidFill>
              </a:rPr>
              <a:t>vor</a:t>
            </a:r>
            <a:r>
              <a:rPr lang="en-US" dirty="0">
                <a:solidFill>
                  <a:schemeClr val="dk1"/>
                </a:solidFill>
              </a:rPr>
              <a:t> und </a:t>
            </a:r>
            <a:r>
              <a:rPr lang="en-US" dirty="0" err="1">
                <a:solidFill>
                  <a:schemeClr val="dk1"/>
                </a:solidFill>
              </a:rPr>
              <a:t>erkläre</a:t>
            </a:r>
            <a:r>
              <a:rPr lang="en-US" dirty="0">
                <a:solidFill>
                  <a:schemeClr val="dk1"/>
                </a:solidFill>
              </a:rPr>
              <a:t> </a:t>
            </a:r>
            <a:r>
              <a:rPr lang="en-US" dirty="0" err="1">
                <a:solidFill>
                  <a:schemeClr val="dk1"/>
                </a:solidFill>
              </a:rPr>
              <a:t>sie</a:t>
            </a:r>
            <a:r>
              <a:rPr lang="en-US" dirty="0">
                <a:solidFill>
                  <a:schemeClr val="dk1"/>
                </a:solidFill>
              </a:rPr>
              <a:t> </a:t>
            </a:r>
            <a:r>
              <a:rPr lang="en-US" dirty="0" err="1">
                <a:solidFill>
                  <a:schemeClr val="dk1"/>
                </a:solidFill>
              </a:rPr>
              <a:t>weiter</a:t>
            </a:r>
            <a:r>
              <a:rPr lang="en-US" dirty="0">
                <a:solidFill>
                  <a:schemeClr val="dk1"/>
                </a:solidFill>
              </a:rPr>
              <a:t>:]</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US" dirty="0">
                <a:solidFill>
                  <a:schemeClr val="dk1"/>
                </a:solidFill>
              </a:rPr>
              <a:t>All </a:t>
            </a:r>
            <a:r>
              <a:rPr lang="en-US" dirty="0" err="1">
                <a:solidFill>
                  <a:schemeClr val="dk1"/>
                </a:solidFill>
              </a:rPr>
              <a:t>diese</a:t>
            </a:r>
            <a:r>
              <a:rPr lang="en-US" dirty="0">
                <a:solidFill>
                  <a:schemeClr val="dk1"/>
                </a:solidFill>
              </a:rPr>
              <a:t> </a:t>
            </a:r>
            <a:r>
              <a:rPr lang="en-US" dirty="0" err="1">
                <a:solidFill>
                  <a:schemeClr val="dk1"/>
                </a:solidFill>
              </a:rPr>
              <a:t>Begriffe</a:t>
            </a:r>
            <a:r>
              <a:rPr lang="en-US" dirty="0">
                <a:solidFill>
                  <a:schemeClr val="dk1"/>
                </a:solidFill>
              </a:rPr>
              <a:t> </a:t>
            </a:r>
            <a:r>
              <a:rPr lang="en-US" dirty="0" err="1">
                <a:solidFill>
                  <a:schemeClr val="dk1"/>
                </a:solidFill>
              </a:rPr>
              <a:t>sind</a:t>
            </a:r>
            <a:r>
              <a:rPr lang="en-US" dirty="0">
                <a:solidFill>
                  <a:schemeClr val="dk1"/>
                </a:solidFill>
              </a:rPr>
              <a:t> </a:t>
            </a:r>
            <a:r>
              <a:rPr lang="en-US" dirty="0" err="1">
                <a:solidFill>
                  <a:schemeClr val="dk1"/>
                </a:solidFill>
              </a:rPr>
              <a:t>verschiedene</a:t>
            </a:r>
            <a:r>
              <a:rPr lang="en-US" dirty="0">
                <a:solidFill>
                  <a:schemeClr val="dk1"/>
                </a:solidFill>
              </a:rPr>
              <a:t> </a:t>
            </a:r>
            <a:r>
              <a:rPr lang="en-US" dirty="0" err="1">
                <a:solidFill>
                  <a:schemeClr val="dk1"/>
                </a:solidFill>
              </a:rPr>
              <a:t>Teile</a:t>
            </a:r>
            <a:r>
              <a:rPr lang="en-US" dirty="0">
                <a:solidFill>
                  <a:schemeClr val="dk1"/>
                </a:solidFill>
              </a:rPr>
              <a:t> der </a:t>
            </a:r>
            <a:r>
              <a:rPr lang="en-US" dirty="0" err="1">
                <a:solidFill>
                  <a:schemeClr val="dk1"/>
                </a:solidFill>
              </a:rPr>
              <a:t>Klimaemotionen</a:t>
            </a:r>
            <a:r>
              <a:rPr lang="en-US" dirty="0">
                <a:solidFill>
                  <a:schemeClr val="dk1"/>
                </a:solidFill>
              </a:rPr>
              <a:t>. </a:t>
            </a:r>
            <a:br>
              <a:rPr lang="en-US" dirty="0">
                <a:solidFill>
                  <a:schemeClr val="dk1"/>
                </a:solidFill>
              </a:rPr>
            </a:br>
            <a:r>
              <a:rPr lang="en-US" dirty="0" err="1">
                <a:solidFill>
                  <a:schemeClr val="dk1"/>
                </a:solidFill>
              </a:rPr>
              <a:t>Obwohl</a:t>
            </a:r>
            <a:r>
              <a:rPr lang="en-US" dirty="0">
                <a:solidFill>
                  <a:schemeClr val="dk1"/>
                </a:solidFill>
              </a:rPr>
              <a:t> </a:t>
            </a:r>
            <a:r>
              <a:rPr lang="en-US" b="1" dirty="0" err="1">
                <a:solidFill>
                  <a:schemeClr val="dk1"/>
                </a:solidFill>
              </a:rPr>
              <a:t>wir</a:t>
            </a:r>
            <a:r>
              <a:rPr lang="en-US" b="1" dirty="0">
                <a:solidFill>
                  <a:schemeClr val="dk1"/>
                </a:solidFill>
              </a:rPr>
              <a:t> den </a:t>
            </a:r>
            <a:r>
              <a:rPr lang="en-US" b="1" dirty="0" err="1">
                <a:solidFill>
                  <a:schemeClr val="dk1"/>
                </a:solidFill>
              </a:rPr>
              <a:t>Begriff</a:t>
            </a:r>
            <a:r>
              <a:rPr lang="en-US" b="1" dirty="0">
                <a:solidFill>
                  <a:schemeClr val="dk1"/>
                </a:solidFill>
              </a:rPr>
              <a:t> "</a:t>
            </a:r>
            <a:r>
              <a:rPr lang="en-US" b="1" dirty="0" err="1">
                <a:solidFill>
                  <a:schemeClr val="dk1"/>
                </a:solidFill>
              </a:rPr>
              <a:t>Klimaangst</a:t>
            </a:r>
            <a:r>
              <a:rPr lang="en-US" b="1" dirty="0">
                <a:solidFill>
                  <a:schemeClr val="dk1"/>
                </a:solidFill>
              </a:rPr>
              <a:t>" </a:t>
            </a:r>
            <a:r>
              <a:rPr lang="en-US" b="1" dirty="0" err="1">
                <a:solidFill>
                  <a:schemeClr val="dk1"/>
                </a:solidFill>
              </a:rPr>
              <a:t>verwenden</a:t>
            </a:r>
            <a:r>
              <a:rPr lang="en-US" b="1" dirty="0">
                <a:solidFill>
                  <a:schemeClr val="dk1"/>
                </a:solidFill>
              </a:rPr>
              <a:t>, um </a:t>
            </a:r>
            <a:r>
              <a:rPr lang="en-US" b="1" dirty="0" err="1">
                <a:solidFill>
                  <a:schemeClr val="dk1"/>
                </a:solidFill>
              </a:rPr>
              <a:t>mehr</a:t>
            </a:r>
            <a:r>
              <a:rPr lang="en-US" b="1" dirty="0">
                <a:solidFill>
                  <a:schemeClr val="dk1"/>
                </a:solidFill>
              </a:rPr>
              <a:t> Menschen </a:t>
            </a:r>
            <a:r>
              <a:rPr lang="en-US" b="1" dirty="0" err="1">
                <a:solidFill>
                  <a:schemeClr val="dk1"/>
                </a:solidFill>
              </a:rPr>
              <a:t>zu</a:t>
            </a:r>
            <a:r>
              <a:rPr lang="en-US" b="1" dirty="0">
                <a:solidFill>
                  <a:schemeClr val="dk1"/>
                </a:solidFill>
              </a:rPr>
              <a:t> </a:t>
            </a:r>
            <a:r>
              <a:rPr lang="en-US" b="1" dirty="0" err="1">
                <a:solidFill>
                  <a:schemeClr val="dk1"/>
                </a:solidFill>
              </a:rPr>
              <a:t>erreichen</a:t>
            </a:r>
            <a:r>
              <a:rPr lang="en-US" b="1" dirty="0">
                <a:solidFill>
                  <a:schemeClr val="dk1"/>
                </a:solidFill>
              </a:rPr>
              <a:t> und dem </a:t>
            </a:r>
            <a:r>
              <a:rPr lang="en-US" b="1" dirty="0" err="1">
                <a:solidFill>
                  <a:schemeClr val="dk1"/>
                </a:solidFill>
              </a:rPr>
              <a:t>Begriff</a:t>
            </a:r>
            <a:r>
              <a:rPr lang="en-US" b="1" dirty="0">
                <a:solidFill>
                  <a:schemeClr val="dk1"/>
                </a:solidFill>
              </a:rPr>
              <a:t> </a:t>
            </a:r>
            <a:r>
              <a:rPr lang="en-US" b="1" dirty="0" err="1">
                <a:solidFill>
                  <a:schemeClr val="dk1"/>
                </a:solidFill>
              </a:rPr>
              <a:t>mehr</a:t>
            </a:r>
            <a:r>
              <a:rPr lang="en-US" b="1" dirty="0">
                <a:solidFill>
                  <a:schemeClr val="dk1"/>
                </a:solidFill>
              </a:rPr>
              <a:t> </a:t>
            </a:r>
            <a:r>
              <a:rPr lang="en-US" b="1" dirty="0" err="1">
                <a:solidFill>
                  <a:schemeClr val="dk1"/>
                </a:solidFill>
              </a:rPr>
              <a:t>Gewicht</a:t>
            </a:r>
            <a:r>
              <a:rPr lang="en-US" b="1" dirty="0">
                <a:solidFill>
                  <a:schemeClr val="dk1"/>
                </a:solidFill>
              </a:rPr>
              <a:t> und </a:t>
            </a:r>
            <a:r>
              <a:rPr lang="en-US" b="1" dirty="0" err="1">
                <a:solidFill>
                  <a:schemeClr val="dk1"/>
                </a:solidFill>
              </a:rPr>
              <a:t>Dringlichkeit</a:t>
            </a:r>
            <a:r>
              <a:rPr lang="en-US" b="1" dirty="0">
                <a:solidFill>
                  <a:schemeClr val="dk1"/>
                </a:solidFill>
              </a:rPr>
              <a:t> </a:t>
            </a:r>
            <a:r>
              <a:rPr lang="en-US" b="1" dirty="0" err="1">
                <a:solidFill>
                  <a:schemeClr val="dk1"/>
                </a:solidFill>
              </a:rPr>
              <a:t>zu</a:t>
            </a:r>
            <a:r>
              <a:rPr lang="en-US" b="1" dirty="0">
                <a:solidFill>
                  <a:schemeClr val="dk1"/>
                </a:solidFill>
              </a:rPr>
              <a:t> </a:t>
            </a:r>
            <a:r>
              <a:rPr lang="en-US" b="1" dirty="0" err="1">
                <a:solidFill>
                  <a:schemeClr val="dk1"/>
                </a:solidFill>
              </a:rPr>
              <a:t>verleihen</a:t>
            </a:r>
            <a:r>
              <a:rPr lang="en-US" dirty="0">
                <a:solidFill>
                  <a:schemeClr val="dk1"/>
                </a:solidFill>
              </a:rPr>
              <a:t>, </a:t>
            </a:r>
            <a:r>
              <a:rPr lang="en-US" dirty="0" err="1">
                <a:solidFill>
                  <a:schemeClr val="dk1"/>
                </a:solidFill>
              </a:rPr>
              <a:t>bedeuten</a:t>
            </a:r>
            <a:r>
              <a:rPr lang="en-US" dirty="0">
                <a:solidFill>
                  <a:schemeClr val="dk1"/>
                </a:solidFill>
              </a:rPr>
              <a:t> alle </a:t>
            </a:r>
            <a:r>
              <a:rPr lang="en-US" dirty="0" err="1">
                <a:solidFill>
                  <a:schemeClr val="dk1"/>
                </a:solidFill>
              </a:rPr>
              <a:t>Begriffe</a:t>
            </a:r>
            <a:r>
              <a:rPr lang="en-US" dirty="0">
                <a:solidFill>
                  <a:schemeClr val="dk1"/>
                </a:solidFill>
              </a:rPr>
              <a:t> </a:t>
            </a:r>
            <a:r>
              <a:rPr lang="en-US" dirty="0" err="1">
                <a:solidFill>
                  <a:schemeClr val="dk1"/>
                </a:solidFill>
              </a:rPr>
              <a:t>mit</a:t>
            </a:r>
            <a:r>
              <a:rPr lang="en-US" dirty="0">
                <a:solidFill>
                  <a:schemeClr val="dk1"/>
                </a:solidFill>
              </a:rPr>
              <a:t> </a:t>
            </a:r>
            <a:r>
              <a:rPr lang="en-US" dirty="0" err="1">
                <a:solidFill>
                  <a:schemeClr val="dk1"/>
                </a:solidFill>
              </a:rPr>
              <a:t>Nuancen</a:t>
            </a:r>
            <a:r>
              <a:rPr lang="en-US" dirty="0">
                <a:solidFill>
                  <a:schemeClr val="dk1"/>
                </a:solidFill>
              </a:rPr>
              <a:t> im </a:t>
            </a:r>
            <a:r>
              <a:rPr lang="en-US" dirty="0" err="1">
                <a:solidFill>
                  <a:schemeClr val="dk1"/>
                </a:solidFill>
              </a:rPr>
              <a:t>Wesentlichen</a:t>
            </a:r>
            <a:r>
              <a:rPr lang="en-US" dirty="0">
                <a:solidFill>
                  <a:schemeClr val="dk1"/>
                </a:solidFill>
              </a:rPr>
              <a:t> das </a:t>
            </a:r>
            <a:r>
              <a:rPr lang="en-US" dirty="0" err="1">
                <a:solidFill>
                  <a:schemeClr val="dk1"/>
                </a:solidFill>
              </a:rPr>
              <a:t>Gleiche</a:t>
            </a:r>
            <a:r>
              <a:rPr lang="en-US" dirty="0">
                <a:solidFill>
                  <a:schemeClr val="dk1"/>
                </a:solidFill>
              </a:rPr>
              <a:t>. </a:t>
            </a:r>
            <a:br>
              <a:rPr lang="en-US" dirty="0">
                <a:solidFill>
                  <a:schemeClr val="dk1"/>
                </a:solidFill>
              </a:rPr>
            </a:br>
            <a:r>
              <a:rPr lang="en-US" dirty="0" err="1">
                <a:solidFill>
                  <a:schemeClr val="dk1"/>
                </a:solidFill>
              </a:rPr>
              <a:t>Wir</a:t>
            </a:r>
            <a:r>
              <a:rPr lang="en-US" dirty="0">
                <a:solidFill>
                  <a:schemeClr val="dk1"/>
                </a:solidFill>
              </a:rPr>
              <a:t> </a:t>
            </a:r>
            <a:r>
              <a:rPr lang="en-US" dirty="0" err="1">
                <a:solidFill>
                  <a:schemeClr val="dk1"/>
                </a:solidFill>
              </a:rPr>
              <a:t>sind</a:t>
            </a:r>
            <a:r>
              <a:rPr lang="en-US" dirty="0">
                <a:solidFill>
                  <a:schemeClr val="dk1"/>
                </a:solidFill>
              </a:rPr>
              <a:t> </a:t>
            </a:r>
            <a:r>
              <a:rPr lang="en-US" dirty="0" err="1">
                <a:solidFill>
                  <a:schemeClr val="dk1"/>
                </a:solidFill>
              </a:rPr>
              <a:t>noch</a:t>
            </a:r>
            <a:r>
              <a:rPr lang="en-US" dirty="0">
                <a:solidFill>
                  <a:schemeClr val="dk1"/>
                </a:solidFill>
              </a:rPr>
              <a:t> </a:t>
            </a:r>
            <a:r>
              <a:rPr lang="en-US" dirty="0" err="1">
                <a:solidFill>
                  <a:schemeClr val="dk1"/>
                </a:solidFill>
              </a:rPr>
              <a:t>dabei</a:t>
            </a:r>
            <a:r>
              <a:rPr lang="en-US" dirty="0">
                <a:solidFill>
                  <a:schemeClr val="dk1"/>
                </a:solidFill>
              </a:rPr>
              <a:t>, </a:t>
            </a:r>
            <a:r>
              <a:rPr lang="en-US" dirty="0" err="1">
                <a:solidFill>
                  <a:schemeClr val="dk1"/>
                </a:solidFill>
              </a:rPr>
              <a:t>einen</a:t>
            </a:r>
            <a:r>
              <a:rPr lang="en-US" dirty="0">
                <a:solidFill>
                  <a:schemeClr val="dk1"/>
                </a:solidFill>
              </a:rPr>
              <a:t> </a:t>
            </a:r>
            <a:r>
              <a:rPr lang="en-US" dirty="0" err="1">
                <a:solidFill>
                  <a:schemeClr val="dk1"/>
                </a:solidFill>
              </a:rPr>
              <a:t>Begriff</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entwickeln</a:t>
            </a:r>
            <a:r>
              <a:rPr lang="en-US" dirty="0">
                <a:solidFill>
                  <a:schemeClr val="dk1"/>
                </a:solidFill>
              </a:rPr>
              <a:t>, der die </a:t>
            </a:r>
            <a:r>
              <a:rPr lang="en-US" dirty="0" err="1">
                <a:solidFill>
                  <a:schemeClr val="dk1"/>
                </a:solidFill>
              </a:rPr>
              <a:t>Erfahrung</a:t>
            </a:r>
            <a:r>
              <a:rPr lang="en-US" dirty="0">
                <a:solidFill>
                  <a:schemeClr val="dk1"/>
                </a:solidFill>
              </a:rPr>
              <a:t>, die </a:t>
            </a:r>
            <a:r>
              <a:rPr lang="en-US" dirty="0" err="1">
                <a:solidFill>
                  <a:schemeClr val="dk1"/>
                </a:solidFill>
              </a:rPr>
              <a:t>wir</a:t>
            </a:r>
            <a:r>
              <a:rPr lang="en-US" dirty="0">
                <a:solidFill>
                  <a:schemeClr val="dk1"/>
                </a:solidFill>
              </a:rPr>
              <a:t> in </a:t>
            </a:r>
            <a:r>
              <a:rPr lang="en-US" dirty="0" err="1">
                <a:solidFill>
                  <a:schemeClr val="dk1"/>
                </a:solidFill>
              </a:rPr>
              <a:t>diesem</a:t>
            </a:r>
            <a:r>
              <a:rPr lang="en-US" dirty="0">
                <a:solidFill>
                  <a:schemeClr val="dk1"/>
                </a:solidFill>
              </a:rPr>
              <a:t> Training </a:t>
            </a:r>
            <a:r>
              <a:rPr lang="en-US" dirty="0" err="1">
                <a:solidFill>
                  <a:schemeClr val="dk1"/>
                </a:solidFill>
              </a:rPr>
              <a:t>als</a:t>
            </a:r>
            <a:r>
              <a:rPr lang="en-US" dirty="0">
                <a:solidFill>
                  <a:schemeClr val="dk1"/>
                </a:solidFill>
              </a:rPr>
              <a:t> "</a:t>
            </a:r>
            <a:r>
              <a:rPr lang="en-US" dirty="0" err="1">
                <a:solidFill>
                  <a:schemeClr val="dk1"/>
                </a:solidFill>
              </a:rPr>
              <a:t>Klimaangst</a:t>
            </a:r>
            <a:r>
              <a:rPr lang="en-US" dirty="0">
                <a:solidFill>
                  <a:schemeClr val="dk1"/>
                </a:solidFill>
              </a:rPr>
              <a:t>" </a:t>
            </a:r>
            <a:r>
              <a:rPr lang="en-US" dirty="0" err="1">
                <a:solidFill>
                  <a:schemeClr val="dk1"/>
                </a:solidFill>
              </a:rPr>
              <a:t>bezeichnen</a:t>
            </a:r>
            <a:r>
              <a:rPr lang="en-US" dirty="0">
                <a:solidFill>
                  <a:schemeClr val="dk1"/>
                </a:solidFill>
              </a:rPr>
              <a:t>, </a:t>
            </a:r>
            <a:r>
              <a:rPr lang="en-US" dirty="0" err="1">
                <a:solidFill>
                  <a:schemeClr val="dk1"/>
                </a:solidFill>
              </a:rPr>
              <a:t>genau</a:t>
            </a:r>
            <a:r>
              <a:rPr lang="en-US" dirty="0">
                <a:solidFill>
                  <a:schemeClr val="dk1"/>
                </a:solidFill>
              </a:rPr>
              <a:t> </a:t>
            </a:r>
            <a:r>
              <a:rPr lang="en-US" dirty="0" err="1">
                <a:solidFill>
                  <a:schemeClr val="dk1"/>
                </a:solidFill>
              </a:rPr>
              <a:t>beschreibt</a:t>
            </a:r>
            <a:r>
              <a:rPr lang="en-US" dirty="0">
                <a:solidFill>
                  <a:schemeClr val="dk1"/>
                </a:solidFill>
              </a:rPr>
              <a:t>. </a:t>
            </a:r>
            <a:endParaRPr dirty="0">
              <a:solidFill>
                <a:schemeClr val="dk1"/>
              </a:solidFill>
            </a:endParaRPr>
          </a:p>
          <a:p>
            <a:pPr marL="0" lvl="0" indent="0" algn="l" rtl="0">
              <a:spcBef>
                <a:spcPts val="0"/>
              </a:spcBef>
              <a:spcAft>
                <a:spcPts val="0"/>
              </a:spcAft>
              <a:buNone/>
            </a:pPr>
            <a:br>
              <a:rPr lang="en-US" dirty="0">
                <a:solidFill>
                  <a:schemeClr val="dk1"/>
                </a:solidFill>
              </a:rPr>
            </a:br>
            <a:r>
              <a:rPr lang="en-US" dirty="0">
                <a:solidFill>
                  <a:schemeClr val="dk1"/>
                </a:solidFill>
              </a:rPr>
              <a:t>Es </a:t>
            </a:r>
            <a:r>
              <a:rPr lang="en-US" dirty="0" err="1">
                <a:solidFill>
                  <a:schemeClr val="dk1"/>
                </a:solidFill>
              </a:rPr>
              <a:t>ist</a:t>
            </a:r>
            <a:r>
              <a:rPr lang="en-US" dirty="0">
                <a:solidFill>
                  <a:schemeClr val="dk1"/>
                </a:solidFill>
              </a:rPr>
              <a:t> </a:t>
            </a:r>
            <a:r>
              <a:rPr lang="en-US" dirty="0" err="1">
                <a:solidFill>
                  <a:schemeClr val="dk1"/>
                </a:solidFill>
              </a:rPr>
              <a:t>wichtig</a:t>
            </a:r>
            <a:r>
              <a:rPr lang="en-US" dirty="0">
                <a:solidFill>
                  <a:schemeClr val="dk1"/>
                </a:solidFill>
              </a:rPr>
              <a:t>, </a:t>
            </a:r>
            <a:r>
              <a:rPr lang="en-US" dirty="0" err="1">
                <a:solidFill>
                  <a:schemeClr val="dk1"/>
                </a:solidFill>
              </a:rPr>
              <a:t>dass</a:t>
            </a:r>
            <a:r>
              <a:rPr lang="en-US" dirty="0">
                <a:solidFill>
                  <a:schemeClr val="dk1"/>
                </a:solidFill>
              </a:rPr>
              <a:t> </a:t>
            </a:r>
            <a:r>
              <a:rPr lang="en-US" dirty="0" err="1">
                <a:solidFill>
                  <a:schemeClr val="dk1"/>
                </a:solidFill>
              </a:rPr>
              <a:t>wir</a:t>
            </a:r>
            <a:r>
              <a:rPr lang="en-US" dirty="0">
                <a:solidFill>
                  <a:schemeClr val="dk1"/>
                </a:solidFill>
              </a:rPr>
              <a:t> </a:t>
            </a:r>
            <a:r>
              <a:rPr lang="en-US" dirty="0" err="1">
                <a:solidFill>
                  <a:schemeClr val="dk1"/>
                </a:solidFill>
              </a:rPr>
              <a:t>uns</a:t>
            </a:r>
            <a:r>
              <a:rPr lang="en-US" dirty="0">
                <a:solidFill>
                  <a:schemeClr val="dk1"/>
                </a:solidFill>
              </a:rPr>
              <a:t> </a:t>
            </a:r>
            <a:r>
              <a:rPr lang="en-US" dirty="0" err="1">
                <a:solidFill>
                  <a:schemeClr val="dk1"/>
                </a:solidFill>
              </a:rPr>
              <a:t>bewusst</a:t>
            </a:r>
            <a:r>
              <a:rPr lang="en-US" dirty="0">
                <a:solidFill>
                  <a:schemeClr val="dk1"/>
                </a:solidFill>
              </a:rPr>
              <a:t> </a:t>
            </a:r>
            <a:r>
              <a:rPr lang="en-US" dirty="0" err="1">
                <a:solidFill>
                  <a:schemeClr val="dk1"/>
                </a:solidFill>
              </a:rPr>
              <a:t>sind</a:t>
            </a:r>
            <a:r>
              <a:rPr lang="en-US" dirty="0">
                <a:solidFill>
                  <a:schemeClr val="dk1"/>
                </a:solidFill>
              </a:rPr>
              <a:t>, welches Wort </a:t>
            </a:r>
            <a:r>
              <a:rPr lang="en-US" dirty="0" err="1">
                <a:solidFill>
                  <a:schemeClr val="dk1"/>
                </a:solidFill>
              </a:rPr>
              <a:t>wir</a:t>
            </a:r>
            <a:r>
              <a:rPr lang="en-US" dirty="0">
                <a:solidFill>
                  <a:schemeClr val="dk1"/>
                </a:solidFill>
              </a:rPr>
              <a:t> </a:t>
            </a:r>
            <a:r>
              <a:rPr lang="en-US" dirty="0" err="1">
                <a:solidFill>
                  <a:schemeClr val="dk1"/>
                </a:solidFill>
              </a:rPr>
              <a:t>verwenden</a:t>
            </a:r>
            <a:r>
              <a:rPr lang="en-US" dirty="0">
                <a:solidFill>
                  <a:schemeClr val="dk1"/>
                </a:solidFill>
              </a:rPr>
              <a:t>, </a:t>
            </a:r>
            <a:r>
              <a:rPr lang="en-US" dirty="0" err="1">
                <a:solidFill>
                  <a:schemeClr val="dk1"/>
                </a:solidFill>
              </a:rPr>
              <a:t>denn</a:t>
            </a:r>
            <a:r>
              <a:rPr lang="en-US" dirty="0">
                <a:solidFill>
                  <a:schemeClr val="dk1"/>
                </a:solidFill>
              </a:rPr>
              <a:t> </a:t>
            </a:r>
            <a:r>
              <a:rPr lang="en-US" b="1" dirty="0" err="1">
                <a:solidFill>
                  <a:schemeClr val="dk1"/>
                </a:solidFill>
              </a:rPr>
              <a:t>wenn</a:t>
            </a:r>
            <a:r>
              <a:rPr lang="en-US" b="1" dirty="0">
                <a:solidFill>
                  <a:schemeClr val="dk1"/>
                </a:solidFill>
              </a:rPr>
              <a:t> </a:t>
            </a:r>
            <a:r>
              <a:rPr lang="en-US" b="1" dirty="0" err="1">
                <a:solidFill>
                  <a:schemeClr val="dk1"/>
                </a:solidFill>
              </a:rPr>
              <a:t>wir</a:t>
            </a:r>
            <a:r>
              <a:rPr lang="en-US" b="1" dirty="0">
                <a:solidFill>
                  <a:schemeClr val="dk1"/>
                </a:solidFill>
              </a:rPr>
              <a:t> das Wort "Angst" </a:t>
            </a:r>
            <a:r>
              <a:rPr lang="en-US" b="1" dirty="0" err="1">
                <a:solidFill>
                  <a:schemeClr val="dk1"/>
                </a:solidFill>
              </a:rPr>
              <a:t>verwenden</a:t>
            </a:r>
            <a:r>
              <a:rPr lang="en-US" b="1" dirty="0">
                <a:solidFill>
                  <a:schemeClr val="dk1"/>
                </a:solidFill>
              </a:rPr>
              <a:t>, </a:t>
            </a:r>
            <a:r>
              <a:rPr lang="en-US" b="1" dirty="0" err="1">
                <a:solidFill>
                  <a:schemeClr val="dk1"/>
                </a:solidFill>
              </a:rPr>
              <a:t>kann</a:t>
            </a:r>
            <a:r>
              <a:rPr lang="en-US" b="1" dirty="0">
                <a:solidFill>
                  <a:schemeClr val="dk1"/>
                </a:solidFill>
              </a:rPr>
              <a:t> es </a:t>
            </a:r>
            <a:r>
              <a:rPr lang="en-US" b="1" dirty="0" err="1">
                <a:solidFill>
                  <a:schemeClr val="dk1"/>
                </a:solidFill>
              </a:rPr>
              <a:t>noch</a:t>
            </a:r>
            <a:r>
              <a:rPr lang="en-US" b="1" dirty="0">
                <a:solidFill>
                  <a:schemeClr val="dk1"/>
                </a:solidFill>
              </a:rPr>
              <a:t> </a:t>
            </a:r>
            <a:r>
              <a:rPr lang="en-US" b="1" dirty="0" err="1">
                <a:solidFill>
                  <a:schemeClr val="dk1"/>
                </a:solidFill>
              </a:rPr>
              <a:t>mehr</a:t>
            </a:r>
            <a:r>
              <a:rPr lang="en-US" b="1" dirty="0">
                <a:solidFill>
                  <a:schemeClr val="dk1"/>
                </a:solidFill>
              </a:rPr>
              <a:t> Angst </a:t>
            </a:r>
            <a:r>
              <a:rPr lang="en-US" b="1" dirty="0" err="1">
                <a:solidFill>
                  <a:schemeClr val="dk1"/>
                </a:solidFill>
              </a:rPr>
              <a:t>auslösen</a:t>
            </a:r>
            <a:r>
              <a:rPr lang="en-US" dirty="0">
                <a:solidFill>
                  <a:schemeClr val="dk1"/>
                </a:solidFill>
              </a:rPr>
              <a:t>. </a:t>
            </a:r>
            <a:endParaRPr dirty="0">
              <a:solidFill>
                <a:schemeClr val="dk1"/>
              </a:solidFill>
            </a:endParaRPr>
          </a:p>
          <a:p>
            <a:pPr marL="0" lvl="0" indent="0" algn="l" rtl="0">
              <a:spcBef>
                <a:spcPts val="0"/>
              </a:spcBef>
              <a:spcAft>
                <a:spcPts val="0"/>
              </a:spcAft>
              <a:buNone/>
            </a:pPr>
            <a:r>
              <a:rPr lang="en-US" dirty="0" err="1">
                <a:solidFill>
                  <a:schemeClr val="dk1"/>
                </a:solidFill>
              </a:rPr>
              <a:t>Denke</a:t>
            </a:r>
            <a:r>
              <a:rPr lang="en-US" dirty="0">
                <a:solidFill>
                  <a:schemeClr val="dk1"/>
                </a:solidFill>
              </a:rPr>
              <a:t> </a:t>
            </a:r>
            <a:r>
              <a:rPr lang="en-US" dirty="0" err="1">
                <a:solidFill>
                  <a:schemeClr val="dk1"/>
                </a:solidFill>
              </a:rPr>
              <a:t>daran</a:t>
            </a:r>
            <a:r>
              <a:rPr lang="en-US" dirty="0">
                <a:solidFill>
                  <a:schemeClr val="dk1"/>
                </a:solidFill>
              </a:rPr>
              <a:t>, </a:t>
            </a:r>
            <a:r>
              <a:rPr lang="en-US" dirty="0" err="1">
                <a:solidFill>
                  <a:schemeClr val="dk1"/>
                </a:solidFill>
              </a:rPr>
              <a:t>dass</a:t>
            </a:r>
            <a:r>
              <a:rPr lang="en-US" dirty="0">
                <a:solidFill>
                  <a:schemeClr val="dk1"/>
                </a:solidFill>
              </a:rPr>
              <a:t> es </a:t>
            </a:r>
            <a:r>
              <a:rPr lang="en-US" dirty="0" err="1">
                <a:solidFill>
                  <a:schemeClr val="dk1"/>
                </a:solidFill>
              </a:rPr>
              <a:t>nicht</a:t>
            </a:r>
            <a:r>
              <a:rPr lang="en-US" dirty="0">
                <a:solidFill>
                  <a:schemeClr val="dk1"/>
                </a:solidFill>
              </a:rPr>
              <a:t> </a:t>
            </a:r>
            <a:r>
              <a:rPr lang="en-US" dirty="0" err="1">
                <a:solidFill>
                  <a:schemeClr val="dk1"/>
                </a:solidFill>
              </a:rPr>
              <a:t>sinnvoll</a:t>
            </a:r>
            <a:r>
              <a:rPr lang="en-US" dirty="0">
                <a:solidFill>
                  <a:schemeClr val="dk1"/>
                </a:solidFill>
              </a:rPr>
              <a:t> </a:t>
            </a:r>
            <a:r>
              <a:rPr lang="en-US" dirty="0" err="1">
                <a:solidFill>
                  <a:schemeClr val="dk1"/>
                </a:solidFill>
              </a:rPr>
              <a:t>ist</a:t>
            </a:r>
            <a:r>
              <a:rPr lang="en-US" dirty="0">
                <a:solidFill>
                  <a:schemeClr val="dk1"/>
                </a:solidFill>
              </a:rPr>
              <a:t>, </a:t>
            </a:r>
            <a:r>
              <a:rPr lang="en-US" dirty="0" err="1">
                <a:solidFill>
                  <a:schemeClr val="dk1"/>
                </a:solidFill>
              </a:rPr>
              <a:t>einem</a:t>
            </a:r>
            <a:r>
              <a:rPr lang="en-US" dirty="0">
                <a:solidFill>
                  <a:schemeClr val="dk1"/>
                </a:solidFill>
              </a:rPr>
              <a:t> </a:t>
            </a:r>
            <a:r>
              <a:rPr lang="en-US" dirty="0" err="1">
                <a:solidFill>
                  <a:schemeClr val="dk1"/>
                </a:solidFill>
              </a:rPr>
              <a:t>jungen</a:t>
            </a:r>
            <a:r>
              <a:rPr lang="en-US" dirty="0">
                <a:solidFill>
                  <a:schemeClr val="dk1"/>
                </a:solidFill>
              </a:rPr>
              <a:t> Menschen </a:t>
            </a:r>
            <a:r>
              <a:rPr lang="en-US" dirty="0" err="1">
                <a:solidFill>
                  <a:schemeClr val="dk1"/>
                </a:solidFill>
              </a:rPr>
              <a:t>zu</a:t>
            </a:r>
            <a:r>
              <a:rPr lang="en-US" dirty="0">
                <a:solidFill>
                  <a:schemeClr val="dk1"/>
                </a:solidFill>
              </a:rPr>
              <a:t> </a:t>
            </a:r>
            <a:r>
              <a:rPr lang="en-US" dirty="0" err="1">
                <a:solidFill>
                  <a:schemeClr val="dk1"/>
                </a:solidFill>
              </a:rPr>
              <a:t>sagen</a:t>
            </a:r>
            <a:r>
              <a:rPr lang="en-US" dirty="0">
                <a:solidFill>
                  <a:schemeClr val="dk1"/>
                </a:solidFill>
              </a:rPr>
              <a:t>: "...</a:t>
            </a:r>
            <a:r>
              <a:rPr lang="en-US" dirty="0" err="1">
                <a:solidFill>
                  <a:schemeClr val="dk1"/>
                </a:solidFill>
              </a:rPr>
              <a:t>vieles</a:t>
            </a:r>
            <a:r>
              <a:rPr lang="en-US" dirty="0">
                <a:solidFill>
                  <a:schemeClr val="dk1"/>
                </a:solidFill>
              </a:rPr>
              <a:t> von dem, was du </a:t>
            </a:r>
            <a:r>
              <a:rPr lang="en-US" dirty="0" err="1">
                <a:solidFill>
                  <a:schemeClr val="dk1"/>
                </a:solidFill>
              </a:rPr>
              <a:t>erzählst</a:t>
            </a:r>
            <a:r>
              <a:rPr lang="en-US" dirty="0">
                <a:solidFill>
                  <a:schemeClr val="dk1"/>
                </a:solidFill>
              </a:rPr>
              <a:t>, hat </a:t>
            </a:r>
            <a:r>
              <a:rPr lang="en-US" dirty="0" err="1">
                <a:solidFill>
                  <a:schemeClr val="dk1"/>
                </a:solidFill>
              </a:rPr>
              <a:t>mit</a:t>
            </a:r>
            <a:r>
              <a:rPr lang="en-US" dirty="0">
                <a:solidFill>
                  <a:schemeClr val="dk1"/>
                </a:solidFill>
              </a:rPr>
              <a:t> </a:t>
            </a:r>
            <a:r>
              <a:rPr lang="en-US" dirty="0" err="1">
                <a:solidFill>
                  <a:schemeClr val="dk1"/>
                </a:solidFill>
              </a:rPr>
              <a:t>Klimaangst</a:t>
            </a:r>
            <a:r>
              <a:rPr lang="en-US" dirty="0">
                <a:solidFill>
                  <a:schemeClr val="dk1"/>
                </a:solidFill>
              </a:rPr>
              <a:t> </a:t>
            </a:r>
            <a:r>
              <a:rPr lang="en-US" dirty="0" err="1">
                <a:solidFill>
                  <a:schemeClr val="dk1"/>
                </a:solidFill>
              </a:rPr>
              <a:t>zu</a:t>
            </a:r>
            <a:r>
              <a:rPr lang="en-US" dirty="0">
                <a:solidFill>
                  <a:schemeClr val="dk1"/>
                </a:solidFill>
              </a:rPr>
              <a:t> tun...", </a:t>
            </a:r>
            <a:r>
              <a:rPr lang="en-US" dirty="0" err="1">
                <a:solidFill>
                  <a:schemeClr val="dk1"/>
                </a:solidFill>
              </a:rPr>
              <a:t>wenn</a:t>
            </a:r>
            <a:r>
              <a:rPr lang="en-US" dirty="0">
                <a:solidFill>
                  <a:schemeClr val="dk1"/>
                </a:solidFill>
              </a:rPr>
              <a:t> er </a:t>
            </a:r>
            <a:r>
              <a:rPr lang="en-US" dirty="0" err="1">
                <a:solidFill>
                  <a:schemeClr val="dk1"/>
                </a:solidFill>
              </a:rPr>
              <a:t>oder</a:t>
            </a:r>
            <a:r>
              <a:rPr lang="en-US" dirty="0">
                <a:solidFill>
                  <a:schemeClr val="dk1"/>
                </a:solidFill>
              </a:rPr>
              <a:t> </a:t>
            </a:r>
            <a:r>
              <a:rPr lang="en-US" dirty="0" err="1">
                <a:solidFill>
                  <a:schemeClr val="dk1"/>
                </a:solidFill>
              </a:rPr>
              <a:t>sie</a:t>
            </a:r>
            <a:r>
              <a:rPr lang="en-US" dirty="0">
                <a:solidFill>
                  <a:schemeClr val="dk1"/>
                </a:solidFill>
              </a:rPr>
              <a:t> </a:t>
            </a:r>
            <a:r>
              <a:rPr lang="en-US" dirty="0" err="1">
                <a:solidFill>
                  <a:schemeClr val="dk1"/>
                </a:solidFill>
              </a:rPr>
              <a:t>andere</a:t>
            </a:r>
            <a:r>
              <a:rPr lang="en-US" dirty="0">
                <a:solidFill>
                  <a:schemeClr val="dk1"/>
                </a:solidFill>
              </a:rPr>
              <a:t> </a:t>
            </a:r>
            <a:r>
              <a:rPr lang="en-US" dirty="0" err="1">
                <a:solidFill>
                  <a:schemeClr val="dk1"/>
                </a:solidFill>
              </a:rPr>
              <a:t>Gefühle</a:t>
            </a:r>
            <a:r>
              <a:rPr lang="en-US" dirty="0">
                <a:solidFill>
                  <a:schemeClr val="dk1"/>
                </a:solidFill>
              </a:rPr>
              <a:t> im </a:t>
            </a:r>
            <a:r>
              <a:rPr lang="en-US" dirty="0" err="1">
                <a:solidFill>
                  <a:schemeClr val="dk1"/>
                </a:solidFill>
              </a:rPr>
              <a:t>Zusammenhang</a:t>
            </a:r>
            <a:r>
              <a:rPr lang="en-US" dirty="0">
                <a:solidFill>
                  <a:schemeClr val="dk1"/>
                </a:solidFill>
              </a:rPr>
              <a:t> </a:t>
            </a:r>
            <a:r>
              <a:rPr lang="en-US" dirty="0" err="1">
                <a:solidFill>
                  <a:schemeClr val="dk1"/>
                </a:solidFill>
              </a:rPr>
              <a:t>mit</a:t>
            </a:r>
            <a:r>
              <a:rPr lang="en-US" dirty="0">
                <a:solidFill>
                  <a:schemeClr val="dk1"/>
                </a:solidFill>
              </a:rPr>
              <a:t> dem Klima hat. </a:t>
            </a:r>
            <a:endParaRPr dirty="0">
              <a:solidFill>
                <a:schemeClr val="dk1"/>
              </a:solidFill>
            </a:endParaRPr>
          </a:p>
          <a:p>
            <a:pPr marL="0" lvl="0" indent="0" algn="l" rtl="0">
              <a:spcBef>
                <a:spcPts val="0"/>
              </a:spcBef>
              <a:spcAft>
                <a:spcPts val="0"/>
              </a:spcAft>
              <a:buNone/>
            </a:pPr>
            <a:r>
              <a:rPr lang="en-US" dirty="0" err="1">
                <a:solidFill>
                  <a:schemeClr val="dk1"/>
                </a:solidFill>
              </a:rPr>
              <a:t>Einem</a:t>
            </a:r>
            <a:r>
              <a:rPr lang="en-US" dirty="0">
                <a:solidFill>
                  <a:schemeClr val="dk1"/>
                </a:solidFill>
              </a:rPr>
              <a:t> </a:t>
            </a:r>
            <a:r>
              <a:rPr lang="en-US" dirty="0" err="1">
                <a:solidFill>
                  <a:schemeClr val="dk1"/>
                </a:solidFill>
              </a:rPr>
              <a:t>estnischen</a:t>
            </a:r>
            <a:r>
              <a:rPr lang="en-US" dirty="0">
                <a:solidFill>
                  <a:schemeClr val="dk1"/>
                </a:solidFill>
              </a:rPr>
              <a:t> </a:t>
            </a:r>
            <a:r>
              <a:rPr lang="en-US" dirty="0" err="1">
                <a:solidFill>
                  <a:schemeClr val="dk1"/>
                </a:solidFill>
              </a:rPr>
              <a:t>Bericht</a:t>
            </a:r>
            <a:r>
              <a:rPr lang="en-US" dirty="0">
                <a:solidFill>
                  <a:schemeClr val="dk1"/>
                </a:solidFill>
              </a:rPr>
              <a:t> </a:t>
            </a:r>
            <a:r>
              <a:rPr lang="en-US" dirty="0" err="1">
                <a:solidFill>
                  <a:schemeClr val="dk1"/>
                </a:solidFill>
              </a:rPr>
              <a:t>über</a:t>
            </a:r>
            <a:r>
              <a:rPr lang="en-US" dirty="0">
                <a:solidFill>
                  <a:schemeClr val="dk1"/>
                </a:solidFill>
              </a:rPr>
              <a:t> die </a:t>
            </a:r>
            <a:r>
              <a:rPr lang="en-US" dirty="0" err="1">
                <a:solidFill>
                  <a:schemeClr val="dk1"/>
                </a:solidFill>
              </a:rPr>
              <a:t>menschliche</a:t>
            </a:r>
            <a:r>
              <a:rPr lang="en-US" dirty="0">
                <a:solidFill>
                  <a:schemeClr val="dk1"/>
                </a:solidFill>
              </a:rPr>
              <a:t> </a:t>
            </a:r>
            <a:r>
              <a:rPr lang="en-US" dirty="0" err="1">
                <a:solidFill>
                  <a:schemeClr val="dk1"/>
                </a:solidFill>
              </a:rPr>
              <a:t>Entwicklung</a:t>
            </a:r>
            <a:r>
              <a:rPr lang="en-US" dirty="0">
                <a:solidFill>
                  <a:schemeClr val="dk1"/>
                </a:solidFill>
              </a:rPr>
              <a:t> </a:t>
            </a:r>
            <a:r>
              <a:rPr lang="en-US" dirty="0" err="1">
                <a:solidFill>
                  <a:schemeClr val="dk1"/>
                </a:solidFill>
              </a:rPr>
              <a:t>zufolge</a:t>
            </a:r>
            <a:r>
              <a:rPr lang="en-US" dirty="0">
                <a:solidFill>
                  <a:schemeClr val="dk1"/>
                </a:solidFill>
              </a:rPr>
              <a:t> </a:t>
            </a:r>
            <a:r>
              <a:rPr lang="en-US" b="1" dirty="0" err="1">
                <a:solidFill>
                  <a:schemeClr val="dk1"/>
                </a:solidFill>
              </a:rPr>
              <a:t>ist</a:t>
            </a:r>
            <a:r>
              <a:rPr lang="en-US" b="1" dirty="0">
                <a:solidFill>
                  <a:schemeClr val="dk1"/>
                </a:solidFill>
              </a:rPr>
              <a:t> der </a:t>
            </a:r>
            <a:r>
              <a:rPr lang="en-US" b="1" dirty="0" err="1">
                <a:solidFill>
                  <a:schemeClr val="dk1"/>
                </a:solidFill>
              </a:rPr>
              <a:t>Begriff</a:t>
            </a:r>
            <a:r>
              <a:rPr lang="en-US" b="1" dirty="0">
                <a:solidFill>
                  <a:schemeClr val="dk1"/>
                </a:solidFill>
              </a:rPr>
              <a:t> "</a:t>
            </a:r>
            <a:r>
              <a:rPr lang="en-US" b="1" dirty="0" err="1">
                <a:solidFill>
                  <a:schemeClr val="dk1"/>
                </a:solidFill>
              </a:rPr>
              <a:t>Klimasorge</a:t>
            </a:r>
            <a:r>
              <a:rPr lang="en-US" b="1" dirty="0">
                <a:solidFill>
                  <a:schemeClr val="dk1"/>
                </a:solidFill>
              </a:rPr>
              <a:t>" </a:t>
            </a:r>
            <a:r>
              <a:rPr lang="en-US" b="1" dirty="0" err="1">
                <a:solidFill>
                  <a:schemeClr val="dk1"/>
                </a:solidFill>
              </a:rPr>
              <a:t>ermutigender</a:t>
            </a:r>
            <a:r>
              <a:rPr lang="en-US" b="1" dirty="0">
                <a:solidFill>
                  <a:schemeClr val="dk1"/>
                </a:solidFill>
              </a:rPr>
              <a:t> und </a:t>
            </a:r>
            <a:r>
              <a:rPr lang="en-US" b="1" dirty="0" err="1">
                <a:solidFill>
                  <a:schemeClr val="dk1"/>
                </a:solidFill>
              </a:rPr>
              <a:t>verbindender</a:t>
            </a:r>
            <a:r>
              <a:rPr lang="en-US" b="1" dirty="0">
                <a:solidFill>
                  <a:schemeClr val="dk1"/>
                </a:solidFill>
              </a:rPr>
              <a:t> </a:t>
            </a:r>
            <a:r>
              <a:rPr lang="en-US" b="1" dirty="0" err="1">
                <a:solidFill>
                  <a:schemeClr val="dk1"/>
                </a:solidFill>
              </a:rPr>
              <a:t>als</a:t>
            </a:r>
            <a:r>
              <a:rPr lang="en-US" b="1" dirty="0">
                <a:solidFill>
                  <a:schemeClr val="dk1"/>
                </a:solidFill>
              </a:rPr>
              <a:t> der </a:t>
            </a:r>
            <a:r>
              <a:rPr lang="en-US" b="1" dirty="0" err="1">
                <a:solidFill>
                  <a:schemeClr val="dk1"/>
                </a:solidFill>
              </a:rPr>
              <a:t>Begriff</a:t>
            </a:r>
            <a:r>
              <a:rPr lang="en-US" b="1" dirty="0">
                <a:solidFill>
                  <a:schemeClr val="dk1"/>
                </a:solidFill>
              </a:rPr>
              <a:t> "</a:t>
            </a:r>
            <a:r>
              <a:rPr lang="en-US" b="1" dirty="0" err="1">
                <a:solidFill>
                  <a:schemeClr val="dk1"/>
                </a:solidFill>
              </a:rPr>
              <a:t>Klimaangst</a:t>
            </a:r>
            <a:r>
              <a:rPr lang="en-US" b="1" dirty="0">
                <a:solidFill>
                  <a:schemeClr val="dk1"/>
                </a:solidFill>
              </a:rPr>
              <a:t>"</a:t>
            </a:r>
            <a:r>
              <a:rPr lang="en-US" dirty="0">
                <a:solidFill>
                  <a:schemeClr val="dk1"/>
                </a:solidFill>
              </a:rPr>
              <a:t>, der Raum für die Interpretation </a:t>
            </a:r>
            <a:r>
              <a:rPr lang="en-US" dirty="0" err="1">
                <a:solidFill>
                  <a:schemeClr val="dk1"/>
                </a:solidFill>
              </a:rPr>
              <a:t>lässt</a:t>
            </a:r>
            <a:r>
              <a:rPr lang="en-US" dirty="0">
                <a:solidFill>
                  <a:schemeClr val="dk1"/>
                </a:solidFill>
              </a:rPr>
              <a:t>, </a:t>
            </a:r>
            <a:r>
              <a:rPr lang="en-US" dirty="0" err="1">
                <a:solidFill>
                  <a:schemeClr val="dk1"/>
                </a:solidFill>
              </a:rPr>
              <a:t>dass</a:t>
            </a:r>
            <a:r>
              <a:rPr lang="en-US" dirty="0">
                <a:solidFill>
                  <a:schemeClr val="dk1"/>
                </a:solidFill>
              </a:rPr>
              <a:t> die </a:t>
            </a:r>
            <a:r>
              <a:rPr lang="en-US" dirty="0" err="1">
                <a:solidFill>
                  <a:schemeClr val="dk1"/>
                </a:solidFill>
              </a:rPr>
              <a:t>Emotionen</a:t>
            </a:r>
            <a:r>
              <a:rPr lang="en-US" dirty="0">
                <a:solidFill>
                  <a:schemeClr val="dk1"/>
                </a:solidFill>
              </a:rPr>
              <a:t> </a:t>
            </a:r>
            <a:r>
              <a:rPr lang="en-US" dirty="0" err="1">
                <a:solidFill>
                  <a:schemeClr val="dk1"/>
                </a:solidFill>
              </a:rPr>
              <a:t>persönlich</a:t>
            </a:r>
            <a:r>
              <a:rPr lang="en-US" dirty="0">
                <a:solidFill>
                  <a:schemeClr val="dk1"/>
                </a:solidFill>
              </a:rPr>
              <a:t> </a:t>
            </a:r>
            <a:r>
              <a:rPr lang="en-US" dirty="0" err="1">
                <a:solidFill>
                  <a:schemeClr val="dk1"/>
                </a:solidFill>
              </a:rPr>
              <a:t>sind</a:t>
            </a:r>
            <a:r>
              <a:rPr lang="en-US" dirty="0">
                <a:solidFill>
                  <a:schemeClr val="dk1"/>
                </a:solidFill>
              </a:rPr>
              <a:t> und </a:t>
            </a:r>
            <a:r>
              <a:rPr lang="en-US" dirty="0" err="1">
                <a:solidFill>
                  <a:schemeClr val="dk1"/>
                </a:solidFill>
              </a:rPr>
              <a:t>sich</a:t>
            </a:r>
            <a:r>
              <a:rPr lang="en-US" dirty="0">
                <a:solidFill>
                  <a:schemeClr val="dk1"/>
                </a:solidFill>
              </a:rPr>
              <a:t> </a:t>
            </a:r>
            <a:r>
              <a:rPr lang="en-US" dirty="0" err="1">
                <a:solidFill>
                  <a:schemeClr val="dk1"/>
                </a:solidFill>
              </a:rPr>
              <a:t>nicht</a:t>
            </a:r>
            <a:r>
              <a:rPr lang="en-US" dirty="0">
                <a:solidFill>
                  <a:schemeClr val="dk1"/>
                </a:solidFill>
              </a:rPr>
              <a:t> auf </a:t>
            </a:r>
            <a:r>
              <a:rPr lang="en-US" dirty="0" err="1">
                <a:solidFill>
                  <a:schemeClr val="dk1"/>
                </a:solidFill>
              </a:rPr>
              <a:t>eine</a:t>
            </a:r>
            <a:r>
              <a:rPr lang="en-US" dirty="0">
                <a:solidFill>
                  <a:schemeClr val="dk1"/>
                </a:solidFill>
              </a:rPr>
              <a:t> </a:t>
            </a:r>
            <a:r>
              <a:rPr lang="en-US" dirty="0" err="1">
                <a:solidFill>
                  <a:schemeClr val="dk1"/>
                </a:solidFill>
              </a:rPr>
              <a:t>reale</a:t>
            </a:r>
            <a:r>
              <a:rPr lang="en-US" dirty="0">
                <a:solidFill>
                  <a:schemeClr val="dk1"/>
                </a:solidFill>
              </a:rPr>
              <a:t> </a:t>
            </a:r>
            <a:r>
              <a:rPr lang="en-US" dirty="0" err="1">
                <a:solidFill>
                  <a:schemeClr val="dk1"/>
                </a:solidFill>
              </a:rPr>
              <a:t>Lebensgefahr</a:t>
            </a:r>
            <a:r>
              <a:rPr lang="en-US" dirty="0">
                <a:solidFill>
                  <a:schemeClr val="dk1"/>
                </a:solidFill>
              </a:rPr>
              <a:t> </a:t>
            </a:r>
            <a:r>
              <a:rPr lang="en-US" dirty="0" err="1">
                <a:solidFill>
                  <a:schemeClr val="dk1"/>
                </a:solidFill>
              </a:rPr>
              <a:t>beziehen</a:t>
            </a:r>
            <a:r>
              <a:rPr lang="en-US" dirty="0">
                <a:solidFill>
                  <a:schemeClr val="dk1"/>
                </a:solidFill>
              </a:rPr>
              <a:t> (Estonian Human Development Report 2023).  </a:t>
            </a:r>
            <a:endParaRPr dirty="0">
              <a:solidFill>
                <a:schemeClr val="dk1"/>
              </a:solidFill>
            </a:endParaRPr>
          </a:p>
          <a:p>
            <a:pPr marL="0" lvl="0" indent="0" algn="l" rtl="0">
              <a:spcBef>
                <a:spcPts val="0"/>
              </a:spcBef>
              <a:spcAft>
                <a:spcPts val="0"/>
              </a:spcAft>
              <a:buNone/>
            </a:pPr>
            <a:r>
              <a:rPr lang="en-US" dirty="0">
                <a:solidFill>
                  <a:schemeClr val="dk1"/>
                </a:solidFill>
              </a:rPr>
              <a:t>Wenn </a:t>
            </a:r>
            <a:r>
              <a:rPr lang="en-US" dirty="0" err="1">
                <a:solidFill>
                  <a:schemeClr val="dk1"/>
                </a:solidFill>
              </a:rPr>
              <a:t>wir</a:t>
            </a:r>
            <a:r>
              <a:rPr lang="en-US" dirty="0">
                <a:solidFill>
                  <a:schemeClr val="dk1"/>
                </a:solidFill>
              </a:rPr>
              <a:t> </a:t>
            </a:r>
            <a:r>
              <a:rPr lang="en-US" dirty="0" err="1">
                <a:solidFill>
                  <a:schemeClr val="dk1"/>
                </a:solidFill>
              </a:rPr>
              <a:t>über</a:t>
            </a:r>
            <a:r>
              <a:rPr lang="en-US" dirty="0">
                <a:solidFill>
                  <a:schemeClr val="dk1"/>
                </a:solidFill>
              </a:rPr>
              <a:t> </a:t>
            </a:r>
            <a:r>
              <a:rPr lang="en-US" dirty="0" err="1">
                <a:solidFill>
                  <a:schemeClr val="dk1"/>
                </a:solidFill>
              </a:rPr>
              <a:t>klimabezogene</a:t>
            </a:r>
            <a:r>
              <a:rPr lang="en-US" dirty="0">
                <a:solidFill>
                  <a:schemeClr val="dk1"/>
                </a:solidFill>
              </a:rPr>
              <a:t> </a:t>
            </a:r>
            <a:r>
              <a:rPr lang="en-US" dirty="0" err="1">
                <a:solidFill>
                  <a:schemeClr val="dk1"/>
                </a:solidFill>
              </a:rPr>
              <a:t>Emotionen</a:t>
            </a:r>
            <a:r>
              <a:rPr lang="en-US" dirty="0">
                <a:solidFill>
                  <a:schemeClr val="dk1"/>
                </a:solidFill>
              </a:rPr>
              <a:t> </a:t>
            </a:r>
            <a:r>
              <a:rPr lang="en-US" dirty="0" err="1">
                <a:solidFill>
                  <a:schemeClr val="dk1"/>
                </a:solidFill>
              </a:rPr>
              <a:t>sprechen</a:t>
            </a:r>
            <a:r>
              <a:rPr lang="en-US" dirty="0">
                <a:solidFill>
                  <a:schemeClr val="dk1"/>
                </a:solidFill>
              </a:rPr>
              <a:t>, </a:t>
            </a:r>
            <a:r>
              <a:rPr lang="en-US" b="1" dirty="0" err="1">
                <a:solidFill>
                  <a:schemeClr val="dk1"/>
                </a:solidFill>
              </a:rPr>
              <a:t>kommen</a:t>
            </a:r>
            <a:r>
              <a:rPr lang="en-US" b="1" dirty="0">
                <a:solidFill>
                  <a:schemeClr val="dk1"/>
                </a:solidFill>
              </a:rPr>
              <a:t> die </a:t>
            </a:r>
            <a:r>
              <a:rPr lang="en-US" b="1" dirty="0" err="1">
                <a:solidFill>
                  <a:schemeClr val="dk1"/>
                </a:solidFill>
              </a:rPr>
              <a:t>Gefühle</a:t>
            </a:r>
            <a:r>
              <a:rPr lang="en-US" b="1" dirty="0">
                <a:solidFill>
                  <a:schemeClr val="dk1"/>
                </a:solidFill>
              </a:rPr>
              <a:t> von </a:t>
            </a:r>
            <a:r>
              <a:rPr lang="en-US" b="1" dirty="0" err="1">
                <a:solidFill>
                  <a:schemeClr val="dk1"/>
                </a:solidFill>
              </a:rPr>
              <a:t>einem</a:t>
            </a:r>
            <a:r>
              <a:rPr lang="en-US" b="1" dirty="0">
                <a:solidFill>
                  <a:schemeClr val="dk1"/>
                </a:solidFill>
              </a:rPr>
              <a:t> </a:t>
            </a:r>
            <a:r>
              <a:rPr lang="en-US" b="1" dirty="0" err="1">
                <a:solidFill>
                  <a:schemeClr val="dk1"/>
                </a:solidFill>
              </a:rPr>
              <a:t>realen</a:t>
            </a:r>
            <a:r>
              <a:rPr lang="en-US" b="1" dirty="0">
                <a:solidFill>
                  <a:schemeClr val="dk1"/>
                </a:solidFill>
              </a:rPr>
              <a:t> Stressor und </a:t>
            </a:r>
            <a:r>
              <a:rPr lang="en-US" b="1" dirty="0" err="1">
                <a:solidFill>
                  <a:schemeClr val="dk1"/>
                </a:solidFill>
              </a:rPr>
              <a:t>sind</a:t>
            </a:r>
            <a:r>
              <a:rPr lang="en-US" b="1" dirty="0">
                <a:solidFill>
                  <a:schemeClr val="dk1"/>
                </a:solidFill>
              </a:rPr>
              <a:t> </a:t>
            </a:r>
            <a:r>
              <a:rPr lang="en-US" b="1" dirty="0" err="1">
                <a:solidFill>
                  <a:schemeClr val="dk1"/>
                </a:solidFill>
              </a:rPr>
              <a:t>keine</a:t>
            </a:r>
            <a:r>
              <a:rPr lang="en-US" b="1" dirty="0">
                <a:solidFill>
                  <a:schemeClr val="dk1"/>
                </a:solidFill>
              </a:rPr>
              <a:t> </a:t>
            </a:r>
            <a:r>
              <a:rPr lang="en-US" b="1" dirty="0" err="1">
                <a:solidFill>
                  <a:schemeClr val="dk1"/>
                </a:solidFill>
              </a:rPr>
              <a:t>individuellen</a:t>
            </a:r>
            <a:r>
              <a:rPr lang="en-US" b="1" dirty="0">
                <a:solidFill>
                  <a:schemeClr val="dk1"/>
                </a:solidFill>
              </a:rPr>
              <a:t> </a:t>
            </a:r>
            <a:r>
              <a:rPr lang="en-US" b="1" dirty="0" err="1">
                <a:solidFill>
                  <a:schemeClr val="dk1"/>
                </a:solidFill>
              </a:rPr>
              <a:t>psychischen</a:t>
            </a:r>
            <a:r>
              <a:rPr lang="en-US" b="1" dirty="0">
                <a:solidFill>
                  <a:schemeClr val="dk1"/>
                </a:solidFill>
              </a:rPr>
              <a:t> </a:t>
            </a:r>
            <a:r>
              <a:rPr lang="en-US" b="1" dirty="0" err="1">
                <a:solidFill>
                  <a:schemeClr val="dk1"/>
                </a:solidFill>
              </a:rPr>
              <a:t>Probleme</a:t>
            </a:r>
            <a:r>
              <a:rPr lang="en-US" b="1" dirty="0">
                <a:solidFill>
                  <a:schemeClr val="dk1"/>
                </a:solidFill>
              </a:rPr>
              <a:t>, </a:t>
            </a:r>
            <a:r>
              <a:rPr lang="en-US" b="1" dirty="0" err="1">
                <a:solidFill>
                  <a:schemeClr val="dk1"/>
                </a:solidFill>
              </a:rPr>
              <a:t>wie</a:t>
            </a:r>
            <a:r>
              <a:rPr lang="en-US" b="1" dirty="0">
                <a:solidFill>
                  <a:schemeClr val="dk1"/>
                </a:solidFill>
              </a:rPr>
              <a:t> man </a:t>
            </a:r>
            <a:r>
              <a:rPr lang="en-US" b="1" dirty="0" err="1">
                <a:solidFill>
                  <a:schemeClr val="dk1"/>
                </a:solidFill>
              </a:rPr>
              <a:t>vielleicht</a:t>
            </a:r>
            <a:r>
              <a:rPr lang="en-US" b="1" dirty="0">
                <a:solidFill>
                  <a:schemeClr val="dk1"/>
                </a:solidFill>
              </a:rPr>
              <a:t> </a:t>
            </a:r>
            <a:r>
              <a:rPr lang="en-US" b="1" dirty="0" err="1">
                <a:solidFill>
                  <a:schemeClr val="dk1"/>
                </a:solidFill>
              </a:rPr>
              <a:t>annehmen</a:t>
            </a:r>
            <a:r>
              <a:rPr lang="en-US" b="1" dirty="0">
                <a:solidFill>
                  <a:schemeClr val="dk1"/>
                </a:solidFill>
              </a:rPr>
              <a:t> </a:t>
            </a:r>
            <a:r>
              <a:rPr lang="en-US" b="1" dirty="0" err="1">
                <a:solidFill>
                  <a:schemeClr val="dk1"/>
                </a:solidFill>
              </a:rPr>
              <a:t>könnte</a:t>
            </a:r>
            <a:r>
              <a:rPr lang="en-US" b="1" dirty="0">
                <a:solidFill>
                  <a:schemeClr val="dk1"/>
                </a:solidFill>
              </a:rPr>
              <a:t>.</a:t>
            </a:r>
            <a:endParaRPr b="1"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2d3b5114961_0_550: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5" name="Google Shape;525;g2d3b5114961_0_550: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[Frage </a:t>
            </a:r>
            <a:r>
              <a:rPr lang="en-US" dirty="0" err="1"/>
              <a:t>aus</a:t>
            </a:r>
            <a:r>
              <a:rPr lang="en-US" dirty="0"/>
              <a:t> der Gruppe: Lass die </a:t>
            </a:r>
            <a:r>
              <a:rPr lang="en-US" dirty="0" err="1"/>
              <a:t>Teilnehmenden</a:t>
            </a:r>
            <a:r>
              <a:rPr lang="en-US" dirty="0"/>
              <a:t> die </a:t>
            </a:r>
            <a:r>
              <a:rPr lang="en-US" dirty="0" err="1"/>
              <a:t>Emotionen</a:t>
            </a:r>
            <a:r>
              <a:rPr lang="en-US" dirty="0"/>
              <a:t> </a:t>
            </a:r>
            <a:r>
              <a:rPr lang="en-US" dirty="0" err="1"/>
              <a:t>laut</a:t>
            </a:r>
            <a:r>
              <a:rPr lang="en-US" dirty="0"/>
              <a:t> </a:t>
            </a:r>
            <a:r>
              <a:rPr lang="en-US" dirty="0" err="1"/>
              <a:t>benennen</a:t>
            </a:r>
            <a:r>
              <a:rPr lang="en-US" dirty="0"/>
              <a:t>.]</a:t>
            </a:r>
            <a:endParaRPr dirty="0"/>
          </a:p>
          <a:p>
            <a:pPr marL="0" lvl="0" indent="0" algn="l" rtl="0">
              <a:spcBef>
                <a:spcPts val="0"/>
              </a:spcBef>
              <a:spcAft>
                <a:spcPts val="0"/>
              </a:spcAft>
              <a:buNone/>
            </a:pPr>
            <a:r>
              <a:rPr lang="en-US" b="1" dirty="0"/>
              <a:t>[1 min]</a:t>
            </a:r>
            <a:endParaRPr b="1"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g2d3b5114961_0_556: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2" name="Google Shape;532;g2d3b5114961_0_556: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solidFill>
                  <a:schemeClr val="dk1"/>
                </a:solidFill>
              </a:rPr>
              <a:t>Aktuellen</a:t>
            </a:r>
            <a:r>
              <a:rPr lang="en-US" dirty="0">
                <a:solidFill>
                  <a:schemeClr val="dk1"/>
                </a:solidFill>
              </a:rPr>
              <a:t> </a:t>
            </a:r>
            <a:r>
              <a:rPr lang="en-US" dirty="0" err="1">
                <a:solidFill>
                  <a:schemeClr val="dk1"/>
                </a:solidFill>
              </a:rPr>
              <a:t>Studien</a:t>
            </a:r>
            <a:r>
              <a:rPr lang="en-US" dirty="0">
                <a:solidFill>
                  <a:schemeClr val="dk1"/>
                </a:solidFill>
              </a:rPr>
              <a:t> </a:t>
            </a:r>
            <a:r>
              <a:rPr lang="en-US" dirty="0" err="1">
                <a:solidFill>
                  <a:schemeClr val="dk1"/>
                </a:solidFill>
              </a:rPr>
              <a:t>zufolge</a:t>
            </a:r>
            <a:r>
              <a:rPr lang="en-US" dirty="0">
                <a:solidFill>
                  <a:schemeClr val="dk1"/>
                </a:solidFill>
              </a:rPr>
              <a:t> </a:t>
            </a:r>
            <a:r>
              <a:rPr lang="en-US" dirty="0" err="1">
                <a:solidFill>
                  <a:schemeClr val="dk1"/>
                </a:solidFill>
              </a:rPr>
              <a:t>haben</a:t>
            </a:r>
            <a:r>
              <a:rPr lang="en-US" dirty="0">
                <a:solidFill>
                  <a:schemeClr val="dk1"/>
                </a:solidFill>
              </a:rPr>
              <a:t> </a:t>
            </a:r>
            <a:r>
              <a:rPr lang="en-US" dirty="0" err="1">
                <a:solidFill>
                  <a:schemeClr val="dk1"/>
                </a:solidFill>
              </a:rPr>
              <a:t>junge</a:t>
            </a:r>
            <a:r>
              <a:rPr lang="en-US" dirty="0">
                <a:solidFill>
                  <a:schemeClr val="dk1"/>
                </a:solidFill>
              </a:rPr>
              <a:t> Menschen </a:t>
            </a:r>
            <a:r>
              <a:rPr lang="en-US" dirty="0" err="1">
                <a:solidFill>
                  <a:schemeClr val="dk1"/>
                </a:solidFill>
              </a:rPr>
              <a:t>diese</a:t>
            </a:r>
            <a:r>
              <a:rPr lang="en-US" dirty="0">
                <a:solidFill>
                  <a:schemeClr val="dk1"/>
                </a:solidFill>
              </a:rPr>
              <a:t> </a:t>
            </a:r>
            <a:r>
              <a:rPr lang="en-US" dirty="0" err="1">
                <a:solidFill>
                  <a:schemeClr val="dk1"/>
                </a:solidFill>
              </a:rPr>
              <a:t>Emotionen</a:t>
            </a:r>
            <a:r>
              <a:rPr lang="en-US" dirty="0">
                <a:solidFill>
                  <a:schemeClr val="dk1"/>
                </a:solidFill>
              </a:rPr>
              <a:t> am </a:t>
            </a:r>
            <a:r>
              <a:rPr lang="en-US" dirty="0" err="1">
                <a:solidFill>
                  <a:schemeClr val="dk1"/>
                </a:solidFill>
              </a:rPr>
              <a:t>häufigsten</a:t>
            </a:r>
            <a:r>
              <a:rPr lang="en-US" dirty="0">
                <a:solidFill>
                  <a:schemeClr val="dk1"/>
                </a:solidFill>
              </a:rPr>
              <a:t> </a:t>
            </a:r>
            <a:r>
              <a:rPr lang="en-US" dirty="0" err="1">
                <a:solidFill>
                  <a:schemeClr val="dk1"/>
                </a:solidFill>
              </a:rPr>
              <a:t>genannt</a:t>
            </a:r>
            <a:r>
              <a:rPr lang="en-US" dirty="0">
                <a:solidFill>
                  <a:schemeClr val="dk1"/>
                </a:solidFill>
              </a:rPr>
              <a:t>.</a:t>
            </a:r>
            <a:endParaRPr dirty="0">
              <a:solidFill>
                <a:schemeClr val="dk1"/>
              </a:solidFill>
            </a:endParaRPr>
          </a:p>
          <a:p>
            <a:pPr marL="0" lvl="0" indent="0" algn="l" rtl="0">
              <a:spcBef>
                <a:spcPts val="0"/>
              </a:spcBef>
              <a:spcAft>
                <a:spcPts val="0"/>
              </a:spcAft>
              <a:buNone/>
            </a:pPr>
            <a:r>
              <a:rPr lang="en-US" dirty="0">
                <a:solidFill>
                  <a:schemeClr val="dk1"/>
                </a:solidFill>
              </a:rPr>
              <a:t>[Lies </a:t>
            </a:r>
            <a:r>
              <a:rPr lang="en-US" dirty="0" err="1">
                <a:solidFill>
                  <a:schemeClr val="dk1"/>
                </a:solidFill>
              </a:rPr>
              <a:t>sie</a:t>
            </a:r>
            <a:r>
              <a:rPr lang="en-US" dirty="0">
                <a:solidFill>
                  <a:schemeClr val="dk1"/>
                </a:solidFill>
              </a:rPr>
              <a:t> </a:t>
            </a:r>
            <a:r>
              <a:rPr lang="en-US" dirty="0" err="1">
                <a:solidFill>
                  <a:schemeClr val="dk1"/>
                </a:solidFill>
              </a:rPr>
              <a:t>laut</a:t>
            </a:r>
            <a:r>
              <a:rPr lang="en-US" dirty="0">
                <a:solidFill>
                  <a:schemeClr val="dk1"/>
                </a:solidFill>
              </a:rPr>
              <a:t> </a:t>
            </a:r>
            <a:r>
              <a:rPr lang="en-US" dirty="0" err="1">
                <a:solidFill>
                  <a:schemeClr val="dk1"/>
                </a:solidFill>
              </a:rPr>
              <a:t>vor</a:t>
            </a:r>
            <a:r>
              <a:rPr lang="en-US" dirty="0">
                <a:solidFill>
                  <a:schemeClr val="dk1"/>
                </a:solidFill>
              </a:rPr>
              <a:t>.]</a:t>
            </a:r>
            <a:endParaRPr dirty="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d3b5114961_0_14: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2d3b5114961_0_14: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accent3"/>
                </a:solidFill>
              </a:rPr>
              <a:t>[Ändere deinen Namen auf der Folie + Rechtsklick auf das Bild → Bild ersetzen → füge dein eigenes Porträtfoto hinzu!]</a:t>
            </a:r>
            <a:endParaRPr>
              <a:solidFill>
                <a:schemeClr val="accent3"/>
              </a:solidFill>
            </a:endParaRPr>
          </a:p>
          <a:p>
            <a:pPr marL="0" lvl="0" indent="0" algn="l" rtl="0">
              <a:spcBef>
                <a:spcPts val="0"/>
              </a:spcBef>
              <a:spcAft>
                <a:spcPts val="0"/>
              </a:spcAft>
              <a:buNone/>
            </a:pPr>
            <a:r>
              <a:rPr lang="en-US">
                <a:solidFill>
                  <a:schemeClr val="dk1"/>
                </a:solidFill>
              </a:rPr>
              <a:t>[Stell dich schnell vor - </a:t>
            </a:r>
            <a:r>
              <a:rPr lang="en-US" b="1">
                <a:solidFill>
                  <a:schemeClr val="dk1"/>
                </a:solidFill>
              </a:rPr>
              <a:t>2 min</a:t>
            </a:r>
            <a:r>
              <a:rPr lang="en-US">
                <a:solidFill>
                  <a:schemeClr val="dk1"/>
                </a:solidFill>
              </a:rPr>
              <a:t>]</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US">
                <a:solidFill>
                  <a:schemeClr val="dk1"/>
                </a:solidFill>
              </a:rPr>
              <a:t>Sag hallo und danke allen, dass sie gekommen sind und offen sind, um Jugendliche mit Klimaangst zu unterstützen.</a:t>
            </a:r>
            <a:endParaRPr>
              <a:solidFill>
                <a:schemeClr val="dk1"/>
              </a:solidFill>
            </a:endParaRPr>
          </a:p>
          <a:p>
            <a:pPr marL="457200" lvl="0" indent="-298450" algn="l" rtl="0">
              <a:spcBef>
                <a:spcPts val="0"/>
              </a:spcBef>
              <a:spcAft>
                <a:spcPts val="0"/>
              </a:spcAft>
              <a:buSzPts val="1100"/>
              <a:buChar char="-"/>
            </a:pPr>
            <a:r>
              <a:rPr lang="en-US"/>
              <a:t>Wer bist du?</a:t>
            </a:r>
            <a:endParaRPr/>
          </a:p>
          <a:p>
            <a:pPr marL="457200" lvl="0" indent="-298450" algn="l" rtl="0">
              <a:spcBef>
                <a:spcPts val="0"/>
              </a:spcBef>
              <a:spcAft>
                <a:spcPts val="0"/>
              </a:spcAft>
              <a:buSzPts val="1100"/>
              <a:buChar char="-"/>
            </a:pPr>
            <a:r>
              <a:rPr lang="en-US"/>
              <a:t>Welche Art von Berufserfahrung hast du?</a:t>
            </a:r>
            <a:endParaRPr/>
          </a:p>
          <a:p>
            <a:pPr marL="457200" lvl="0" indent="-298450" algn="l" rtl="0">
              <a:spcBef>
                <a:spcPts val="0"/>
              </a:spcBef>
              <a:spcAft>
                <a:spcPts val="0"/>
              </a:spcAft>
              <a:buSzPts val="1100"/>
              <a:buChar char="-"/>
            </a:pPr>
            <a:r>
              <a:rPr lang="en-US"/>
              <a:t>Warum machst du diese Ausbildung?</a:t>
            </a:r>
            <a:endParaRPr/>
          </a:p>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g2d3b5114961_0_605: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9" name="Google Shape;579;g2d3b5114961_0_605: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Dieses Rad der </a:t>
            </a:r>
            <a:r>
              <a:rPr lang="en-US" dirty="0" err="1">
                <a:solidFill>
                  <a:schemeClr val="dk1"/>
                </a:solidFill>
              </a:rPr>
              <a:t>Klimaangst</a:t>
            </a:r>
            <a:r>
              <a:rPr lang="en-US" dirty="0">
                <a:solidFill>
                  <a:schemeClr val="dk1"/>
                </a:solidFill>
              </a:rPr>
              <a:t> </a:t>
            </a:r>
            <a:r>
              <a:rPr lang="en-US" dirty="0" err="1">
                <a:solidFill>
                  <a:schemeClr val="dk1"/>
                </a:solidFill>
              </a:rPr>
              <a:t>wurde</a:t>
            </a:r>
            <a:r>
              <a:rPr lang="en-US" dirty="0">
                <a:solidFill>
                  <a:schemeClr val="dk1"/>
                </a:solidFill>
              </a:rPr>
              <a:t> </a:t>
            </a:r>
            <a:r>
              <a:rPr lang="en-US" dirty="0" err="1">
                <a:solidFill>
                  <a:schemeClr val="dk1"/>
                </a:solidFill>
              </a:rPr>
              <a:t>aus</a:t>
            </a:r>
            <a:r>
              <a:rPr lang="en-US" dirty="0">
                <a:solidFill>
                  <a:schemeClr val="dk1"/>
                </a:solidFill>
              </a:rPr>
              <a:t> der Forschung von </a:t>
            </a:r>
            <a:r>
              <a:rPr lang="en-US" b="1" dirty="0" err="1">
                <a:solidFill>
                  <a:schemeClr val="dk1"/>
                </a:solidFill>
              </a:rPr>
              <a:t>Panu</a:t>
            </a:r>
            <a:r>
              <a:rPr lang="en-US" b="1" dirty="0">
                <a:solidFill>
                  <a:schemeClr val="dk1"/>
                </a:solidFill>
              </a:rPr>
              <a:t> </a:t>
            </a:r>
            <a:r>
              <a:rPr lang="en-US" b="1" dirty="0" err="1">
                <a:solidFill>
                  <a:schemeClr val="dk1"/>
                </a:solidFill>
              </a:rPr>
              <a:t>Pihkala</a:t>
            </a:r>
            <a:r>
              <a:rPr lang="en-US" b="1" dirty="0">
                <a:solidFill>
                  <a:schemeClr val="dk1"/>
                </a:solidFill>
              </a:rPr>
              <a:t> </a:t>
            </a:r>
            <a:r>
              <a:rPr lang="en-US" dirty="0" err="1">
                <a:solidFill>
                  <a:schemeClr val="dk1"/>
                </a:solidFill>
              </a:rPr>
              <a:t>entwickelt</a:t>
            </a:r>
            <a:r>
              <a:rPr lang="en-US" dirty="0">
                <a:solidFill>
                  <a:schemeClr val="dk1"/>
                </a:solidFill>
              </a:rPr>
              <a:t>, </a:t>
            </a:r>
            <a:r>
              <a:rPr lang="en-US" dirty="0" err="1">
                <a:solidFill>
                  <a:schemeClr val="dk1"/>
                </a:solidFill>
              </a:rPr>
              <a:t>einem</a:t>
            </a:r>
            <a:r>
              <a:rPr lang="en-US" dirty="0">
                <a:solidFill>
                  <a:schemeClr val="dk1"/>
                </a:solidFill>
              </a:rPr>
              <a:t> </a:t>
            </a:r>
            <a:r>
              <a:rPr lang="en-US" dirty="0" err="1">
                <a:solidFill>
                  <a:schemeClr val="dk1"/>
                </a:solidFill>
              </a:rPr>
              <a:t>finnischen</a:t>
            </a:r>
            <a:r>
              <a:rPr lang="en-US" dirty="0">
                <a:solidFill>
                  <a:schemeClr val="dk1"/>
                </a:solidFill>
              </a:rPr>
              <a:t> </a:t>
            </a:r>
            <a:r>
              <a:rPr lang="en-US" dirty="0" err="1">
                <a:solidFill>
                  <a:schemeClr val="dk1"/>
                </a:solidFill>
              </a:rPr>
              <a:t>Experten</a:t>
            </a:r>
            <a:r>
              <a:rPr lang="en-US" dirty="0">
                <a:solidFill>
                  <a:schemeClr val="dk1"/>
                </a:solidFill>
              </a:rPr>
              <a:t> für </a:t>
            </a:r>
            <a:r>
              <a:rPr lang="en-US" dirty="0" err="1">
                <a:solidFill>
                  <a:schemeClr val="dk1"/>
                </a:solidFill>
              </a:rPr>
              <a:t>interdisziplinäre</a:t>
            </a:r>
            <a:r>
              <a:rPr lang="en-US" dirty="0">
                <a:solidFill>
                  <a:schemeClr val="dk1"/>
                </a:solidFill>
              </a:rPr>
              <a:t> Forschung </a:t>
            </a:r>
            <a:r>
              <a:rPr lang="en-US" dirty="0" err="1">
                <a:solidFill>
                  <a:schemeClr val="dk1"/>
                </a:solidFill>
              </a:rPr>
              <a:t>zum</a:t>
            </a:r>
            <a:r>
              <a:rPr lang="en-US" dirty="0">
                <a:solidFill>
                  <a:schemeClr val="dk1"/>
                </a:solidFill>
              </a:rPr>
              <a:t> Thema </a:t>
            </a:r>
            <a:r>
              <a:rPr lang="en-US" dirty="0" err="1">
                <a:solidFill>
                  <a:schemeClr val="dk1"/>
                </a:solidFill>
              </a:rPr>
              <a:t>Ökoangst</a:t>
            </a:r>
            <a:r>
              <a:rPr lang="en-US" dirty="0">
                <a:solidFill>
                  <a:schemeClr val="dk1"/>
                </a:solidFill>
              </a:rPr>
              <a:t>. </a:t>
            </a:r>
            <a:endParaRPr dirty="0">
              <a:solidFill>
                <a:schemeClr val="dk1"/>
              </a:solidFill>
            </a:endParaRPr>
          </a:p>
          <a:p>
            <a:pPr marL="0" lvl="0" indent="0" algn="l" rtl="0">
              <a:spcBef>
                <a:spcPts val="0"/>
              </a:spcBef>
              <a:spcAft>
                <a:spcPts val="0"/>
              </a:spcAft>
              <a:buNone/>
            </a:pPr>
            <a:r>
              <a:rPr lang="en-US" b="1" dirty="0">
                <a:solidFill>
                  <a:schemeClr val="dk1"/>
                </a:solidFill>
              </a:rPr>
              <a:t>Hier </a:t>
            </a:r>
            <a:r>
              <a:rPr lang="en-US" b="1" dirty="0" err="1">
                <a:solidFill>
                  <a:schemeClr val="dk1"/>
                </a:solidFill>
              </a:rPr>
              <a:t>sind</a:t>
            </a:r>
            <a:r>
              <a:rPr lang="en-US" b="1" dirty="0">
                <a:solidFill>
                  <a:schemeClr val="dk1"/>
                </a:solidFill>
              </a:rPr>
              <a:t> 27 </a:t>
            </a:r>
            <a:r>
              <a:rPr lang="en-US" b="1" dirty="0" err="1">
                <a:solidFill>
                  <a:schemeClr val="dk1"/>
                </a:solidFill>
              </a:rPr>
              <a:t>Emotionen</a:t>
            </a:r>
            <a:r>
              <a:rPr lang="en-US" b="1" dirty="0">
                <a:solidFill>
                  <a:schemeClr val="dk1"/>
                </a:solidFill>
              </a:rPr>
              <a:t>, die </a:t>
            </a:r>
            <a:r>
              <a:rPr lang="en-US" b="1" dirty="0" err="1">
                <a:solidFill>
                  <a:schemeClr val="dk1"/>
                </a:solidFill>
              </a:rPr>
              <a:t>mit</a:t>
            </a:r>
            <a:r>
              <a:rPr lang="en-US" b="1" dirty="0">
                <a:solidFill>
                  <a:schemeClr val="dk1"/>
                </a:solidFill>
              </a:rPr>
              <a:t> der </a:t>
            </a:r>
            <a:r>
              <a:rPr lang="en-US" b="1" dirty="0" err="1">
                <a:solidFill>
                  <a:schemeClr val="dk1"/>
                </a:solidFill>
              </a:rPr>
              <a:t>Klimaangst</a:t>
            </a:r>
            <a:r>
              <a:rPr lang="en-US" b="1" dirty="0">
                <a:solidFill>
                  <a:schemeClr val="dk1"/>
                </a:solidFill>
              </a:rPr>
              <a:t> </a:t>
            </a:r>
            <a:r>
              <a:rPr lang="en-US" b="1" dirty="0" err="1">
                <a:solidFill>
                  <a:schemeClr val="dk1"/>
                </a:solidFill>
              </a:rPr>
              <a:t>zusammenhängen</a:t>
            </a:r>
            <a:r>
              <a:rPr lang="en-US" b="1" dirty="0">
                <a:solidFill>
                  <a:schemeClr val="dk1"/>
                </a:solidFill>
              </a:rPr>
              <a:t>, </a:t>
            </a:r>
            <a:r>
              <a:rPr lang="en-US" dirty="0" err="1">
                <a:solidFill>
                  <a:schemeClr val="dk1"/>
                </a:solidFill>
              </a:rPr>
              <a:t>kategorisiert</a:t>
            </a:r>
            <a:r>
              <a:rPr lang="en-US" dirty="0">
                <a:solidFill>
                  <a:schemeClr val="dk1"/>
                </a:solidFill>
              </a:rPr>
              <a:t> in </a:t>
            </a:r>
            <a:r>
              <a:rPr lang="en-US" b="1" dirty="0">
                <a:solidFill>
                  <a:schemeClr val="dk1"/>
                </a:solidFill>
              </a:rPr>
              <a:t>4 </a:t>
            </a:r>
            <a:r>
              <a:rPr lang="en-US" b="1" dirty="0" err="1">
                <a:solidFill>
                  <a:schemeClr val="dk1"/>
                </a:solidFill>
              </a:rPr>
              <a:t>Hauptgruppen</a:t>
            </a:r>
            <a:r>
              <a:rPr lang="en-US" dirty="0">
                <a:solidFill>
                  <a:schemeClr val="dk1"/>
                </a:solidFill>
              </a:rPr>
              <a:t>: </a:t>
            </a:r>
            <a:r>
              <a:rPr lang="en-US" dirty="0" err="1">
                <a:solidFill>
                  <a:schemeClr val="dk1"/>
                </a:solidFill>
              </a:rPr>
              <a:t>Wut</a:t>
            </a:r>
            <a:r>
              <a:rPr lang="en-US" dirty="0">
                <a:solidFill>
                  <a:schemeClr val="dk1"/>
                </a:solidFill>
              </a:rPr>
              <a:t>, </a:t>
            </a:r>
            <a:r>
              <a:rPr lang="en-US" dirty="0" err="1">
                <a:solidFill>
                  <a:schemeClr val="dk1"/>
                </a:solidFill>
              </a:rPr>
              <a:t>Traurigkeit</a:t>
            </a:r>
            <a:r>
              <a:rPr lang="en-US" dirty="0">
                <a:solidFill>
                  <a:schemeClr val="dk1"/>
                </a:solidFill>
              </a:rPr>
              <a:t>, Angst und </a:t>
            </a:r>
            <a:r>
              <a:rPr lang="en-US" dirty="0" err="1">
                <a:solidFill>
                  <a:schemeClr val="dk1"/>
                </a:solidFill>
              </a:rPr>
              <a:t>Positivität</a:t>
            </a:r>
            <a:r>
              <a:rPr lang="en-US" dirty="0">
                <a:solidFill>
                  <a:schemeClr val="dk1"/>
                </a:solidFill>
              </a:rPr>
              <a:t>. </a:t>
            </a:r>
            <a:endParaRPr dirty="0">
              <a:solidFill>
                <a:schemeClr val="dk1"/>
              </a:solidFill>
            </a:endParaRPr>
          </a:p>
          <a:p>
            <a:pPr marL="0" lvl="0" indent="0" algn="l" rtl="0">
              <a:spcBef>
                <a:spcPts val="0"/>
              </a:spcBef>
              <a:spcAft>
                <a:spcPts val="0"/>
              </a:spcAft>
              <a:buNone/>
            </a:pPr>
            <a:r>
              <a:rPr lang="en-US" dirty="0">
                <a:solidFill>
                  <a:schemeClr val="dk1"/>
                </a:solidFill>
              </a:rPr>
              <a:t>Dieses Rad </a:t>
            </a:r>
            <a:r>
              <a:rPr lang="en-US" dirty="0" err="1">
                <a:solidFill>
                  <a:schemeClr val="dk1"/>
                </a:solidFill>
              </a:rPr>
              <a:t>ist</a:t>
            </a:r>
            <a:r>
              <a:rPr lang="en-US" dirty="0">
                <a:solidFill>
                  <a:schemeClr val="dk1"/>
                </a:solidFill>
              </a:rPr>
              <a:t> </a:t>
            </a:r>
            <a:r>
              <a:rPr lang="en-US" dirty="0" err="1">
                <a:solidFill>
                  <a:schemeClr val="dk1"/>
                </a:solidFill>
              </a:rPr>
              <a:t>ein</a:t>
            </a:r>
            <a:r>
              <a:rPr lang="en-US" dirty="0">
                <a:solidFill>
                  <a:schemeClr val="dk1"/>
                </a:solidFill>
              </a:rPr>
              <a:t> </a:t>
            </a:r>
            <a:r>
              <a:rPr lang="en-US" dirty="0" err="1">
                <a:solidFill>
                  <a:schemeClr val="dk1"/>
                </a:solidFill>
              </a:rPr>
              <a:t>Hilfsmittel</a:t>
            </a:r>
            <a:r>
              <a:rPr lang="en-US" dirty="0">
                <a:solidFill>
                  <a:schemeClr val="dk1"/>
                </a:solidFill>
              </a:rPr>
              <a:t>, das Menschen </a:t>
            </a:r>
            <a:r>
              <a:rPr lang="en-US" dirty="0" err="1">
                <a:solidFill>
                  <a:schemeClr val="dk1"/>
                </a:solidFill>
              </a:rPr>
              <a:t>hilft</a:t>
            </a:r>
            <a:r>
              <a:rPr lang="en-US" dirty="0">
                <a:solidFill>
                  <a:schemeClr val="dk1"/>
                </a:solidFill>
              </a:rPr>
              <a:t>, </a:t>
            </a:r>
            <a:r>
              <a:rPr lang="en-US" dirty="0" err="1">
                <a:solidFill>
                  <a:schemeClr val="dk1"/>
                </a:solidFill>
              </a:rPr>
              <a:t>klimabezogene</a:t>
            </a:r>
            <a:r>
              <a:rPr lang="en-US" dirty="0">
                <a:solidFill>
                  <a:schemeClr val="dk1"/>
                </a:solidFill>
              </a:rPr>
              <a:t> </a:t>
            </a:r>
            <a:r>
              <a:rPr lang="en-US" dirty="0" err="1">
                <a:solidFill>
                  <a:schemeClr val="dk1"/>
                </a:solidFill>
              </a:rPr>
              <a:t>Emotionen</a:t>
            </a:r>
            <a:r>
              <a:rPr lang="en-US" dirty="0">
                <a:solidFill>
                  <a:schemeClr val="dk1"/>
                </a:solidFill>
              </a:rPr>
              <a:t> </a:t>
            </a:r>
            <a:r>
              <a:rPr lang="en-US" dirty="0" err="1">
                <a:solidFill>
                  <a:schemeClr val="dk1"/>
                </a:solidFill>
              </a:rPr>
              <a:t>zu</a:t>
            </a:r>
            <a:r>
              <a:rPr lang="en-US" dirty="0">
                <a:solidFill>
                  <a:schemeClr val="dk1"/>
                </a:solidFill>
              </a:rPr>
              <a:t> verstehen und </a:t>
            </a:r>
            <a:r>
              <a:rPr lang="en-US" dirty="0" err="1">
                <a:solidFill>
                  <a:schemeClr val="dk1"/>
                </a:solidFill>
              </a:rPr>
              <a:t>sich</a:t>
            </a:r>
            <a:r>
              <a:rPr lang="en-US" dirty="0">
                <a:solidFill>
                  <a:schemeClr val="dk1"/>
                </a:solidFill>
              </a:rPr>
              <a:t> </a:t>
            </a:r>
            <a:r>
              <a:rPr lang="en-US" dirty="0" err="1">
                <a:solidFill>
                  <a:schemeClr val="dk1"/>
                </a:solidFill>
              </a:rPr>
              <a:t>darin</a:t>
            </a:r>
            <a:r>
              <a:rPr lang="en-US" dirty="0">
                <a:solidFill>
                  <a:schemeClr val="dk1"/>
                </a:solidFill>
              </a:rPr>
              <a:t> </a:t>
            </a:r>
            <a:r>
              <a:rPr lang="en-US" dirty="0" err="1">
                <a:solidFill>
                  <a:schemeClr val="dk1"/>
                </a:solidFill>
              </a:rPr>
              <a:t>zurechtzufinden</a:t>
            </a:r>
            <a:r>
              <a:rPr lang="en-US" dirty="0">
                <a:solidFill>
                  <a:schemeClr val="dk1"/>
                </a:solidFill>
              </a:rPr>
              <a:t>, </a:t>
            </a:r>
            <a:r>
              <a:rPr lang="en-US" dirty="0" err="1">
                <a:solidFill>
                  <a:schemeClr val="dk1"/>
                </a:solidFill>
              </a:rPr>
              <a:t>aber</a:t>
            </a:r>
            <a:r>
              <a:rPr lang="en-US" dirty="0">
                <a:solidFill>
                  <a:schemeClr val="dk1"/>
                </a:solidFill>
              </a:rPr>
              <a:t> es </a:t>
            </a:r>
            <a:r>
              <a:rPr lang="en-US" dirty="0" err="1">
                <a:solidFill>
                  <a:schemeClr val="dk1"/>
                </a:solidFill>
              </a:rPr>
              <a:t>ist</a:t>
            </a:r>
            <a:r>
              <a:rPr lang="en-US" dirty="0">
                <a:solidFill>
                  <a:schemeClr val="dk1"/>
                </a:solidFill>
              </a:rPr>
              <a:t> </a:t>
            </a:r>
            <a:r>
              <a:rPr lang="en-US" dirty="0" err="1">
                <a:solidFill>
                  <a:schemeClr val="dk1"/>
                </a:solidFill>
              </a:rPr>
              <a:t>keine</a:t>
            </a:r>
            <a:r>
              <a:rPr lang="en-US" dirty="0">
                <a:solidFill>
                  <a:schemeClr val="dk1"/>
                </a:solidFill>
              </a:rPr>
              <a:t> </a:t>
            </a:r>
            <a:r>
              <a:rPr lang="en-US" dirty="0" err="1">
                <a:solidFill>
                  <a:schemeClr val="dk1"/>
                </a:solidFill>
              </a:rPr>
              <a:t>vollständige</a:t>
            </a:r>
            <a:r>
              <a:rPr lang="en-US" dirty="0">
                <a:solidFill>
                  <a:schemeClr val="dk1"/>
                </a:solidFill>
              </a:rPr>
              <a:t> </a:t>
            </a:r>
            <a:r>
              <a:rPr lang="en-US" dirty="0" err="1">
                <a:solidFill>
                  <a:schemeClr val="dk1"/>
                </a:solidFill>
              </a:rPr>
              <a:t>Ressource</a:t>
            </a:r>
            <a:r>
              <a:rPr lang="en-US" dirty="0">
                <a:solidFill>
                  <a:schemeClr val="dk1"/>
                </a:solidFill>
              </a:rPr>
              <a:t>. </a:t>
            </a:r>
            <a:endParaRPr dirty="0">
              <a:solidFill>
                <a:schemeClr val="dk1"/>
              </a:solidFill>
            </a:endParaRPr>
          </a:p>
          <a:p>
            <a:pPr marL="0" lvl="0" indent="0" algn="l" rtl="0">
              <a:spcBef>
                <a:spcPts val="0"/>
              </a:spcBef>
              <a:spcAft>
                <a:spcPts val="0"/>
              </a:spcAft>
              <a:buNone/>
            </a:pPr>
            <a:r>
              <a:rPr lang="en-US" dirty="0">
                <a:solidFill>
                  <a:schemeClr val="dk1"/>
                </a:solidFill>
              </a:rPr>
              <a:t>Du </a:t>
            </a:r>
            <a:r>
              <a:rPr lang="en-US" dirty="0" err="1">
                <a:solidFill>
                  <a:schemeClr val="dk1"/>
                </a:solidFill>
              </a:rPr>
              <a:t>kannst</a:t>
            </a:r>
            <a:r>
              <a:rPr lang="en-US" dirty="0">
                <a:solidFill>
                  <a:schemeClr val="dk1"/>
                </a:solidFill>
              </a:rPr>
              <a:t> </a:t>
            </a:r>
            <a:r>
              <a:rPr lang="en-US" dirty="0" err="1">
                <a:solidFill>
                  <a:schemeClr val="dk1"/>
                </a:solidFill>
              </a:rPr>
              <a:t>auch</a:t>
            </a:r>
            <a:r>
              <a:rPr lang="en-US" dirty="0">
                <a:solidFill>
                  <a:schemeClr val="dk1"/>
                </a:solidFill>
              </a:rPr>
              <a:t> </a:t>
            </a:r>
            <a:r>
              <a:rPr lang="en-US" dirty="0" err="1">
                <a:solidFill>
                  <a:schemeClr val="dk1"/>
                </a:solidFill>
              </a:rPr>
              <a:t>sehen</a:t>
            </a:r>
            <a:r>
              <a:rPr lang="en-US" dirty="0">
                <a:solidFill>
                  <a:schemeClr val="dk1"/>
                </a:solidFill>
              </a:rPr>
              <a:t>, </a:t>
            </a:r>
            <a:r>
              <a:rPr lang="en-US" dirty="0" err="1">
                <a:solidFill>
                  <a:schemeClr val="dk1"/>
                </a:solidFill>
              </a:rPr>
              <a:t>dass</a:t>
            </a:r>
            <a:r>
              <a:rPr lang="en-US" dirty="0">
                <a:solidFill>
                  <a:schemeClr val="dk1"/>
                </a:solidFill>
              </a:rPr>
              <a:t> </a:t>
            </a:r>
            <a:r>
              <a:rPr lang="en-US" b="1" dirty="0">
                <a:solidFill>
                  <a:schemeClr val="dk1"/>
                </a:solidFill>
              </a:rPr>
              <a:t>es positive </a:t>
            </a:r>
            <a:r>
              <a:rPr lang="en-US" b="1" dirty="0" err="1">
                <a:solidFill>
                  <a:schemeClr val="dk1"/>
                </a:solidFill>
              </a:rPr>
              <a:t>Gefühle</a:t>
            </a:r>
            <a:r>
              <a:rPr lang="en-US" b="1" dirty="0">
                <a:solidFill>
                  <a:schemeClr val="dk1"/>
                </a:solidFill>
              </a:rPr>
              <a:t> </a:t>
            </a:r>
            <a:r>
              <a:rPr lang="en-US" dirty="0">
                <a:solidFill>
                  <a:schemeClr val="dk1"/>
                </a:solidFill>
              </a:rPr>
              <a:t>in </a:t>
            </a:r>
            <a:r>
              <a:rPr lang="en-US" dirty="0" err="1">
                <a:solidFill>
                  <a:schemeClr val="dk1"/>
                </a:solidFill>
              </a:rPr>
              <a:t>Bezug</a:t>
            </a:r>
            <a:r>
              <a:rPr lang="en-US" dirty="0">
                <a:solidFill>
                  <a:schemeClr val="dk1"/>
                </a:solidFill>
              </a:rPr>
              <a:t> auf den </a:t>
            </a:r>
            <a:r>
              <a:rPr lang="en-US" dirty="0" err="1">
                <a:solidFill>
                  <a:schemeClr val="dk1"/>
                </a:solidFill>
              </a:rPr>
              <a:t>Klimawandel</a:t>
            </a:r>
            <a:r>
              <a:rPr lang="en-US" dirty="0">
                <a:solidFill>
                  <a:schemeClr val="dk1"/>
                </a:solidFill>
              </a:rPr>
              <a:t> </a:t>
            </a:r>
            <a:r>
              <a:rPr lang="en-US" dirty="0" err="1">
                <a:solidFill>
                  <a:schemeClr val="dk1"/>
                </a:solidFill>
              </a:rPr>
              <a:t>gibt</a:t>
            </a:r>
            <a:r>
              <a:rPr lang="en-US" dirty="0">
                <a:solidFill>
                  <a:schemeClr val="dk1"/>
                </a:solidFill>
              </a:rPr>
              <a:t>. </a:t>
            </a:r>
            <a:r>
              <a:rPr lang="en-US" dirty="0" err="1">
                <a:solidFill>
                  <a:schemeClr val="dk1"/>
                </a:solidFill>
              </a:rPr>
              <a:t>Diese</a:t>
            </a:r>
            <a:r>
              <a:rPr lang="en-US" dirty="0">
                <a:solidFill>
                  <a:schemeClr val="dk1"/>
                </a:solidFill>
              </a:rPr>
              <a:t> </a:t>
            </a:r>
            <a:r>
              <a:rPr lang="en-US" dirty="0" err="1">
                <a:solidFill>
                  <a:schemeClr val="dk1"/>
                </a:solidFill>
              </a:rPr>
              <a:t>Emotionen</a:t>
            </a:r>
            <a:r>
              <a:rPr lang="en-US" dirty="0">
                <a:solidFill>
                  <a:schemeClr val="dk1"/>
                </a:solidFill>
              </a:rPr>
              <a:t> </a:t>
            </a:r>
            <a:r>
              <a:rPr lang="en-US" dirty="0" err="1">
                <a:solidFill>
                  <a:schemeClr val="dk1"/>
                </a:solidFill>
              </a:rPr>
              <a:t>stammen</a:t>
            </a:r>
            <a:r>
              <a:rPr lang="en-US" dirty="0">
                <a:solidFill>
                  <a:schemeClr val="dk1"/>
                </a:solidFill>
              </a:rPr>
              <a:t> oft </a:t>
            </a:r>
            <a:r>
              <a:rPr lang="en-US" dirty="0" err="1">
                <a:solidFill>
                  <a:schemeClr val="dk1"/>
                </a:solidFill>
              </a:rPr>
              <a:t>daher</a:t>
            </a:r>
            <a:r>
              <a:rPr lang="en-US" dirty="0">
                <a:solidFill>
                  <a:schemeClr val="dk1"/>
                </a:solidFill>
              </a:rPr>
              <a:t>, </a:t>
            </a:r>
            <a:r>
              <a:rPr lang="en-US" dirty="0" err="1">
                <a:solidFill>
                  <a:schemeClr val="dk1"/>
                </a:solidFill>
              </a:rPr>
              <a:t>dass</a:t>
            </a:r>
            <a:r>
              <a:rPr lang="en-US" dirty="0">
                <a:solidFill>
                  <a:schemeClr val="dk1"/>
                </a:solidFill>
              </a:rPr>
              <a:t> man </a:t>
            </a:r>
            <a:r>
              <a:rPr lang="en-US" dirty="0" err="1">
                <a:solidFill>
                  <a:schemeClr val="dk1"/>
                </a:solidFill>
              </a:rPr>
              <a:t>etwas</a:t>
            </a:r>
            <a:r>
              <a:rPr lang="en-US" dirty="0">
                <a:solidFill>
                  <a:schemeClr val="dk1"/>
                </a:solidFill>
              </a:rPr>
              <a:t> in Gemeinschaft </a:t>
            </a:r>
            <a:r>
              <a:rPr lang="en-US" dirty="0" err="1">
                <a:solidFill>
                  <a:schemeClr val="dk1"/>
                </a:solidFill>
              </a:rPr>
              <a:t>unternimmt</a:t>
            </a:r>
            <a:r>
              <a:rPr lang="en-US" dirty="0">
                <a:solidFill>
                  <a:schemeClr val="dk1"/>
                </a:solidFill>
              </a:rPr>
              <a:t>, und </a:t>
            </a:r>
            <a:r>
              <a:rPr lang="en-US" dirty="0" err="1">
                <a:solidFill>
                  <a:schemeClr val="dk1"/>
                </a:solidFill>
              </a:rPr>
              <a:t>gemeinsam</a:t>
            </a:r>
            <a:r>
              <a:rPr lang="en-US" dirty="0">
                <a:solidFill>
                  <a:schemeClr val="dk1"/>
                </a:solidFill>
              </a:rPr>
              <a:t> in </a:t>
            </a:r>
            <a:r>
              <a:rPr lang="en-US" dirty="0" err="1">
                <a:solidFill>
                  <a:schemeClr val="dk1"/>
                </a:solidFill>
              </a:rPr>
              <a:t>dieser</a:t>
            </a:r>
            <a:r>
              <a:rPr lang="en-US" dirty="0">
                <a:solidFill>
                  <a:schemeClr val="dk1"/>
                </a:solidFill>
              </a:rPr>
              <a:t> Situation </a:t>
            </a:r>
            <a:r>
              <a:rPr lang="en-US" dirty="0" err="1">
                <a:solidFill>
                  <a:schemeClr val="dk1"/>
                </a:solidFill>
              </a:rPr>
              <a:t>ist</a:t>
            </a:r>
            <a:r>
              <a:rPr lang="en-US" dirty="0">
                <a:solidFill>
                  <a:schemeClr val="dk1"/>
                </a:solidFill>
              </a:rPr>
              <a:t>.</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g2d3b5114961_0_612: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5" name="Google Shape;585;g2d3b5114961_0_612: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solidFill>
                  <a:schemeClr val="dk1"/>
                </a:solidFill>
              </a:rPr>
              <a:t>Klima-</a:t>
            </a:r>
            <a:r>
              <a:rPr lang="en-US" b="1" dirty="0" err="1">
                <a:solidFill>
                  <a:schemeClr val="dk1"/>
                </a:solidFill>
              </a:rPr>
              <a:t>Emotionen</a:t>
            </a:r>
            <a:r>
              <a:rPr lang="en-US" b="1" dirty="0">
                <a:solidFill>
                  <a:schemeClr val="dk1"/>
                </a:solidFill>
              </a:rPr>
              <a:t> </a:t>
            </a:r>
            <a:r>
              <a:rPr lang="en-US" b="1" dirty="0" err="1">
                <a:solidFill>
                  <a:schemeClr val="dk1"/>
                </a:solidFill>
              </a:rPr>
              <a:t>können</a:t>
            </a:r>
            <a:r>
              <a:rPr lang="en-US" b="1" dirty="0">
                <a:solidFill>
                  <a:schemeClr val="dk1"/>
                </a:solidFill>
              </a:rPr>
              <a:t> in </a:t>
            </a:r>
            <a:r>
              <a:rPr lang="en-US" b="1" dirty="0" err="1">
                <a:solidFill>
                  <a:schemeClr val="dk1"/>
                </a:solidFill>
              </a:rPr>
              <a:t>einem</a:t>
            </a:r>
            <a:r>
              <a:rPr lang="en-US" b="1" dirty="0">
                <a:solidFill>
                  <a:schemeClr val="dk1"/>
                </a:solidFill>
              </a:rPr>
              <a:t> Spektrum von </a:t>
            </a:r>
            <a:r>
              <a:rPr lang="en-US" b="1" dirty="0" err="1">
                <a:solidFill>
                  <a:schemeClr val="dk1"/>
                </a:solidFill>
              </a:rPr>
              <a:t>leicht</a:t>
            </a:r>
            <a:r>
              <a:rPr lang="en-US" b="1" dirty="0">
                <a:solidFill>
                  <a:schemeClr val="dk1"/>
                </a:solidFill>
              </a:rPr>
              <a:t> bis </a:t>
            </a:r>
            <a:r>
              <a:rPr lang="en-US" b="1" dirty="0" err="1">
                <a:solidFill>
                  <a:schemeClr val="dk1"/>
                </a:solidFill>
              </a:rPr>
              <a:t>schwer</a:t>
            </a:r>
            <a:r>
              <a:rPr lang="en-US" b="1" dirty="0">
                <a:solidFill>
                  <a:schemeClr val="dk1"/>
                </a:solidFill>
              </a:rPr>
              <a:t> </a:t>
            </a:r>
            <a:r>
              <a:rPr lang="en-US" b="1" dirty="0" err="1">
                <a:solidFill>
                  <a:schemeClr val="dk1"/>
                </a:solidFill>
              </a:rPr>
              <a:t>erlebt</a:t>
            </a:r>
            <a:r>
              <a:rPr lang="en-US" b="1" dirty="0">
                <a:solidFill>
                  <a:schemeClr val="dk1"/>
                </a:solidFill>
              </a:rPr>
              <a:t> </a:t>
            </a:r>
            <a:r>
              <a:rPr lang="en-US" b="1" dirty="0" err="1">
                <a:solidFill>
                  <a:schemeClr val="dk1"/>
                </a:solidFill>
              </a:rPr>
              <a:t>werden</a:t>
            </a:r>
            <a:r>
              <a:rPr lang="en-US" b="1" dirty="0">
                <a:solidFill>
                  <a:schemeClr val="dk1"/>
                </a:solidFill>
              </a:rPr>
              <a:t>. </a:t>
            </a:r>
            <a:endParaRPr b="1" dirty="0">
              <a:solidFill>
                <a:schemeClr val="dk1"/>
              </a:solidFill>
            </a:endParaRPr>
          </a:p>
          <a:p>
            <a:pPr marL="0" lvl="0" indent="0" algn="l" rtl="0">
              <a:spcBef>
                <a:spcPts val="0"/>
              </a:spcBef>
              <a:spcAft>
                <a:spcPts val="0"/>
              </a:spcAft>
              <a:buNone/>
            </a:pPr>
            <a:r>
              <a:rPr lang="en-US" dirty="0">
                <a:solidFill>
                  <a:schemeClr val="dk1"/>
                </a:solidFill>
              </a:rPr>
              <a:t>Dieses </a:t>
            </a:r>
            <a:r>
              <a:rPr lang="en-US" dirty="0" err="1">
                <a:solidFill>
                  <a:schemeClr val="dk1"/>
                </a:solidFill>
              </a:rPr>
              <a:t>Konzept</a:t>
            </a:r>
            <a:r>
              <a:rPr lang="en-US" dirty="0">
                <a:solidFill>
                  <a:schemeClr val="dk1"/>
                </a:solidFill>
              </a:rPr>
              <a:t> </a:t>
            </a:r>
            <a:r>
              <a:rPr lang="en-US" dirty="0" err="1">
                <a:solidFill>
                  <a:schemeClr val="dk1"/>
                </a:solidFill>
              </a:rPr>
              <a:t>wurde</a:t>
            </a:r>
            <a:r>
              <a:rPr lang="en-US" dirty="0">
                <a:solidFill>
                  <a:schemeClr val="dk1"/>
                </a:solidFill>
              </a:rPr>
              <a:t> von Carolin </a:t>
            </a:r>
            <a:r>
              <a:rPr lang="en-US" dirty="0" err="1">
                <a:solidFill>
                  <a:schemeClr val="dk1"/>
                </a:solidFill>
              </a:rPr>
              <a:t>Hickmans</a:t>
            </a:r>
            <a:r>
              <a:rPr lang="en-US" dirty="0">
                <a:solidFill>
                  <a:schemeClr val="dk1"/>
                </a:solidFill>
              </a:rPr>
              <a:t> </a:t>
            </a:r>
            <a:r>
              <a:rPr lang="en-US" dirty="0" err="1">
                <a:solidFill>
                  <a:schemeClr val="dk1"/>
                </a:solidFill>
              </a:rPr>
              <a:t>klinischen</a:t>
            </a:r>
            <a:r>
              <a:rPr lang="en-US" dirty="0">
                <a:solidFill>
                  <a:schemeClr val="dk1"/>
                </a:solidFill>
              </a:rPr>
              <a:t> </a:t>
            </a:r>
            <a:r>
              <a:rPr lang="en-US" dirty="0" err="1">
                <a:solidFill>
                  <a:schemeClr val="dk1"/>
                </a:solidFill>
              </a:rPr>
              <a:t>Beobachtungen</a:t>
            </a:r>
            <a:r>
              <a:rPr lang="en-US" dirty="0">
                <a:solidFill>
                  <a:schemeClr val="dk1"/>
                </a:solidFill>
              </a:rPr>
              <a:t> von Menschen </a:t>
            </a:r>
            <a:r>
              <a:rPr lang="en-US" dirty="0" err="1">
                <a:solidFill>
                  <a:schemeClr val="dk1"/>
                </a:solidFill>
              </a:rPr>
              <a:t>aus</a:t>
            </a:r>
            <a:r>
              <a:rPr lang="en-US" dirty="0">
                <a:solidFill>
                  <a:schemeClr val="dk1"/>
                </a:solidFill>
              </a:rPr>
              <a:t> den </a:t>
            </a:r>
            <a:r>
              <a:rPr lang="en-US" dirty="0" err="1">
                <a:solidFill>
                  <a:schemeClr val="dk1"/>
                </a:solidFill>
              </a:rPr>
              <a:t>Malediven</a:t>
            </a:r>
            <a:r>
              <a:rPr lang="en-US" dirty="0">
                <a:solidFill>
                  <a:schemeClr val="dk1"/>
                </a:solidFill>
              </a:rPr>
              <a:t>, </a:t>
            </a:r>
            <a:r>
              <a:rPr lang="en-US" dirty="0" err="1">
                <a:solidFill>
                  <a:schemeClr val="dk1"/>
                </a:solidFill>
              </a:rPr>
              <a:t>Brasilien</a:t>
            </a:r>
            <a:r>
              <a:rPr lang="en-US" dirty="0">
                <a:solidFill>
                  <a:schemeClr val="dk1"/>
                </a:solidFill>
              </a:rPr>
              <a:t>, Nigeria, </a:t>
            </a:r>
            <a:r>
              <a:rPr lang="en-US" dirty="0" err="1">
                <a:solidFill>
                  <a:schemeClr val="dk1"/>
                </a:solidFill>
              </a:rPr>
              <a:t>Bangladesch</a:t>
            </a:r>
            <a:r>
              <a:rPr lang="en-US" dirty="0">
                <a:solidFill>
                  <a:schemeClr val="dk1"/>
                </a:solidFill>
              </a:rPr>
              <a:t>, den USA und </a:t>
            </a:r>
            <a:r>
              <a:rPr lang="en-US" dirty="0" err="1">
                <a:solidFill>
                  <a:schemeClr val="dk1"/>
                </a:solidFill>
              </a:rPr>
              <a:t>Großbritannien</a:t>
            </a:r>
            <a:r>
              <a:rPr lang="en-US" dirty="0">
                <a:solidFill>
                  <a:schemeClr val="dk1"/>
                </a:solidFill>
              </a:rPr>
              <a:t> </a:t>
            </a:r>
            <a:r>
              <a:rPr lang="en-US" dirty="0" err="1">
                <a:solidFill>
                  <a:schemeClr val="dk1"/>
                </a:solidFill>
              </a:rPr>
              <a:t>übernommen</a:t>
            </a:r>
            <a:r>
              <a:rPr lang="en-US" dirty="0">
                <a:solidFill>
                  <a:schemeClr val="dk1"/>
                </a:solidFill>
              </a:rPr>
              <a:t>. </a:t>
            </a:r>
            <a:endParaRPr dirty="0">
              <a:solidFill>
                <a:schemeClr val="dk1"/>
              </a:solidFill>
            </a:endParaRPr>
          </a:p>
          <a:p>
            <a:pPr marL="0" lvl="0" indent="0" algn="l" rtl="0">
              <a:spcBef>
                <a:spcPts val="0"/>
              </a:spcBef>
              <a:spcAft>
                <a:spcPts val="0"/>
              </a:spcAft>
              <a:buNone/>
            </a:pPr>
            <a:r>
              <a:rPr lang="en-US" dirty="0">
                <a:solidFill>
                  <a:schemeClr val="dk1"/>
                </a:solidFill>
              </a:rPr>
              <a:t>Dieses Modell </a:t>
            </a:r>
            <a:r>
              <a:rPr lang="en-US" dirty="0" err="1">
                <a:solidFill>
                  <a:schemeClr val="dk1"/>
                </a:solidFill>
              </a:rPr>
              <a:t>soll</a:t>
            </a:r>
            <a:r>
              <a:rPr lang="en-US" dirty="0">
                <a:solidFill>
                  <a:schemeClr val="dk1"/>
                </a:solidFill>
              </a:rPr>
              <a:t> die Menschen </a:t>
            </a:r>
            <a:r>
              <a:rPr lang="en-US" dirty="0" err="1">
                <a:solidFill>
                  <a:schemeClr val="dk1"/>
                </a:solidFill>
              </a:rPr>
              <a:t>nicht</a:t>
            </a:r>
            <a:r>
              <a:rPr lang="en-US" dirty="0">
                <a:solidFill>
                  <a:schemeClr val="dk1"/>
                </a:solidFill>
              </a:rPr>
              <a:t> in </a:t>
            </a:r>
            <a:r>
              <a:rPr lang="en-US" dirty="0" err="1">
                <a:solidFill>
                  <a:schemeClr val="dk1"/>
                </a:solidFill>
              </a:rPr>
              <a:t>Schubladen</a:t>
            </a:r>
            <a:r>
              <a:rPr lang="en-US" dirty="0">
                <a:solidFill>
                  <a:schemeClr val="dk1"/>
                </a:solidFill>
              </a:rPr>
              <a:t> </a:t>
            </a:r>
            <a:r>
              <a:rPr lang="en-US" dirty="0" err="1">
                <a:solidFill>
                  <a:schemeClr val="dk1"/>
                </a:solidFill>
              </a:rPr>
              <a:t>stecken</a:t>
            </a:r>
            <a:r>
              <a:rPr lang="en-US" dirty="0">
                <a:solidFill>
                  <a:schemeClr val="dk1"/>
                </a:solidFill>
              </a:rPr>
              <a:t>, </a:t>
            </a:r>
            <a:r>
              <a:rPr lang="en-US" dirty="0" err="1">
                <a:solidFill>
                  <a:schemeClr val="dk1"/>
                </a:solidFill>
              </a:rPr>
              <a:t>sondern</a:t>
            </a:r>
            <a:r>
              <a:rPr lang="en-US" dirty="0">
                <a:solidFill>
                  <a:schemeClr val="dk1"/>
                </a:solidFill>
              </a:rPr>
              <a:t> </a:t>
            </a:r>
            <a:r>
              <a:rPr lang="en-US" dirty="0" err="1">
                <a:solidFill>
                  <a:schemeClr val="dk1"/>
                </a:solidFill>
              </a:rPr>
              <a:t>sie</a:t>
            </a:r>
            <a:r>
              <a:rPr lang="en-US" dirty="0">
                <a:solidFill>
                  <a:schemeClr val="dk1"/>
                </a:solidFill>
              </a:rPr>
              <a:t> </a:t>
            </a:r>
            <a:r>
              <a:rPr lang="en-US" dirty="0" err="1">
                <a:solidFill>
                  <a:schemeClr val="dk1"/>
                </a:solidFill>
              </a:rPr>
              <a:t>dabei</a:t>
            </a:r>
            <a:r>
              <a:rPr lang="en-US" dirty="0">
                <a:solidFill>
                  <a:schemeClr val="dk1"/>
                </a:solidFill>
              </a:rPr>
              <a:t> </a:t>
            </a:r>
            <a:r>
              <a:rPr lang="en-US" dirty="0" err="1">
                <a:solidFill>
                  <a:schemeClr val="dk1"/>
                </a:solidFill>
              </a:rPr>
              <a:t>unterstützen</a:t>
            </a:r>
            <a:r>
              <a:rPr lang="en-US" dirty="0">
                <a:solidFill>
                  <a:schemeClr val="dk1"/>
                </a:solidFill>
              </a:rPr>
              <a:t>, </a:t>
            </a:r>
            <a:r>
              <a:rPr lang="en-US" dirty="0" err="1">
                <a:solidFill>
                  <a:schemeClr val="dk1"/>
                </a:solidFill>
              </a:rPr>
              <a:t>ihren</a:t>
            </a:r>
            <a:r>
              <a:rPr lang="en-US" dirty="0">
                <a:solidFill>
                  <a:schemeClr val="dk1"/>
                </a:solidFill>
              </a:rPr>
              <a:t> </a:t>
            </a:r>
            <a:r>
              <a:rPr lang="en-US" dirty="0" err="1">
                <a:solidFill>
                  <a:schemeClr val="dk1"/>
                </a:solidFill>
              </a:rPr>
              <a:t>Erfahrungen</a:t>
            </a:r>
            <a:r>
              <a:rPr lang="en-US" dirty="0">
                <a:solidFill>
                  <a:schemeClr val="dk1"/>
                </a:solidFill>
              </a:rPr>
              <a:t> </a:t>
            </a:r>
            <a:r>
              <a:rPr lang="en-US" dirty="0" err="1">
                <a:solidFill>
                  <a:schemeClr val="dk1"/>
                </a:solidFill>
              </a:rPr>
              <a:t>einen</a:t>
            </a:r>
            <a:r>
              <a:rPr lang="en-US" dirty="0">
                <a:solidFill>
                  <a:schemeClr val="dk1"/>
                </a:solidFill>
              </a:rPr>
              <a:t> Sinn </a:t>
            </a:r>
            <a:r>
              <a:rPr lang="en-US" dirty="0" err="1">
                <a:solidFill>
                  <a:schemeClr val="dk1"/>
                </a:solidFill>
              </a:rPr>
              <a:t>zu</a:t>
            </a:r>
            <a:r>
              <a:rPr lang="en-US" dirty="0">
                <a:solidFill>
                  <a:schemeClr val="dk1"/>
                </a:solidFill>
              </a:rPr>
              <a:t> </a:t>
            </a:r>
            <a:r>
              <a:rPr lang="en-US" dirty="0" err="1">
                <a:solidFill>
                  <a:schemeClr val="dk1"/>
                </a:solidFill>
              </a:rPr>
              <a:t>geben</a:t>
            </a:r>
            <a:r>
              <a:rPr lang="en-US" dirty="0">
                <a:solidFill>
                  <a:schemeClr val="dk1"/>
                </a:solidFill>
              </a:rPr>
              <a:t>.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US" b="1" dirty="0" err="1">
                <a:solidFill>
                  <a:schemeClr val="dk1"/>
                </a:solidFill>
              </a:rPr>
              <a:t>Bedenke</a:t>
            </a:r>
            <a:r>
              <a:rPr lang="en-US" b="1" dirty="0">
                <a:solidFill>
                  <a:schemeClr val="dk1"/>
                </a:solidFill>
              </a:rPr>
              <a:t>, </a:t>
            </a:r>
            <a:r>
              <a:rPr lang="en-US" b="1" dirty="0" err="1">
                <a:solidFill>
                  <a:schemeClr val="dk1"/>
                </a:solidFill>
              </a:rPr>
              <a:t>dass</a:t>
            </a:r>
            <a:r>
              <a:rPr lang="en-US" b="1" dirty="0">
                <a:solidFill>
                  <a:schemeClr val="dk1"/>
                </a:solidFill>
              </a:rPr>
              <a:t> Menschen </a:t>
            </a:r>
            <a:r>
              <a:rPr lang="en-US" b="1" dirty="0" err="1">
                <a:solidFill>
                  <a:schemeClr val="dk1"/>
                </a:solidFill>
              </a:rPr>
              <a:t>eine</a:t>
            </a:r>
            <a:r>
              <a:rPr lang="en-US" b="1" dirty="0">
                <a:solidFill>
                  <a:schemeClr val="dk1"/>
                </a:solidFill>
              </a:rPr>
              <a:t> </a:t>
            </a:r>
            <a:r>
              <a:rPr lang="en-US" b="1" dirty="0" err="1">
                <a:solidFill>
                  <a:schemeClr val="dk1"/>
                </a:solidFill>
              </a:rPr>
              <a:t>Reihe</a:t>
            </a:r>
            <a:r>
              <a:rPr lang="en-US" b="1" dirty="0">
                <a:solidFill>
                  <a:schemeClr val="dk1"/>
                </a:solidFill>
              </a:rPr>
              <a:t> von </a:t>
            </a:r>
            <a:r>
              <a:rPr lang="en-US" b="1" dirty="0" err="1">
                <a:solidFill>
                  <a:schemeClr val="dk1"/>
                </a:solidFill>
              </a:rPr>
              <a:t>Merkmalen</a:t>
            </a:r>
            <a:r>
              <a:rPr lang="en-US" b="1" dirty="0">
                <a:solidFill>
                  <a:schemeClr val="dk1"/>
                </a:solidFill>
              </a:rPr>
              <a:t> </a:t>
            </a:r>
            <a:r>
              <a:rPr lang="en-US" b="1" dirty="0" err="1">
                <a:solidFill>
                  <a:schemeClr val="dk1"/>
                </a:solidFill>
              </a:rPr>
              <a:t>aus</a:t>
            </a:r>
            <a:r>
              <a:rPr lang="en-US" b="1" dirty="0">
                <a:solidFill>
                  <a:schemeClr val="dk1"/>
                </a:solidFill>
              </a:rPr>
              <a:t> dem </a:t>
            </a:r>
            <a:r>
              <a:rPr lang="en-US" b="1" dirty="0" err="1">
                <a:solidFill>
                  <a:schemeClr val="dk1"/>
                </a:solidFill>
              </a:rPr>
              <a:t>gesamten</a:t>
            </a:r>
            <a:r>
              <a:rPr lang="en-US" b="1" dirty="0">
                <a:solidFill>
                  <a:schemeClr val="dk1"/>
                </a:solidFill>
              </a:rPr>
              <a:t> Spektrum der </a:t>
            </a:r>
            <a:r>
              <a:rPr lang="en-US" b="1" dirty="0" err="1">
                <a:solidFill>
                  <a:schemeClr val="dk1"/>
                </a:solidFill>
              </a:rPr>
              <a:t>Gefühle</a:t>
            </a:r>
            <a:r>
              <a:rPr lang="en-US" b="1" dirty="0">
                <a:solidFill>
                  <a:schemeClr val="dk1"/>
                </a:solidFill>
              </a:rPr>
              <a:t> und </a:t>
            </a:r>
            <a:r>
              <a:rPr lang="en-US" b="1" dirty="0" err="1">
                <a:solidFill>
                  <a:schemeClr val="dk1"/>
                </a:solidFill>
              </a:rPr>
              <a:t>Überzeugungen</a:t>
            </a:r>
            <a:r>
              <a:rPr lang="en-US" b="1" dirty="0">
                <a:solidFill>
                  <a:schemeClr val="dk1"/>
                </a:solidFill>
              </a:rPr>
              <a:t> im </a:t>
            </a:r>
            <a:r>
              <a:rPr lang="en-US" b="1" dirty="0" err="1">
                <a:solidFill>
                  <a:schemeClr val="dk1"/>
                </a:solidFill>
              </a:rPr>
              <a:t>Zusammenhang</a:t>
            </a:r>
            <a:r>
              <a:rPr lang="en-US" b="1" dirty="0">
                <a:solidFill>
                  <a:schemeClr val="dk1"/>
                </a:solidFill>
              </a:rPr>
              <a:t> </a:t>
            </a:r>
            <a:r>
              <a:rPr lang="en-US" b="1" dirty="0" err="1">
                <a:solidFill>
                  <a:schemeClr val="dk1"/>
                </a:solidFill>
              </a:rPr>
              <a:t>mit</a:t>
            </a:r>
            <a:r>
              <a:rPr lang="en-US" b="1" dirty="0">
                <a:solidFill>
                  <a:schemeClr val="dk1"/>
                </a:solidFill>
              </a:rPr>
              <a:t> der </a:t>
            </a:r>
            <a:r>
              <a:rPr lang="en-US" b="1" dirty="0" err="1">
                <a:solidFill>
                  <a:schemeClr val="dk1"/>
                </a:solidFill>
              </a:rPr>
              <a:t>Klimaangst</a:t>
            </a:r>
            <a:r>
              <a:rPr lang="en-US" b="1" dirty="0">
                <a:solidFill>
                  <a:schemeClr val="dk1"/>
                </a:solidFill>
              </a:rPr>
              <a:t> </a:t>
            </a:r>
            <a:r>
              <a:rPr lang="en-US" b="1" dirty="0" err="1">
                <a:solidFill>
                  <a:schemeClr val="dk1"/>
                </a:solidFill>
              </a:rPr>
              <a:t>aufweisen</a:t>
            </a:r>
            <a:r>
              <a:rPr lang="en-US" b="1" dirty="0">
                <a:solidFill>
                  <a:schemeClr val="dk1"/>
                </a:solidFill>
              </a:rPr>
              <a:t> </a:t>
            </a:r>
            <a:r>
              <a:rPr lang="en-US" b="1" dirty="0" err="1">
                <a:solidFill>
                  <a:schemeClr val="dk1"/>
                </a:solidFill>
              </a:rPr>
              <a:t>können</a:t>
            </a:r>
            <a:r>
              <a:rPr lang="en-US" b="1" dirty="0">
                <a:solidFill>
                  <a:schemeClr val="dk1"/>
                </a:solidFill>
              </a:rPr>
              <a:t>. </a:t>
            </a:r>
            <a:br>
              <a:rPr lang="en-US" dirty="0">
                <a:solidFill>
                  <a:schemeClr val="dk1"/>
                </a:solidFill>
              </a:rPr>
            </a:br>
            <a:r>
              <a:rPr lang="en-US" dirty="0">
                <a:solidFill>
                  <a:schemeClr val="dk1"/>
                </a:solidFill>
              </a:rPr>
              <a:t>Eine Person </a:t>
            </a:r>
            <a:r>
              <a:rPr lang="en-US" dirty="0" err="1">
                <a:solidFill>
                  <a:schemeClr val="dk1"/>
                </a:solidFill>
              </a:rPr>
              <a:t>kann</a:t>
            </a:r>
            <a:r>
              <a:rPr lang="en-US" dirty="0">
                <a:solidFill>
                  <a:schemeClr val="dk1"/>
                </a:solidFill>
              </a:rPr>
              <a:t> </a:t>
            </a:r>
            <a:r>
              <a:rPr lang="en-US" dirty="0" err="1">
                <a:solidFill>
                  <a:schemeClr val="dk1"/>
                </a:solidFill>
              </a:rPr>
              <a:t>sehr</a:t>
            </a:r>
            <a:r>
              <a:rPr lang="en-US" dirty="0">
                <a:solidFill>
                  <a:schemeClr val="dk1"/>
                </a:solidFill>
              </a:rPr>
              <a:t> </a:t>
            </a:r>
            <a:r>
              <a:rPr lang="en-US" dirty="0" err="1">
                <a:solidFill>
                  <a:schemeClr val="dk1"/>
                </a:solidFill>
              </a:rPr>
              <a:t>besorgt</a:t>
            </a:r>
            <a:r>
              <a:rPr lang="en-US" dirty="0">
                <a:solidFill>
                  <a:schemeClr val="dk1"/>
                </a:solidFill>
              </a:rPr>
              <a:t> </a:t>
            </a:r>
            <a:r>
              <a:rPr lang="en-US" dirty="0" err="1">
                <a:solidFill>
                  <a:schemeClr val="dk1"/>
                </a:solidFill>
              </a:rPr>
              <a:t>über</a:t>
            </a:r>
            <a:r>
              <a:rPr lang="en-US" dirty="0">
                <a:solidFill>
                  <a:schemeClr val="dk1"/>
                </a:solidFill>
              </a:rPr>
              <a:t> den </a:t>
            </a:r>
            <a:r>
              <a:rPr lang="en-US" dirty="0" err="1">
                <a:solidFill>
                  <a:schemeClr val="dk1"/>
                </a:solidFill>
              </a:rPr>
              <a:t>Klimawandel</a:t>
            </a:r>
            <a:r>
              <a:rPr lang="en-US" dirty="0">
                <a:solidFill>
                  <a:schemeClr val="dk1"/>
                </a:solidFill>
              </a:rPr>
              <a:t> sein und </a:t>
            </a:r>
            <a:r>
              <a:rPr lang="en-US" dirty="0" err="1">
                <a:solidFill>
                  <a:schemeClr val="dk1"/>
                </a:solidFill>
              </a:rPr>
              <a:t>gleichzeitig</a:t>
            </a:r>
            <a:r>
              <a:rPr lang="en-US" dirty="0">
                <a:solidFill>
                  <a:schemeClr val="dk1"/>
                </a:solidFill>
              </a:rPr>
              <a:t> </a:t>
            </a:r>
            <a:r>
              <a:rPr lang="en-US" dirty="0" err="1">
                <a:solidFill>
                  <a:schemeClr val="dk1"/>
                </a:solidFill>
              </a:rPr>
              <a:t>effektive</a:t>
            </a:r>
            <a:r>
              <a:rPr lang="en-US" dirty="0">
                <a:solidFill>
                  <a:schemeClr val="dk1"/>
                </a:solidFill>
              </a:rPr>
              <a:t> </a:t>
            </a:r>
            <a:r>
              <a:rPr lang="en-US" dirty="0" err="1">
                <a:solidFill>
                  <a:schemeClr val="dk1"/>
                </a:solidFill>
              </a:rPr>
              <a:t>Bewältigungsstrategien</a:t>
            </a:r>
            <a:r>
              <a:rPr lang="en-US" dirty="0">
                <a:solidFill>
                  <a:schemeClr val="dk1"/>
                </a:solidFill>
              </a:rPr>
              <a:t> </a:t>
            </a:r>
            <a:r>
              <a:rPr lang="en-US" dirty="0" err="1">
                <a:solidFill>
                  <a:schemeClr val="dk1"/>
                </a:solidFill>
              </a:rPr>
              <a:t>anwenden</a:t>
            </a:r>
            <a:r>
              <a:rPr lang="en-US" dirty="0">
                <a:solidFill>
                  <a:schemeClr val="dk1"/>
                </a:solidFill>
              </a:rPr>
              <a:t>, um </a:t>
            </a:r>
            <a:r>
              <a:rPr lang="en-US" dirty="0" err="1">
                <a:solidFill>
                  <a:schemeClr val="dk1"/>
                </a:solidFill>
              </a:rPr>
              <a:t>ihre</a:t>
            </a:r>
            <a:r>
              <a:rPr lang="en-US" dirty="0">
                <a:solidFill>
                  <a:schemeClr val="dk1"/>
                </a:solidFill>
              </a:rPr>
              <a:t> </a:t>
            </a:r>
            <a:r>
              <a:rPr lang="en-US" dirty="0" err="1">
                <a:solidFill>
                  <a:schemeClr val="dk1"/>
                </a:solidFill>
              </a:rPr>
              <a:t>Gefühle</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kontrollieren</a:t>
            </a:r>
            <a:r>
              <a:rPr lang="en-US" dirty="0">
                <a:solidFill>
                  <a:schemeClr val="dk1"/>
                </a:solidFill>
              </a:rPr>
              <a:t>. Im </a:t>
            </a:r>
            <a:r>
              <a:rPr lang="en-US" dirty="0" err="1">
                <a:solidFill>
                  <a:schemeClr val="dk1"/>
                </a:solidFill>
              </a:rPr>
              <a:t>Gegensatz</a:t>
            </a:r>
            <a:r>
              <a:rPr lang="en-US" dirty="0">
                <a:solidFill>
                  <a:schemeClr val="dk1"/>
                </a:solidFill>
              </a:rPr>
              <a:t> </a:t>
            </a:r>
            <a:r>
              <a:rPr lang="en-US" dirty="0" err="1">
                <a:solidFill>
                  <a:schemeClr val="dk1"/>
                </a:solidFill>
              </a:rPr>
              <a:t>dazu</a:t>
            </a:r>
            <a:r>
              <a:rPr lang="en-US" dirty="0">
                <a:solidFill>
                  <a:schemeClr val="dk1"/>
                </a:solidFill>
              </a:rPr>
              <a:t> </a:t>
            </a:r>
            <a:r>
              <a:rPr lang="en-US" dirty="0" err="1">
                <a:solidFill>
                  <a:schemeClr val="dk1"/>
                </a:solidFill>
              </a:rPr>
              <a:t>kann</a:t>
            </a:r>
            <a:r>
              <a:rPr lang="en-US" dirty="0">
                <a:solidFill>
                  <a:schemeClr val="dk1"/>
                </a:solidFill>
              </a:rPr>
              <a:t> es sein, </a:t>
            </a:r>
            <a:r>
              <a:rPr lang="en-US" dirty="0" err="1">
                <a:solidFill>
                  <a:schemeClr val="dk1"/>
                </a:solidFill>
              </a:rPr>
              <a:t>dass</a:t>
            </a:r>
            <a:r>
              <a:rPr lang="en-US" dirty="0">
                <a:solidFill>
                  <a:schemeClr val="dk1"/>
                </a:solidFill>
              </a:rPr>
              <a:t> </a:t>
            </a:r>
            <a:r>
              <a:rPr lang="en-US" dirty="0" err="1">
                <a:solidFill>
                  <a:schemeClr val="dk1"/>
                </a:solidFill>
              </a:rPr>
              <a:t>eine</a:t>
            </a:r>
            <a:r>
              <a:rPr lang="en-US" dirty="0">
                <a:solidFill>
                  <a:schemeClr val="dk1"/>
                </a:solidFill>
              </a:rPr>
              <a:t> Person in </a:t>
            </a:r>
            <a:r>
              <a:rPr lang="en-US" dirty="0" err="1">
                <a:solidFill>
                  <a:schemeClr val="dk1"/>
                </a:solidFill>
              </a:rPr>
              <a:t>Bezug</a:t>
            </a:r>
            <a:r>
              <a:rPr lang="en-US" dirty="0">
                <a:solidFill>
                  <a:schemeClr val="dk1"/>
                </a:solidFill>
              </a:rPr>
              <a:t> auf den </a:t>
            </a:r>
            <a:r>
              <a:rPr lang="en-US" dirty="0" err="1">
                <a:solidFill>
                  <a:schemeClr val="dk1"/>
                </a:solidFill>
              </a:rPr>
              <a:t>Klimawandel</a:t>
            </a:r>
            <a:r>
              <a:rPr lang="en-US" dirty="0">
                <a:solidFill>
                  <a:schemeClr val="dk1"/>
                </a:solidFill>
              </a:rPr>
              <a:t> </a:t>
            </a:r>
            <a:r>
              <a:rPr lang="en-US" dirty="0" err="1">
                <a:solidFill>
                  <a:schemeClr val="dk1"/>
                </a:solidFill>
              </a:rPr>
              <a:t>nur</a:t>
            </a:r>
            <a:r>
              <a:rPr lang="en-US" dirty="0">
                <a:solidFill>
                  <a:schemeClr val="dk1"/>
                </a:solidFill>
              </a:rPr>
              <a:t> </a:t>
            </a:r>
            <a:r>
              <a:rPr lang="en-US" dirty="0" err="1">
                <a:solidFill>
                  <a:schemeClr val="dk1"/>
                </a:solidFill>
              </a:rPr>
              <a:t>leichte</a:t>
            </a:r>
            <a:r>
              <a:rPr lang="en-US" dirty="0">
                <a:solidFill>
                  <a:schemeClr val="dk1"/>
                </a:solidFill>
              </a:rPr>
              <a:t> </a:t>
            </a:r>
            <a:r>
              <a:rPr lang="en-US" dirty="0" err="1">
                <a:solidFill>
                  <a:schemeClr val="dk1"/>
                </a:solidFill>
              </a:rPr>
              <a:t>Ängste</a:t>
            </a:r>
            <a:r>
              <a:rPr lang="en-US" dirty="0">
                <a:solidFill>
                  <a:schemeClr val="dk1"/>
                </a:solidFill>
              </a:rPr>
              <a:t> </a:t>
            </a:r>
            <a:r>
              <a:rPr lang="en-US" dirty="0" err="1">
                <a:solidFill>
                  <a:schemeClr val="dk1"/>
                </a:solidFill>
              </a:rPr>
              <a:t>verspürt</a:t>
            </a:r>
            <a:r>
              <a:rPr lang="en-US" dirty="0">
                <a:solidFill>
                  <a:schemeClr val="dk1"/>
                </a:solidFill>
              </a:rPr>
              <a:t>, </a:t>
            </a:r>
            <a:r>
              <a:rPr lang="en-US" dirty="0" err="1">
                <a:solidFill>
                  <a:schemeClr val="dk1"/>
                </a:solidFill>
              </a:rPr>
              <a:t>aber</a:t>
            </a:r>
            <a:r>
              <a:rPr lang="en-US" dirty="0">
                <a:solidFill>
                  <a:schemeClr val="dk1"/>
                </a:solidFill>
              </a:rPr>
              <a:t> fest </a:t>
            </a:r>
            <a:r>
              <a:rPr lang="en-US" dirty="0" err="1">
                <a:solidFill>
                  <a:schemeClr val="dk1"/>
                </a:solidFill>
              </a:rPr>
              <a:t>daran</a:t>
            </a:r>
            <a:r>
              <a:rPr lang="en-US" dirty="0">
                <a:solidFill>
                  <a:schemeClr val="dk1"/>
                </a:solidFill>
              </a:rPr>
              <a:t> </a:t>
            </a:r>
            <a:r>
              <a:rPr lang="en-US" dirty="0" err="1">
                <a:solidFill>
                  <a:schemeClr val="dk1"/>
                </a:solidFill>
              </a:rPr>
              <a:t>glaubt</a:t>
            </a:r>
            <a:r>
              <a:rPr lang="en-US" dirty="0">
                <a:solidFill>
                  <a:schemeClr val="dk1"/>
                </a:solidFill>
              </a:rPr>
              <a:t>, </a:t>
            </a:r>
            <a:r>
              <a:rPr lang="en-US" dirty="0" err="1">
                <a:solidFill>
                  <a:schemeClr val="dk1"/>
                </a:solidFill>
              </a:rPr>
              <a:t>dass</a:t>
            </a:r>
            <a:r>
              <a:rPr lang="en-US" dirty="0">
                <a:solidFill>
                  <a:schemeClr val="dk1"/>
                </a:solidFill>
              </a:rPr>
              <a:t> </a:t>
            </a:r>
            <a:r>
              <a:rPr lang="en-US" dirty="0" err="1">
                <a:solidFill>
                  <a:schemeClr val="dk1"/>
                </a:solidFill>
              </a:rPr>
              <a:t>ein</a:t>
            </a:r>
            <a:r>
              <a:rPr lang="en-US" dirty="0">
                <a:solidFill>
                  <a:schemeClr val="dk1"/>
                </a:solidFill>
              </a:rPr>
              <a:t> </a:t>
            </a:r>
            <a:r>
              <a:rPr lang="en-US" dirty="0" err="1">
                <a:solidFill>
                  <a:schemeClr val="dk1"/>
                </a:solidFill>
              </a:rPr>
              <a:t>gesellschaftlicher</a:t>
            </a:r>
            <a:r>
              <a:rPr lang="en-US" dirty="0">
                <a:solidFill>
                  <a:schemeClr val="dk1"/>
                </a:solidFill>
              </a:rPr>
              <a:t> </a:t>
            </a:r>
            <a:r>
              <a:rPr lang="en-US" dirty="0" err="1">
                <a:solidFill>
                  <a:schemeClr val="dk1"/>
                </a:solidFill>
              </a:rPr>
              <a:t>Zusammenbruch</a:t>
            </a:r>
            <a:r>
              <a:rPr lang="en-US" dirty="0">
                <a:solidFill>
                  <a:schemeClr val="dk1"/>
                </a:solidFill>
              </a:rPr>
              <a:t> </a:t>
            </a:r>
            <a:r>
              <a:rPr lang="en-US" dirty="0" err="1">
                <a:solidFill>
                  <a:schemeClr val="dk1"/>
                </a:solidFill>
              </a:rPr>
              <a:t>droht</a:t>
            </a:r>
            <a:r>
              <a:rPr lang="en-US" dirty="0">
                <a:solidFill>
                  <a:schemeClr val="dk1"/>
                </a:solidFill>
              </a:rPr>
              <a:t>.</a:t>
            </a:r>
            <a:endParaRPr dirty="0">
              <a:solidFill>
                <a:schemeClr val="dk1"/>
              </a:solidFill>
            </a:endParaRPr>
          </a:p>
          <a:p>
            <a:pPr marL="0" lvl="0" indent="0" algn="l" rtl="0">
              <a:spcBef>
                <a:spcPts val="0"/>
              </a:spcBef>
              <a:spcAft>
                <a:spcPts val="0"/>
              </a:spcAft>
              <a:buNone/>
            </a:pPr>
            <a:r>
              <a:rPr lang="en-US" dirty="0"/>
              <a:t>Das </a:t>
            </a:r>
            <a:r>
              <a:rPr lang="en-US" dirty="0" err="1"/>
              <a:t>zeigt</a:t>
            </a:r>
            <a:r>
              <a:rPr lang="en-US" dirty="0"/>
              <a:t>, </a:t>
            </a:r>
            <a:r>
              <a:rPr lang="en-US" dirty="0" err="1"/>
              <a:t>dass</a:t>
            </a:r>
            <a:r>
              <a:rPr lang="en-US" dirty="0"/>
              <a:t> die </a:t>
            </a:r>
            <a:r>
              <a:rPr lang="en-US" dirty="0" err="1"/>
              <a:t>Reaktionen</a:t>
            </a:r>
            <a:r>
              <a:rPr lang="en-US" dirty="0"/>
              <a:t> der Menschen auf den </a:t>
            </a:r>
            <a:r>
              <a:rPr lang="en-US" dirty="0" err="1"/>
              <a:t>Klimawandel</a:t>
            </a:r>
            <a:r>
              <a:rPr lang="en-US" dirty="0"/>
              <a:t> </a:t>
            </a:r>
            <a:r>
              <a:rPr lang="en-US" b="1" dirty="0" err="1"/>
              <a:t>komplex</a:t>
            </a:r>
            <a:r>
              <a:rPr lang="en-US" b="1" dirty="0"/>
              <a:t> </a:t>
            </a:r>
            <a:r>
              <a:rPr lang="en-US" dirty="0" err="1"/>
              <a:t>sind</a:t>
            </a:r>
            <a:r>
              <a:rPr lang="en-US" dirty="0"/>
              <a:t> </a:t>
            </a:r>
            <a:r>
              <a:rPr lang="en-US" b="1" dirty="0"/>
              <a:t>und </a:t>
            </a:r>
            <a:r>
              <a:rPr lang="en-US" b="1" dirty="0" err="1"/>
              <a:t>dass</a:t>
            </a:r>
            <a:r>
              <a:rPr lang="en-US" b="1" dirty="0"/>
              <a:t> </a:t>
            </a:r>
            <a:r>
              <a:rPr lang="en-US" b="1" dirty="0" err="1"/>
              <a:t>unterschiedliche</a:t>
            </a:r>
            <a:r>
              <a:rPr lang="en-US" b="1" dirty="0"/>
              <a:t> </a:t>
            </a:r>
            <a:r>
              <a:rPr lang="en-US" b="1" dirty="0" err="1"/>
              <a:t>Überzeugungen</a:t>
            </a:r>
            <a:r>
              <a:rPr lang="en-US" b="1" dirty="0"/>
              <a:t>, </a:t>
            </a:r>
            <a:r>
              <a:rPr lang="en-US" b="1" dirty="0" err="1"/>
              <a:t>Erfahrungen</a:t>
            </a:r>
            <a:r>
              <a:rPr lang="en-US" b="1" dirty="0"/>
              <a:t> und </a:t>
            </a:r>
            <a:r>
              <a:rPr lang="en-US" b="1" dirty="0" err="1"/>
              <a:t>Gefühle</a:t>
            </a:r>
            <a:r>
              <a:rPr lang="en-US" b="1" dirty="0"/>
              <a:t> auf </a:t>
            </a:r>
            <a:r>
              <a:rPr lang="en-US" b="1" dirty="0" err="1"/>
              <a:t>verschiedene</a:t>
            </a:r>
            <a:r>
              <a:rPr lang="en-US" b="1" dirty="0"/>
              <a:t> Weise </a:t>
            </a:r>
            <a:r>
              <a:rPr lang="en-US" b="1" dirty="0" err="1"/>
              <a:t>zusammenkommen</a:t>
            </a:r>
            <a:r>
              <a:rPr lang="en-US" b="1" dirty="0"/>
              <a:t> </a:t>
            </a:r>
            <a:r>
              <a:rPr lang="en-US" b="1" dirty="0" err="1"/>
              <a:t>können</a:t>
            </a:r>
            <a:r>
              <a:rPr lang="en-US" b="1" dirty="0"/>
              <a:t>. </a:t>
            </a:r>
            <a:endParaRPr b="1"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g2d3b5114961_0_664: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1" name="Google Shape;611;g2d3b5114961_0_664: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Leicht: </a:t>
            </a:r>
            <a:endParaRPr b="1" dirty="0"/>
          </a:p>
          <a:p>
            <a:pPr marL="457200" lvl="0" indent="-298450" algn="l" rtl="0">
              <a:spcBef>
                <a:spcPts val="0"/>
              </a:spcBef>
              <a:spcAft>
                <a:spcPts val="0"/>
              </a:spcAft>
              <a:buSzPts val="1100"/>
              <a:buChar char="-"/>
            </a:pPr>
            <a:r>
              <a:rPr lang="en-US" dirty="0" err="1"/>
              <a:t>Gefühle</a:t>
            </a:r>
            <a:r>
              <a:rPr lang="en-US" dirty="0"/>
              <a:t> der </a:t>
            </a:r>
            <a:r>
              <a:rPr lang="en-US" dirty="0" err="1"/>
              <a:t>Aufregung</a:t>
            </a:r>
            <a:r>
              <a:rPr lang="en-US" dirty="0"/>
              <a:t>, </a:t>
            </a:r>
            <a:r>
              <a:rPr lang="en-US" dirty="0" err="1"/>
              <a:t>nicht</a:t>
            </a:r>
            <a:r>
              <a:rPr lang="en-US" dirty="0"/>
              <a:t> </a:t>
            </a:r>
            <a:r>
              <a:rPr lang="en-US" dirty="0" err="1"/>
              <a:t>konstant</a:t>
            </a:r>
            <a:r>
              <a:rPr lang="en-US" dirty="0"/>
              <a:t>. </a:t>
            </a:r>
            <a:endParaRPr dirty="0"/>
          </a:p>
          <a:p>
            <a:pPr marL="457200" lvl="0" indent="-298450" algn="l" rtl="0">
              <a:spcBef>
                <a:spcPts val="0"/>
              </a:spcBef>
              <a:spcAft>
                <a:spcPts val="0"/>
              </a:spcAft>
              <a:buSzPts val="1100"/>
              <a:buChar char="-"/>
            </a:pPr>
            <a:r>
              <a:rPr lang="en-US" dirty="0"/>
              <a:t>Der </a:t>
            </a:r>
            <a:r>
              <a:rPr lang="en-US" dirty="0" err="1"/>
              <a:t>Glaube</a:t>
            </a:r>
            <a:r>
              <a:rPr lang="en-US" dirty="0"/>
              <a:t> </a:t>
            </a:r>
            <a:r>
              <a:rPr lang="en-US" dirty="0" err="1"/>
              <a:t>daran</a:t>
            </a:r>
            <a:r>
              <a:rPr lang="en-US" dirty="0"/>
              <a:t>, </a:t>
            </a:r>
            <a:r>
              <a:rPr lang="en-US" dirty="0" err="1"/>
              <a:t>dass</a:t>
            </a:r>
            <a:r>
              <a:rPr lang="en-US" dirty="0"/>
              <a:t> "</a:t>
            </a:r>
            <a:r>
              <a:rPr lang="en-US" dirty="0" err="1"/>
              <a:t>andere</a:t>
            </a:r>
            <a:r>
              <a:rPr lang="en-US" dirty="0"/>
              <a:t>" </a:t>
            </a:r>
            <a:r>
              <a:rPr lang="en-US" dirty="0" err="1"/>
              <a:t>Antworten</a:t>
            </a:r>
            <a:r>
              <a:rPr lang="en-US" dirty="0"/>
              <a:t> </a:t>
            </a:r>
            <a:r>
              <a:rPr lang="en-US" dirty="0" err="1"/>
              <a:t>haben</a:t>
            </a:r>
            <a:r>
              <a:rPr lang="en-US" dirty="0"/>
              <a:t> (in der Regel </a:t>
            </a:r>
            <a:r>
              <a:rPr lang="en-US" dirty="0" err="1"/>
              <a:t>technologiebasierte</a:t>
            </a:r>
            <a:r>
              <a:rPr lang="en-US" dirty="0"/>
              <a:t> </a:t>
            </a:r>
            <a:r>
              <a:rPr lang="en-US" dirty="0" err="1"/>
              <a:t>Lösungen</a:t>
            </a:r>
            <a:r>
              <a:rPr lang="en-US" dirty="0"/>
              <a:t>), </a:t>
            </a:r>
            <a:r>
              <a:rPr lang="en-US" dirty="0" err="1"/>
              <a:t>sorgt</a:t>
            </a:r>
            <a:r>
              <a:rPr lang="en-US" dirty="0"/>
              <a:t> für </a:t>
            </a:r>
            <a:r>
              <a:rPr lang="en-US" dirty="0" err="1"/>
              <a:t>Beruhigung</a:t>
            </a:r>
            <a:r>
              <a:rPr lang="en-US" dirty="0"/>
              <a:t> und </a:t>
            </a:r>
            <a:r>
              <a:rPr lang="en-US" dirty="0" err="1"/>
              <a:t>Erleichterung</a:t>
            </a:r>
            <a:r>
              <a:rPr lang="en-US" dirty="0"/>
              <a:t>. </a:t>
            </a:r>
            <a:endParaRPr dirty="0"/>
          </a:p>
          <a:p>
            <a:pPr marL="457200" lvl="0" indent="-298450" algn="l" rtl="0">
              <a:spcBef>
                <a:spcPts val="0"/>
              </a:spcBef>
              <a:spcAft>
                <a:spcPts val="0"/>
              </a:spcAft>
              <a:buSzPts val="1100"/>
              <a:buChar char="-"/>
            </a:pPr>
            <a:r>
              <a:rPr lang="en-US" dirty="0" err="1"/>
              <a:t>Gefühle</a:t>
            </a:r>
            <a:r>
              <a:rPr lang="en-US" dirty="0"/>
              <a:t> </a:t>
            </a:r>
            <a:r>
              <a:rPr lang="en-US" dirty="0" err="1"/>
              <a:t>werden</a:t>
            </a:r>
            <a:r>
              <a:rPr lang="en-US" dirty="0"/>
              <a:t> </a:t>
            </a:r>
            <a:r>
              <a:rPr lang="en-US" dirty="0" err="1"/>
              <a:t>durch</a:t>
            </a:r>
            <a:r>
              <a:rPr lang="en-US" dirty="0"/>
              <a:t> </a:t>
            </a:r>
            <a:r>
              <a:rPr lang="en-US" dirty="0" err="1"/>
              <a:t>individuelle</a:t>
            </a:r>
            <a:r>
              <a:rPr lang="en-US" dirty="0"/>
              <a:t> </a:t>
            </a:r>
            <a:r>
              <a:rPr lang="en-US" dirty="0" err="1"/>
              <a:t>Handlungen</a:t>
            </a:r>
            <a:r>
              <a:rPr lang="en-US" dirty="0"/>
              <a:t> (</a:t>
            </a:r>
            <a:r>
              <a:rPr lang="en-US" dirty="0" err="1"/>
              <a:t>Lebensmittelauswahl</a:t>
            </a:r>
            <a:r>
              <a:rPr lang="en-US" dirty="0"/>
              <a:t>, Recycling) </a:t>
            </a:r>
            <a:r>
              <a:rPr lang="en-US" dirty="0" err="1"/>
              <a:t>reduziert</a:t>
            </a:r>
            <a:r>
              <a:rPr lang="en-US" dirty="0"/>
              <a:t>. </a:t>
            </a:r>
            <a:endParaRPr dirty="0"/>
          </a:p>
          <a:p>
            <a:pPr marL="457200" lvl="0" indent="-298450" algn="l" rtl="0">
              <a:spcBef>
                <a:spcPts val="0"/>
              </a:spcBef>
              <a:spcAft>
                <a:spcPts val="0"/>
              </a:spcAft>
              <a:buSzPts val="1100"/>
              <a:buChar char="-"/>
            </a:pPr>
            <a:r>
              <a:rPr lang="en-US" dirty="0" err="1"/>
              <a:t>Vermeidung</a:t>
            </a:r>
            <a:r>
              <a:rPr lang="en-US" dirty="0"/>
              <a:t> von </a:t>
            </a:r>
            <a:r>
              <a:rPr lang="en-US" dirty="0" err="1"/>
              <a:t>schwierigeren</a:t>
            </a:r>
            <a:r>
              <a:rPr lang="en-US" dirty="0"/>
              <a:t> </a:t>
            </a:r>
            <a:r>
              <a:rPr lang="en-US" dirty="0" err="1"/>
              <a:t>Gefühlen</a:t>
            </a:r>
            <a:r>
              <a:rPr lang="en-US" dirty="0"/>
              <a:t>, die </a:t>
            </a:r>
            <a:r>
              <a:rPr lang="en-US" dirty="0" err="1"/>
              <a:t>eher</a:t>
            </a:r>
            <a:r>
              <a:rPr lang="en-US" dirty="0"/>
              <a:t> </a:t>
            </a:r>
            <a:r>
              <a:rPr lang="en-US" dirty="0" err="1"/>
              <a:t>als</a:t>
            </a:r>
            <a:r>
              <a:rPr lang="en-US" dirty="0"/>
              <a:t> "</a:t>
            </a:r>
            <a:r>
              <a:rPr lang="en-US" dirty="0" err="1"/>
              <a:t>negativ</a:t>
            </a:r>
            <a:r>
              <a:rPr lang="en-US" dirty="0"/>
              <a:t>" </a:t>
            </a:r>
            <a:r>
              <a:rPr lang="en-US" dirty="0" err="1"/>
              <a:t>empfunden</a:t>
            </a:r>
            <a:r>
              <a:rPr lang="en-US" dirty="0"/>
              <a:t> </a:t>
            </a:r>
            <a:r>
              <a:rPr lang="en-US" dirty="0" err="1"/>
              <a:t>werden</a:t>
            </a:r>
            <a:r>
              <a:rPr lang="en-US" dirty="0"/>
              <a:t>, </a:t>
            </a:r>
            <a:r>
              <a:rPr lang="en-US" dirty="0" err="1"/>
              <a:t>wie</a:t>
            </a:r>
            <a:r>
              <a:rPr lang="en-US" dirty="0"/>
              <a:t> </a:t>
            </a:r>
            <a:r>
              <a:rPr lang="en-US" dirty="0" err="1"/>
              <a:t>Verzweiflung</a:t>
            </a:r>
            <a:r>
              <a:rPr lang="en-US" dirty="0"/>
              <a:t> und Depression. </a:t>
            </a: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g2d3b5114961_0_707: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8" name="Google Shape;638;g2d3b5114961_0_707: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a:t>Medium:</a:t>
            </a:r>
            <a:endParaRPr b="1"/>
          </a:p>
          <a:p>
            <a:pPr marL="457200" lvl="0" indent="-298450" algn="l" rtl="0">
              <a:spcBef>
                <a:spcPts val="0"/>
              </a:spcBef>
              <a:spcAft>
                <a:spcPts val="0"/>
              </a:spcAft>
              <a:buSzPts val="1100"/>
              <a:buChar char="-"/>
            </a:pPr>
            <a:r>
              <a:rPr lang="en-US"/>
              <a:t>Häufigere Gefühle der Verärgerung. </a:t>
            </a:r>
            <a:endParaRPr/>
          </a:p>
          <a:p>
            <a:pPr marL="457200" lvl="0" indent="-298450" algn="l" rtl="0">
              <a:spcBef>
                <a:spcPts val="0"/>
              </a:spcBef>
              <a:spcAft>
                <a:spcPts val="0"/>
              </a:spcAft>
              <a:buSzPts val="1100"/>
              <a:buChar char="-"/>
            </a:pPr>
            <a:r>
              <a:rPr lang="en-US"/>
              <a:t>Beginnende Zweifel an den Lösungen "anderer", aber grundsätzlicher Glaube, dass Lösungen gefunden werden und "Fachleute" sich um die Dinge kümmern werden. </a:t>
            </a:r>
            <a:endParaRPr/>
          </a:p>
          <a:p>
            <a:pPr marL="457200" lvl="0" indent="-298450" algn="l" rtl="0">
              <a:spcBef>
                <a:spcPts val="0"/>
              </a:spcBef>
              <a:spcAft>
                <a:spcPts val="0"/>
              </a:spcAft>
              <a:buSzPts val="1100"/>
              <a:buChar char="-"/>
            </a:pPr>
            <a:r>
              <a:rPr lang="en-US"/>
              <a:t>Stärkere Gefühle des Unbehagens und "negative" Gefühle. </a:t>
            </a:r>
            <a:endParaRPr/>
          </a:p>
          <a:p>
            <a:pPr marL="457200" lvl="0" indent="-298450" algn="l" rtl="0">
              <a:spcBef>
                <a:spcPts val="0"/>
              </a:spcBef>
              <a:spcAft>
                <a:spcPts val="0"/>
              </a:spcAft>
              <a:buSzPts val="1100"/>
              <a:buChar char="-"/>
            </a:pPr>
            <a:r>
              <a:rPr lang="en-US"/>
              <a:t>Einige Änderungen im Lebensstil (Fliegen, Fleisch essen), aber die Entscheidung, das Leben wie bisher weiterzuführen.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5"/>
        <p:cNvGrpSpPr/>
        <p:nvPr/>
      </p:nvGrpSpPr>
      <p:grpSpPr>
        <a:xfrm>
          <a:off x="0" y="0"/>
          <a:ext cx="0" cy="0"/>
          <a:chOff x="0" y="0"/>
          <a:chExt cx="0" cy="0"/>
        </a:xfrm>
      </p:grpSpPr>
      <p:sp>
        <p:nvSpPr>
          <p:cNvPr id="666" name="Google Shape;666;g2d3b5114961_0_741: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7" name="Google Shape;667;g2d3b5114961_0_741: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err="1"/>
              <a:t>Signifikant</a:t>
            </a:r>
            <a:r>
              <a:rPr lang="en-US" b="1" dirty="0"/>
              <a:t>:</a:t>
            </a:r>
            <a:endParaRPr b="1" dirty="0"/>
          </a:p>
          <a:p>
            <a:pPr marL="457200" lvl="0" indent="-298450" algn="l" rtl="0">
              <a:spcBef>
                <a:spcPts val="0"/>
              </a:spcBef>
              <a:spcAft>
                <a:spcPts val="0"/>
              </a:spcAft>
              <a:buSzPts val="1100"/>
              <a:buChar char="-"/>
            </a:pPr>
            <a:r>
              <a:rPr lang="en-US" dirty="0" err="1"/>
              <a:t>Tägliches</a:t>
            </a:r>
            <a:r>
              <a:rPr lang="en-US" dirty="0"/>
              <a:t> </a:t>
            </a:r>
            <a:r>
              <a:rPr lang="en-US" dirty="0" err="1"/>
              <a:t>Gefühl</a:t>
            </a:r>
            <a:r>
              <a:rPr lang="en-US" dirty="0"/>
              <a:t> der </a:t>
            </a:r>
            <a:r>
              <a:rPr lang="en-US" dirty="0" err="1"/>
              <a:t>Bedrängnis</a:t>
            </a:r>
            <a:r>
              <a:rPr lang="en-US" dirty="0"/>
              <a:t>; intensive </a:t>
            </a:r>
            <a:r>
              <a:rPr lang="en-US" dirty="0" err="1"/>
              <a:t>Gefühle</a:t>
            </a:r>
            <a:r>
              <a:rPr lang="en-US" dirty="0"/>
              <a:t> von Schuld, </a:t>
            </a:r>
            <a:r>
              <a:rPr lang="en-US" dirty="0" err="1"/>
              <a:t>Trauer</a:t>
            </a:r>
            <a:r>
              <a:rPr lang="en-US" dirty="0"/>
              <a:t> und Angst.</a:t>
            </a:r>
            <a:endParaRPr dirty="0"/>
          </a:p>
          <a:p>
            <a:pPr marL="914400" lvl="1" indent="-298450" algn="l" rtl="0">
              <a:spcBef>
                <a:spcPts val="0"/>
              </a:spcBef>
              <a:spcAft>
                <a:spcPts val="0"/>
              </a:spcAft>
              <a:buClr>
                <a:schemeClr val="dk1"/>
              </a:buClr>
              <a:buSzPts val="1100"/>
              <a:buChar char="-"/>
            </a:pPr>
            <a:r>
              <a:rPr lang="en-US" dirty="0" err="1">
                <a:solidFill>
                  <a:schemeClr val="dk1"/>
                </a:solidFill>
              </a:rPr>
              <a:t>Veränderungen</a:t>
            </a:r>
            <a:r>
              <a:rPr lang="en-US" dirty="0">
                <a:solidFill>
                  <a:schemeClr val="dk1"/>
                </a:solidFill>
              </a:rPr>
              <a:t> im </a:t>
            </a:r>
            <a:r>
              <a:rPr lang="en-US" dirty="0" err="1">
                <a:solidFill>
                  <a:schemeClr val="dk1"/>
                </a:solidFill>
              </a:rPr>
              <a:t>Denken</a:t>
            </a:r>
            <a:r>
              <a:rPr lang="en-US" dirty="0">
                <a:solidFill>
                  <a:schemeClr val="dk1"/>
                </a:solidFill>
              </a:rPr>
              <a:t>, </a:t>
            </a:r>
            <a:r>
              <a:rPr lang="en-US" dirty="0" err="1">
                <a:solidFill>
                  <a:schemeClr val="dk1"/>
                </a:solidFill>
              </a:rPr>
              <a:t>wie</a:t>
            </a:r>
            <a:r>
              <a:rPr lang="en-US" dirty="0">
                <a:solidFill>
                  <a:schemeClr val="dk1"/>
                </a:solidFill>
              </a:rPr>
              <a:t> </a:t>
            </a:r>
            <a:r>
              <a:rPr lang="en-US" dirty="0" err="1">
                <a:solidFill>
                  <a:schemeClr val="dk1"/>
                </a:solidFill>
              </a:rPr>
              <a:t>z.B.</a:t>
            </a:r>
            <a:r>
              <a:rPr lang="en-US" dirty="0">
                <a:solidFill>
                  <a:schemeClr val="dk1"/>
                </a:solidFill>
              </a:rPr>
              <a:t> Schuld und </a:t>
            </a:r>
            <a:r>
              <a:rPr lang="en-US" dirty="0" err="1">
                <a:solidFill>
                  <a:schemeClr val="dk1"/>
                </a:solidFill>
              </a:rPr>
              <a:t>Scham</a:t>
            </a:r>
            <a:r>
              <a:rPr lang="en-US" dirty="0">
                <a:solidFill>
                  <a:schemeClr val="dk1"/>
                </a:solidFill>
              </a:rPr>
              <a:t> in </a:t>
            </a:r>
            <a:r>
              <a:rPr lang="en-US" dirty="0" err="1">
                <a:solidFill>
                  <a:schemeClr val="dk1"/>
                </a:solidFill>
              </a:rPr>
              <a:t>Bezug</a:t>
            </a:r>
            <a:r>
              <a:rPr lang="en-US" dirty="0">
                <a:solidFill>
                  <a:schemeClr val="dk1"/>
                </a:solidFill>
              </a:rPr>
              <a:t> auf das </a:t>
            </a:r>
            <a:r>
              <a:rPr lang="en-US" dirty="0" err="1">
                <a:solidFill>
                  <a:schemeClr val="dk1"/>
                </a:solidFill>
              </a:rPr>
              <a:t>Kinderkriegen</a:t>
            </a:r>
            <a:r>
              <a:rPr lang="en-US" dirty="0">
                <a:solidFill>
                  <a:schemeClr val="dk1"/>
                </a:solidFill>
              </a:rPr>
              <a:t>. </a:t>
            </a:r>
            <a:endParaRPr dirty="0">
              <a:solidFill>
                <a:schemeClr val="dk1"/>
              </a:solidFill>
            </a:endParaRPr>
          </a:p>
          <a:p>
            <a:pPr marL="914400" lvl="1" indent="-298450" algn="l" rtl="0">
              <a:spcBef>
                <a:spcPts val="0"/>
              </a:spcBef>
              <a:spcAft>
                <a:spcPts val="0"/>
              </a:spcAft>
              <a:buClr>
                <a:schemeClr val="dk1"/>
              </a:buClr>
              <a:buSzPts val="1100"/>
              <a:buChar char="-"/>
            </a:pPr>
            <a:r>
              <a:rPr lang="en-US" dirty="0">
                <a:solidFill>
                  <a:schemeClr val="dk1"/>
                </a:solidFill>
              </a:rPr>
              <a:t>Die Angst </a:t>
            </a:r>
            <a:r>
              <a:rPr lang="en-US" dirty="0" err="1">
                <a:solidFill>
                  <a:schemeClr val="dk1"/>
                </a:solidFill>
              </a:rPr>
              <a:t>vor</a:t>
            </a:r>
            <a:r>
              <a:rPr lang="en-US" dirty="0">
                <a:solidFill>
                  <a:schemeClr val="dk1"/>
                </a:solidFill>
              </a:rPr>
              <a:t> dem </a:t>
            </a:r>
            <a:r>
              <a:rPr lang="en-US" dirty="0" err="1">
                <a:solidFill>
                  <a:schemeClr val="dk1"/>
                </a:solidFill>
              </a:rPr>
              <a:t>sozialen</a:t>
            </a:r>
            <a:r>
              <a:rPr lang="en-US" dirty="0">
                <a:solidFill>
                  <a:schemeClr val="dk1"/>
                </a:solidFill>
              </a:rPr>
              <a:t> </a:t>
            </a:r>
            <a:r>
              <a:rPr lang="en-US" dirty="0" err="1">
                <a:solidFill>
                  <a:schemeClr val="dk1"/>
                </a:solidFill>
              </a:rPr>
              <a:t>Zusammenbruch</a:t>
            </a:r>
            <a:r>
              <a:rPr lang="en-US" dirty="0">
                <a:solidFill>
                  <a:schemeClr val="dk1"/>
                </a:solidFill>
              </a:rPr>
              <a:t> </a:t>
            </a:r>
            <a:r>
              <a:rPr lang="en-US" dirty="0" err="1">
                <a:solidFill>
                  <a:schemeClr val="dk1"/>
                </a:solidFill>
              </a:rPr>
              <a:t>kann</a:t>
            </a:r>
            <a:r>
              <a:rPr lang="en-US" dirty="0">
                <a:solidFill>
                  <a:schemeClr val="dk1"/>
                </a:solidFill>
              </a:rPr>
              <a:t> </a:t>
            </a:r>
            <a:r>
              <a:rPr lang="en-US" dirty="0" err="1">
                <a:solidFill>
                  <a:schemeClr val="dk1"/>
                </a:solidFill>
              </a:rPr>
              <a:t>zusammen</a:t>
            </a:r>
            <a:r>
              <a:rPr lang="en-US" dirty="0">
                <a:solidFill>
                  <a:schemeClr val="dk1"/>
                </a:solidFill>
              </a:rPr>
              <a:t> </a:t>
            </a:r>
            <a:r>
              <a:rPr lang="en-US" dirty="0" err="1">
                <a:solidFill>
                  <a:schemeClr val="dk1"/>
                </a:solidFill>
              </a:rPr>
              <a:t>mit</a:t>
            </a:r>
            <a:r>
              <a:rPr lang="en-US" dirty="0">
                <a:solidFill>
                  <a:schemeClr val="dk1"/>
                </a:solidFill>
              </a:rPr>
              <a:t> der Angst </a:t>
            </a:r>
            <a:r>
              <a:rPr lang="en-US" dirty="0" err="1">
                <a:solidFill>
                  <a:schemeClr val="dk1"/>
                </a:solidFill>
              </a:rPr>
              <a:t>vor</a:t>
            </a:r>
            <a:r>
              <a:rPr lang="en-US" dirty="0">
                <a:solidFill>
                  <a:schemeClr val="dk1"/>
                </a:solidFill>
              </a:rPr>
              <a:t> dem </a:t>
            </a:r>
            <a:r>
              <a:rPr lang="en-US" dirty="0" err="1">
                <a:solidFill>
                  <a:schemeClr val="dk1"/>
                </a:solidFill>
              </a:rPr>
              <a:t>Klimawandel</a:t>
            </a:r>
            <a:r>
              <a:rPr lang="en-US" dirty="0">
                <a:solidFill>
                  <a:schemeClr val="dk1"/>
                </a:solidFill>
              </a:rPr>
              <a:t> </a:t>
            </a:r>
            <a:r>
              <a:rPr lang="en-US" dirty="0" err="1">
                <a:solidFill>
                  <a:schemeClr val="dk1"/>
                </a:solidFill>
              </a:rPr>
              <a:t>gesehen</a:t>
            </a:r>
            <a:r>
              <a:rPr lang="en-US" dirty="0">
                <a:solidFill>
                  <a:schemeClr val="dk1"/>
                </a:solidFill>
              </a:rPr>
              <a:t> </a:t>
            </a:r>
            <a:r>
              <a:rPr lang="en-US" dirty="0" err="1">
                <a:solidFill>
                  <a:schemeClr val="dk1"/>
                </a:solidFill>
              </a:rPr>
              <a:t>werden</a:t>
            </a:r>
            <a:r>
              <a:rPr lang="en-US" dirty="0">
                <a:solidFill>
                  <a:schemeClr val="dk1"/>
                </a:solidFill>
              </a:rPr>
              <a:t>. </a:t>
            </a:r>
            <a:endParaRPr dirty="0">
              <a:solidFill>
                <a:schemeClr val="dk1"/>
              </a:solidFill>
            </a:endParaRPr>
          </a:p>
          <a:p>
            <a:pPr marL="457200" lvl="0" indent="-298450" algn="l" rtl="0">
              <a:spcBef>
                <a:spcPts val="0"/>
              </a:spcBef>
              <a:spcAft>
                <a:spcPts val="0"/>
              </a:spcAft>
              <a:buSzPts val="1100"/>
              <a:buChar char="-"/>
            </a:pPr>
            <a:r>
              <a:rPr lang="en-US" dirty="0">
                <a:solidFill>
                  <a:schemeClr val="dk1"/>
                </a:solidFill>
              </a:rPr>
              <a:t>Wenig </a:t>
            </a:r>
            <a:r>
              <a:rPr lang="en-US" dirty="0" err="1">
                <a:solidFill>
                  <a:schemeClr val="dk1"/>
                </a:solidFill>
              </a:rPr>
              <a:t>Vertrauen</a:t>
            </a:r>
            <a:r>
              <a:rPr lang="en-US" dirty="0">
                <a:solidFill>
                  <a:schemeClr val="dk1"/>
                </a:solidFill>
              </a:rPr>
              <a:t>, </a:t>
            </a:r>
            <a:r>
              <a:rPr lang="en-US" dirty="0" err="1">
                <a:solidFill>
                  <a:schemeClr val="dk1"/>
                </a:solidFill>
              </a:rPr>
              <a:t>dass</a:t>
            </a:r>
            <a:r>
              <a:rPr lang="en-US" dirty="0">
                <a:solidFill>
                  <a:schemeClr val="dk1"/>
                </a:solidFill>
              </a:rPr>
              <a:t> "</a:t>
            </a:r>
            <a:r>
              <a:rPr lang="en-US" dirty="0" err="1">
                <a:solidFill>
                  <a:schemeClr val="dk1"/>
                </a:solidFill>
              </a:rPr>
              <a:t>andere</a:t>
            </a:r>
            <a:r>
              <a:rPr lang="en-US" dirty="0">
                <a:solidFill>
                  <a:schemeClr val="dk1"/>
                </a:solidFill>
              </a:rPr>
              <a:t>" </a:t>
            </a:r>
            <a:r>
              <a:rPr lang="en-US" dirty="0" err="1">
                <a:solidFill>
                  <a:schemeClr val="dk1"/>
                </a:solidFill>
              </a:rPr>
              <a:t>Lösungen</a:t>
            </a:r>
            <a:r>
              <a:rPr lang="en-US" dirty="0">
                <a:solidFill>
                  <a:schemeClr val="dk1"/>
                </a:solidFill>
              </a:rPr>
              <a:t> </a:t>
            </a:r>
            <a:r>
              <a:rPr lang="en-US" dirty="0" err="1">
                <a:solidFill>
                  <a:schemeClr val="dk1"/>
                </a:solidFill>
              </a:rPr>
              <a:t>finden</a:t>
            </a:r>
            <a:r>
              <a:rPr lang="en-US" dirty="0">
                <a:solidFill>
                  <a:schemeClr val="dk1"/>
                </a:solidFill>
              </a:rPr>
              <a:t> </a:t>
            </a:r>
            <a:r>
              <a:rPr lang="en-US" dirty="0" err="1">
                <a:solidFill>
                  <a:schemeClr val="dk1"/>
                </a:solidFill>
              </a:rPr>
              <a:t>oder</a:t>
            </a:r>
            <a:r>
              <a:rPr lang="en-US" dirty="0">
                <a:solidFill>
                  <a:schemeClr val="dk1"/>
                </a:solidFill>
              </a:rPr>
              <a:t> </a:t>
            </a:r>
            <a:r>
              <a:rPr lang="en-US" dirty="0" err="1">
                <a:solidFill>
                  <a:schemeClr val="dk1"/>
                </a:solidFill>
              </a:rPr>
              <a:t>umsetzen</a:t>
            </a:r>
            <a:r>
              <a:rPr lang="en-US" dirty="0">
                <a:solidFill>
                  <a:schemeClr val="dk1"/>
                </a:solidFill>
              </a:rPr>
              <a:t> </a:t>
            </a:r>
            <a:r>
              <a:rPr lang="en-US" dirty="0" err="1">
                <a:solidFill>
                  <a:schemeClr val="dk1"/>
                </a:solidFill>
              </a:rPr>
              <a:t>werden</a:t>
            </a:r>
            <a:r>
              <a:rPr lang="en-US" dirty="0">
                <a:solidFill>
                  <a:schemeClr val="dk1"/>
                </a:solidFill>
              </a:rPr>
              <a:t>. </a:t>
            </a:r>
            <a:endParaRPr dirty="0">
              <a:solidFill>
                <a:schemeClr val="dk1"/>
              </a:solidFill>
            </a:endParaRPr>
          </a:p>
          <a:p>
            <a:pPr marL="457200" lvl="0" indent="-298450" algn="l" rtl="0">
              <a:spcBef>
                <a:spcPts val="0"/>
              </a:spcBef>
              <a:spcAft>
                <a:spcPts val="0"/>
              </a:spcAft>
              <a:buSzPts val="1100"/>
              <a:buChar char="-"/>
            </a:pPr>
            <a:r>
              <a:rPr lang="en-US" dirty="0" err="1"/>
              <a:t>Größere</a:t>
            </a:r>
            <a:r>
              <a:rPr lang="en-US" dirty="0"/>
              <a:t> </a:t>
            </a:r>
            <a:r>
              <a:rPr lang="en-US" dirty="0" err="1"/>
              <a:t>Auswirkungen</a:t>
            </a:r>
            <a:r>
              <a:rPr lang="en-US" dirty="0"/>
              <a:t> auf den </a:t>
            </a:r>
            <a:r>
              <a:rPr lang="en-US" dirty="0" err="1"/>
              <a:t>Lebensstil</a:t>
            </a:r>
            <a:r>
              <a:rPr lang="en-US" dirty="0"/>
              <a:t> (</a:t>
            </a:r>
            <a:r>
              <a:rPr lang="en-US" dirty="0" err="1"/>
              <a:t>Verzicht</a:t>
            </a:r>
            <a:r>
              <a:rPr lang="en-US" dirty="0"/>
              <a:t> auf Kinder, </a:t>
            </a:r>
            <a:r>
              <a:rPr lang="en-US" dirty="0" err="1"/>
              <a:t>Flugverbot</a:t>
            </a:r>
            <a:r>
              <a:rPr lang="en-US" dirty="0"/>
              <a:t>) </a:t>
            </a:r>
            <a:endParaRPr dirty="0"/>
          </a:p>
          <a:p>
            <a:pPr marL="457200" lvl="0" indent="-298450" algn="l" rtl="0">
              <a:spcBef>
                <a:spcPts val="0"/>
              </a:spcBef>
              <a:spcAft>
                <a:spcPts val="0"/>
              </a:spcAft>
              <a:buSzPts val="1100"/>
              <a:buChar char="-"/>
            </a:pPr>
            <a:r>
              <a:rPr lang="en-US" dirty="0"/>
              <a:t>Ich bin </a:t>
            </a:r>
            <a:r>
              <a:rPr lang="en-US" dirty="0" err="1"/>
              <a:t>bereit</a:t>
            </a:r>
            <a:r>
              <a:rPr lang="en-US" dirty="0"/>
              <a:t>, </a:t>
            </a:r>
            <a:r>
              <a:rPr lang="en-US" dirty="0" err="1"/>
              <a:t>Beziehungen</a:t>
            </a:r>
            <a:r>
              <a:rPr lang="en-US" dirty="0"/>
              <a:t> </a:t>
            </a:r>
            <a:r>
              <a:rPr lang="en-US" dirty="0" err="1"/>
              <a:t>mit</a:t>
            </a:r>
            <a:r>
              <a:rPr lang="en-US" dirty="0"/>
              <a:t> Menschen </a:t>
            </a:r>
            <a:r>
              <a:rPr lang="en-US" dirty="0" err="1"/>
              <a:t>zu</a:t>
            </a:r>
            <a:r>
              <a:rPr lang="en-US" dirty="0"/>
              <a:t> </a:t>
            </a:r>
            <a:r>
              <a:rPr lang="en-US" dirty="0" err="1"/>
              <a:t>beenden</a:t>
            </a:r>
            <a:r>
              <a:rPr lang="en-US" dirty="0"/>
              <a:t>, die den </a:t>
            </a:r>
            <a:r>
              <a:rPr lang="en-US" dirty="0" err="1"/>
              <a:t>Klimawandel</a:t>
            </a:r>
            <a:r>
              <a:rPr lang="en-US" dirty="0"/>
              <a:t> </a:t>
            </a:r>
            <a:r>
              <a:rPr lang="en-US" dirty="0" err="1"/>
              <a:t>leugnen</a:t>
            </a:r>
            <a:r>
              <a:rPr lang="en-US" dirty="0"/>
              <a:t>. </a:t>
            </a:r>
            <a:endParaRPr dirty="0"/>
          </a:p>
          <a:p>
            <a:pPr marL="457200" lvl="0" indent="-298450" algn="l" rtl="0">
              <a:spcBef>
                <a:spcPts val="0"/>
              </a:spcBef>
              <a:spcAft>
                <a:spcPts val="0"/>
              </a:spcAft>
              <a:buClr>
                <a:schemeClr val="dk1"/>
              </a:buClr>
              <a:buSzPts val="1100"/>
              <a:buChar char="-"/>
            </a:pPr>
            <a:r>
              <a:rPr lang="en-US" dirty="0">
                <a:solidFill>
                  <a:schemeClr val="dk1"/>
                </a:solidFill>
              </a:rPr>
              <a:t>Die </a:t>
            </a:r>
            <a:r>
              <a:rPr lang="en-US" dirty="0" err="1">
                <a:solidFill>
                  <a:schemeClr val="dk1"/>
                </a:solidFill>
              </a:rPr>
              <a:t>Teilnahme</a:t>
            </a:r>
            <a:r>
              <a:rPr lang="en-US" dirty="0">
                <a:solidFill>
                  <a:schemeClr val="dk1"/>
                </a:solidFill>
              </a:rPr>
              <a:t> an </a:t>
            </a:r>
            <a:r>
              <a:rPr lang="en-US" dirty="0" err="1">
                <a:solidFill>
                  <a:schemeClr val="dk1"/>
                </a:solidFill>
              </a:rPr>
              <a:t>Gruppenaktionen</a:t>
            </a:r>
            <a:r>
              <a:rPr lang="en-US" dirty="0">
                <a:solidFill>
                  <a:schemeClr val="dk1"/>
                </a:solidFill>
              </a:rPr>
              <a:t> (</a:t>
            </a:r>
            <a:r>
              <a:rPr lang="en-US" dirty="0" err="1">
                <a:solidFill>
                  <a:schemeClr val="dk1"/>
                </a:solidFill>
              </a:rPr>
              <a:t>Aktivismus</a:t>
            </a:r>
            <a:r>
              <a:rPr lang="en-US" dirty="0">
                <a:solidFill>
                  <a:schemeClr val="dk1"/>
                </a:solidFill>
              </a:rPr>
              <a:t>, </a:t>
            </a:r>
            <a:r>
              <a:rPr lang="en-US" dirty="0" err="1">
                <a:solidFill>
                  <a:schemeClr val="dk1"/>
                </a:solidFill>
              </a:rPr>
              <a:t>Kampagnen</a:t>
            </a:r>
            <a:r>
              <a:rPr lang="en-US" dirty="0">
                <a:solidFill>
                  <a:schemeClr val="dk1"/>
                </a:solidFill>
              </a:rPr>
              <a:t>, Gemeinschaft) </a:t>
            </a:r>
            <a:r>
              <a:rPr lang="en-US" dirty="0" err="1">
                <a:solidFill>
                  <a:schemeClr val="dk1"/>
                </a:solidFill>
              </a:rPr>
              <a:t>reduziert</a:t>
            </a:r>
            <a:r>
              <a:rPr lang="en-US" dirty="0">
                <a:solidFill>
                  <a:schemeClr val="dk1"/>
                </a:solidFill>
              </a:rPr>
              <a:t> die Angst auf </a:t>
            </a:r>
            <a:r>
              <a:rPr lang="en-US" dirty="0" err="1">
                <a:solidFill>
                  <a:schemeClr val="dk1"/>
                </a:solidFill>
              </a:rPr>
              <a:t>ein</a:t>
            </a:r>
            <a:r>
              <a:rPr lang="en-US" dirty="0">
                <a:solidFill>
                  <a:schemeClr val="dk1"/>
                </a:solidFill>
              </a:rPr>
              <a:t> </a:t>
            </a:r>
            <a:r>
              <a:rPr lang="en-US" dirty="0" err="1">
                <a:solidFill>
                  <a:schemeClr val="dk1"/>
                </a:solidFill>
              </a:rPr>
              <a:t>kontrollierbares</a:t>
            </a:r>
            <a:r>
              <a:rPr lang="en-US" dirty="0">
                <a:solidFill>
                  <a:schemeClr val="dk1"/>
                </a:solidFill>
              </a:rPr>
              <a:t> </a:t>
            </a:r>
            <a:r>
              <a:rPr lang="en-US" dirty="0" err="1">
                <a:solidFill>
                  <a:schemeClr val="dk1"/>
                </a:solidFill>
              </a:rPr>
              <a:t>Maß</a:t>
            </a:r>
            <a:r>
              <a:rPr lang="en-US" dirty="0">
                <a:solidFill>
                  <a:schemeClr val="dk1"/>
                </a:solidFill>
              </a:rPr>
              <a:t>.</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US" b="1" dirty="0" err="1">
                <a:solidFill>
                  <a:schemeClr val="dk1"/>
                </a:solidFill>
              </a:rPr>
              <a:t>Professionelle</a:t>
            </a:r>
            <a:r>
              <a:rPr lang="en-US" b="1" dirty="0">
                <a:solidFill>
                  <a:schemeClr val="dk1"/>
                </a:solidFill>
              </a:rPr>
              <a:t> </a:t>
            </a:r>
            <a:r>
              <a:rPr lang="en-US" b="1" dirty="0" err="1">
                <a:solidFill>
                  <a:schemeClr val="dk1"/>
                </a:solidFill>
              </a:rPr>
              <a:t>Hilfe</a:t>
            </a:r>
            <a:r>
              <a:rPr lang="en-US" b="1" dirty="0">
                <a:solidFill>
                  <a:schemeClr val="dk1"/>
                </a:solidFill>
              </a:rPr>
              <a:t> </a:t>
            </a:r>
            <a:r>
              <a:rPr lang="en-US" b="1" dirty="0" err="1">
                <a:solidFill>
                  <a:schemeClr val="dk1"/>
                </a:solidFill>
              </a:rPr>
              <a:t>kann</a:t>
            </a:r>
            <a:r>
              <a:rPr lang="en-US" b="1" dirty="0">
                <a:solidFill>
                  <a:schemeClr val="dk1"/>
                </a:solidFill>
              </a:rPr>
              <a:t> ab </a:t>
            </a:r>
            <a:r>
              <a:rPr lang="en-US" b="1" dirty="0" err="1">
                <a:solidFill>
                  <a:schemeClr val="dk1"/>
                </a:solidFill>
              </a:rPr>
              <a:t>diesem</a:t>
            </a:r>
            <a:r>
              <a:rPr lang="en-US" b="1" dirty="0">
                <a:solidFill>
                  <a:schemeClr val="dk1"/>
                </a:solidFill>
              </a:rPr>
              <a:t> </a:t>
            </a:r>
            <a:r>
              <a:rPr lang="en-US" b="1" dirty="0" err="1">
                <a:solidFill>
                  <a:schemeClr val="dk1"/>
                </a:solidFill>
              </a:rPr>
              <a:t>Punkt</a:t>
            </a:r>
            <a:r>
              <a:rPr lang="en-US" b="1" dirty="0">
                <a:solidFill>
                  <a:schemeClr val="dk1"/>
                </a:solidFill>
              </a:rPr>
              <a:t> </a:t>
            </a:r>
            <a:r>
              <a:rPr lang="en-US" b="1" dirty="0" err="1">
                <a:solidFill>
                  <a:schemeClr val="dk1"/>
                </a:solidFill>
              </a:rPr>
              <a:t>notwendig</a:t>
            </a:r>
            <a:r>
              <a:rPr lang="en-US" b="1" dirty="0">
                <a:solidFill>
                  <a:schemeClr val="dk1"/>
                </a:solidFill>
              </a:rPr>
              <a:t> sein, </a:t>
            </a:r>
            <a:r>
              <a:rPr lang="en-US" b="1" dirty="0" err="1">
                <a:solidFill>
                  <a:schemeClr val="dk1"/>
                </a:solidFill>
              </a:rPr>
              <a:t>aber</a:t>
            </a:r>
            <a:r>
              <a:rPr lang="en-US" b="1" dirty="0">
                <a:solidFill>
                  <a:schemeClr val="dk1"/>
                </a:solidFill>
              </a:rPr>
              <a:t> </a:t>
            </a:r>
            <a:r>
              <a:rPr lang="en-US" b="1" dirty="0" err="1">
                <a:solidFill>
                  <a:schemeClr val="dk1"/>
                </a:solidFill>
              </a:rPr>
              <a:t>Hilfe</a:t>
            </a:r>
            <a:r>
              <a:rPr lang="en-US" b="1" dirty="0">
                <a:solidFill>
                  <a:schemeClr val="dk1"/>
                </a:solidFill>
              </a:rPr>
              <a:t> </a:t>
            </a:r>
            <a:r>
              <a:rPr lang="en-US" b="1" dirty="0" err="1">
                <a:solidFill>
                  <a:schemeClr val="dk1"/>
                </a:solidFill>
              </a:rPr>
              <a:t>wird</a:t>
            </a:r>
            <a:r>
              <a:rPr lang="en-US" b="1" dirty="0">
                <a:solidFill>
                  <a:schemeClr val="dk1"/>
                </a:solidFill>
              </a:rPr>
              <a:t> </a:t>
            </a:r>
            <a:r>
              <a:rPr lang="en-US" b="1" dirty="0" err="1">
                <a:solidFill>
                  <a:schemeClr val="dk1"/>
                </a:solidFill>
              </a:rPr>
              <a:t>generell</a:t>
            </a:r>
            <a:r>
              <a:rPr lang="en-US" b="1" dirty="0">
                <a:solidFill>
                  <a:schemeClr val="dk1"/>
                </a:solidFill>
              </a:rPr>
              <a:t> </a:t>
            </a:r>
            <a:r>
              <a:rPr lang="en-US" b="1" dirty="0" err="1">
                <a:solidFill>
                  <a:schemeClr val="dk1"/>
                </a:solidFill>
              </a:rPr>
              <a:t>benötigt</a:t>
            </a:r>
            <a:r>
              <a:rPr lang="en-US" b="1" dirty="0">
                <a:solidFill>
                  <a:schemeClr val="dk1"/>
                </a:solidFill>
              </a:rPr>
              <a:t>, </a:t>
            </a:r>
            <a:r>
              <a:rPr lang="en-US" b="1" dirty="0" err="1">
                <a:solidFill>
                  <a:schemeClr val="dk1"/>
                </a:solidFill>
              </a:rPr>
              <a:t>wenn</a:t>
            </a:r>
            <a:r>
              <a:rPr lang="en-US" b="1" dirty="0">
                <a:solidFill>
                  <a:schemeClr val="dk1"/>
                </a:solidFill>
              </a:rPr>
              <a:t> die </a:t>
            </a:r>
            <a:r>
              <a:rPr lang="en-US" b="1" dirty="0" err="1">
                <a:solidFill>
                  <a:schemeClr val="dk1"/>
                </a:solidFill>
              </a:rPr>
              <a:t>Klimaangst</a:t>
            </a:r>
            <a:r>
              <a:rPr lang="en-US" b="1" dirty="0">
                <a:solidFill>
                  <a:schemeClr val="dk1"/>
                </a:solidFill>
              </a:rPr>
              <a:t> </a:t>
            </a:r>
            <a:r>
              <a:rPr lang="en-US" b="1" dirty="0" err="1">
                <a:solidFill>
                  <a:schemeClr val="dk1"/>
                </a:solidFill>
              </a:rPr>
              <a:t>anfängt</a:t>
            </a:r>
            <a:r>
              <a:rPr lang="en-US" b="1" dirty="0">
                <a:solidFill>
                  <a:schemeClr val="dk1"/>
                </a:solidFill>
              </a:rPr>
              <a:t>, das Leben in </a:t>
            </a:r>
            <a:r>
              <a:rPr lang="en-US" b="1" dirty="0" err="1">
                <a:solidFill>
                  <a:schemeClr val="dk1"/>
                </a:solidFill>
              </a:rPr>
              <a:t>irgendeinem</a:t>
            </a:r>
            <a:r>
              <a:rPr lang="en-US" b="1" dirty="0">
                <a:solidFill>
                  <a:schemeClr val="dk1"/>
                </a:solidFill>
              </a:rPr>
              <a:t> </a:t>
            </a:r>
            <a:r>
              <a:rPr lang="en-US" b="1" dirty="0" err="1">
                <a:solidFill>
                  <a:schemeClr val="dk1"/>
                </a:solidFill>
              </a:rPr>
              <a:t>Punkt</a:t>
            </a:r>
            <a:r>
              <a:rPr lang="en-US" b="1" dirty="0">
                <a:solidFill>
                  <a:schemeClr val="dk1"/>
                </a:solidFill>
              </a:rPr>
              <a:t> </a:t>
            </a:r>
            <a:r>
              <a:rPr lang="en-US" b="1" dirty="0" err="1">
                <a:solidFill>
                  <a:schemeClr val="dk1"/>
                </a:solidFill>
              </a:rPr>
              <a:t>zu</a:t>
            </a:r>
            <a:r>
              <a:rPr lang="en-US" b="1" dirty="0">
                <a:solidFill>
                  <a:schemeClr val="dk1"/>
                </a:solidFill>
              </a:rPr>
              <a:t> </a:t>
            </a:r>
            <a:r>
              <a:rPr lang="en-US" b="1" dirty="0" err="1">
                <a:solidFill>
                  <a:schemeClr val="dk1"/>
                </a:solidFill>
              </a:rPr>
              <a:t>beeinträchtigen</a:t>
            </a:r>
            <a:r>
              <a:rPr lang="en-US" b="1" dirty="0">
                <a:solidFill>
                  <a:schemeClr val="dk1"/>
                </a:solidFill>
              </a:rPr>
              <a:t>. Das </a:t>
            </a:r>
            <a:r>
              <a:rPr lang="en-US" b="1" dirty="0" err="1">
                <a:solidFill>
                  <a:schemeClr val="dk1"/>
                </a:solidFill>
              </a:rPr>
              <a:t>ist</a:t>
            </a:r>
            <a:r>
              <a:rPr lang="en-US" b="1" dirty="0">
                <a:solidFill>
                  <a:schemeClr val="dk1"/>
                </a:solidFill>
              </a:rPr>
              <a:t> </a:t>
            </a:r>
            <a:r>
              <a:rPr lang="en-US" b="1" dirty="0" err="1">
                <a:solidFill>
                  <a:schemeClr val="dk1"/>
                </a:solidFill>
              </a:rPr>
              <a:t>bei</a:t>
            </a:r>
            <a:r>
              <a:rPr lang="en-US" b="1" dirty="0">
                <a:solidFill>
                  <a:schemeClr val="dk1"/>
                </a:solidFill>
              </a:rPr>
              <a:t> </a:t>
            </a:r>
            <a:r>
              <a:rPr lang="en-US" b="1" dirty="0" err="1">
                <a:solidFill>
                  <a:schemeClr val="dk1"/>
                </a:solidFill>
              </a:rPr>
              <a:t>jedem</a:t>
            </a:r>
            <a:r>
              <a:rPr lang="en-US" b="1" dirty="0">
                <a:solidFill>
                  <a:schemeClr val="dk1"/>
                </a:solidFill>
              </a:rPr>
              <a:t> Menschen </a:t>
            </a:r>
            <a:r>
              <a:rPr lang="en-US" b="1" dirty="0" err="1">
                <a:solidFill>
                  <a:schemeClr val="dk1"/>
                </a:solidFill>
              </a:rPr>
              <a:t>anders</a:t>
            </a:r>
            <a:r>
              <a:rPr lang="en-US" b="1" dirty="0">
                <a:solidFill>
                  <a:schemeClr val="dk1"/>
                </a:solidFill>
              </a:rPr>
              <a:t>. </a:t>
            </a:r>
            <a:endParaRPr b="1" dirty="0">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2d3b5114961_0_775: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1" name="Google Shape;701;g2d3b5114961_0_775: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err="1"/>
              <a:t>Schwere</a:t>
            </a:r>
            <a:r>
              <a:rPr lang="en-US" b="1" dirty="0"/>
              <a:t> </a:t>
            </a:r>
            <a:r>
              <a:rPr lang="en-US" b="1" dirty="0" err="1"/>
              <a:t>Klimaangst</a:t>
            </a:r>
            <a:r>
              <a:rPr lang="en-US" b="1" dirty="0"/>
              <a:t>:</a:t>
            </a:r>
            <a:endParaRPr b="1" dirty="0"/>
          </a:p>
          <a:p>
            <a:pPr marL="457200" lvl="0" indent="-298450" algn="l" rtl="0">
              <a:spcBef>
                <a:spcPts val="0"/>
              </a:spcBef>
              <a:spcAft>
                <a:spcPts val="0"/>
              </a:spcAft>
              <a:buSzPts val="1100"/>
              <a:buChar char="-"/>
            </a:pPr>
            <a:r>
              <a:rPr lang="en-US" dirty="0" err="1"/>
              <a:t>Schlechter</a:t>
            </a:r>
            <a:r>
              <a:rPr lang="en-US" dirty="0"/>
              <a:t> </a:t>
            </a:r>
            <a:r>
              <a:rPr lang="en-US" dirty="0" err="1"/>
              <a:t>Schlaf</a:t>
            </a:r>
            <a:r>
              <a:rPr lang="en-US" dirty="0"/>
              <a:t>, </a:t>
            </a:r>
            <a:r>
              <a:rPr lang="en-US" dirty="0" err="1"/>
              <a:t>aufdringliche</a:t>
            </a:r>
            <a:r>
              <a:rPr lang="en-US" dirty="0"/>
              <a:t> Gedanken, </a:t>
            </a:r>
            <a:r>
              <a:rPr lang="en-US" dirty="0" err="1"/>
              <a:t>Beschäftigung</a:t>
            </a:r>
            <a:r>
              <a:rPr lang="en-US" dirty="0"/>
              <a:t> </a:t>
            </a:r>
            <a:r>
              <a:rPr lang="en-US" dirty="0" err="1"/>
              <a:t>mit</a:t>
            </a:r>
            <a:r>
              <a:rPr lang="en-US" dirty="0"/>
              <a:t> dem </a:t>
            </a:r>
            <a:r>
              <a:rPr lang="en-US" dirty="0" err="1"/>
              <a:t>Klimanotstand</a:t>
            </a:r>
            <a:r>
              <a:rPr lang="en-US" dirty="0"/>
              <a:t>, </a:t>
            </a:r>
            <a:r>
              <a:rPr lang="en-US" dirty="0" err="1"/>
              <a:t>Schwierigkeiten</a:t>
            </a:r>
            <a:r>
              <a:rPr lang="en-US" dirty="0"/>
              <a:t>, das Leben </a:t>
            </a:r>
            <a:r>
              <a:rPr lang="en-US" dirty="0" err="1"/>
              <a:t>zu</a:t>
            </a:r>
            <a:r>
              <a:rPr lang="en-US" dirty="0"/>
              <a:t> </a:t>
            </a:r>
            <a:r>
              <a:rPr lang="en-US" dirty="0" err="1"/>
              <a:t>genießen</a:t>
            </a:r>
            <a:r>
              <a:rPr lang="en-US" dirty="0"/>
              <a:t>, </a:t>
            </a:r>
            <a:r>
              <a:rPr lang="en-US" dirty="0" err="1"/>
              <a:t>weil</a:t>
            </a:r>
            <a:r>
              <a:rPr lang="en-US" dirty="0"/>
              <a:t> man Angst </a:t>
            </a:r>
            <a:r>
              <a:rPr lang="en-US" dirty="0" err="1"/>
              <a:t>vor</a:t>
            </a:r>
            <a:r>
              <a:rPr lang="en-US" dirty="0"/>
              <a:t> der Zukunft hat. </a:t>
            </a:r>
            <a:endParaRPr dirty="0"/>
          </a:p>
          <a:p>
            <a:pPr marL="457200" lvl="0" indent="-298450" algn="l" rtl="0">
              <a:spcBef>
                <a:spcPts val="0"/>
              </a:spcBef>
              <a:spcAft>
                <a:spcPts val="0"/>
              </a:spcAft>
              <a:buSzPts val="1100"/>
              <a:buChar char="-"/>
            </a:pPr>
            <a:r>
              <a:rPr lang="en-US" dirty="0"/>
              <a:t>Starke </a:t>
            </a:r>
            <a:r>
              <a:rPr lang="en-US" dirty="0" err="1"/>
              <a:t>Überzeugung</a:t>
            </a:r>
            <a:r>
              <a:rPr lang="en-US" dirty="0"/>
              <a:t>, </a:t>
            </a:r>
            <a:r>
              <a:rPr lang="en-US" dirty="0" err="1"/>
              <a:t>dass</a:t>
            </a:r>
            <a:r>
              <a:rPr lang="en-US" dirty="0"/>
              <a:t> die </a:t>
            </a:r>
            <a:r>
              <a:rPr lang="en-US" dirty="0" err="1"/>
              <a:t>Klimakrise</a:t>
            </a:r>
            <a:r>
              <a:rPr lang="en-US" dirty="0"/>
              <a:t> </a:t>
            </a:r>
            <a:r>
              <a:rPr lang="en-US" dirty="0" err="1"/>
              <a:t>zum</a:t>
            </a:r>
            <a:r>
              <a:rPr lang="en-US" dirty="0"/>
              <a:t> </a:t>
            </a:r>
            <a:r>
              <a:rPr lang="en-US" dirty="0" err="1"/>
              <a:t>gesellschaftlichen</a:t>
            </a:r>
            <a:r>
              <a:rPr lang="en-US" dirty="0"/>
              <a:t> </a:t>
            </a:r>
            <a:r>
              <a:rPr lang="en-US" dirty="0" err="1"/>
              <a:t>Zusammenbruch</a:t>
            </a:r>
            <a:r>
              <a:rPr lang="en-US" dirty="0"/>
              <a:t> </a:t>
            </a:r>
            <a:r>
              <a:rPr lang="en-US" dirty="0" err="1"/>
              <a:t>führen</a:t>
            </a:r>
            <a:r>
              <a:rPr lang="en-US" dirty="0"/>
              <a:t> </a:t>
            </a:r>
            <a:r>
              <a:rPr lang="en-US" dirty="0" err="1"/>
              <a:t>wird</a:t>
            </a:r>
            <a:r>
              <a:rPr lang="en-US" dirty="0"/>
              <a:t>. </a:t>
            </a:r>
            <a:br>
              <a:rPr lang="en-US" dirty="0"/>
            </a:br>
            <a:r>
              <a:rPr lang="en-US" dirty="0" err="1"/>
              <a:t>Gefühle</a:t>
            </a:r>
            <a:r>
              <a:rPr lang="en-US" dirty="0"/>
              <a:t> des </a:t>
            </a:r>
            <a:r>
              <a:rPr lang="en-US" dirty="0" err="1"/>
              <a:t>Schreckens</a:t>
            </a:r>
            <a:r>
              <a:rPr lang="en-US" dirty="0"/>
              <a:t> </a:t>
            </a:r>
            <a:r>
              <a:rPr lang="en-US" dirty="0" err="1"/>
              <a:t>wegen</a:t>
            </a:r>
            <a:r>
              <a:rPr lang="en-US" dirty="0"/>
              <a:t> der </a:t>
            </a:r>
            <a:r>
              <a:rPr lang="en-US" dirty="0" err="1"/>
              <a:t>Erwartung</a:t>
            </a:r>
            <a:r>
              <a:rPr lang="en-US" dirty="0"/>
              <a:t> des </a:t>
            </a:r>
            <a:r>
              <a:rPr lang="en-US" dirty="0" err="1"/>
              <a:t>bevorstehenden</a:t>
            </a:r>
            <a:r>
              <a:rPr lang="en-US" dirty="0"/>
              <a:t> </a:t>
            </a:r>
            <a:r>
              <a:rPr lang="en-US" dirty="0" err="1"/>
              <a:t>Aussterbens</a:t>
            </a:r>
            <a:r>
              <a:rPr lang="en-US" dirty="0"/>
              <a:t>.</a:t>
            </a:r>
            <a:endParaRPr dirty="0"/>
          </a:p>
          <a:p>
            <a:pPr marL="914400" lvl="1" indent="-298450" algn="l" rtl="0">
              <a:spcBef>
                <a:spcPts val="0"/>
              </a:spcBef>
              <a:spcAft>
                <a:spcPts val="0"/>
              </a:spcAft>
              <a:buSzPts val="1100"/>
              <a:buChar char="-"/>
            </a:pPr>
            <a:r>
              <a:rPr lang="en-US" dirty="0"/>
              <a:t>Kein </a:t>
            </a:r>
            <a:r>
              <a:rPr lang="en-US" dirty="0" err="1"/>
              <a:t>Glaube</a:t>
            </a:r>
            <a:r>
              <a:rPr lang="en-US" dirty="0"/>
              <a:t> </a:t>
            </a:r>
            <a:r>
              <a:rPr lang="en-US" dirty="0" err="1"/>
              <a:t>daran</a:t>
            </a:r>
            <a:r>
              <a:rPr lang="en-US" dirty="0"/>
              <a:t>, </a:t>
            </a:r>
            <a:r>
              <a:rPr lang="en-US" dirty="0" err="1"/>
              <a:t>dass</a:t>
            </a:r>
            <a:r>
              <a:rPr lang="en-US" dirty="0"/>
              <a:t> </a:t>
            </a:r>
            <a:r>
              <a:rPr lang="en-US" dirty="0" err="1"/>
              <a:t>Fachleute</a:t>
            </a:r>
            <a:r>
              <a:rPr lang="en-US" dirty="0"/>
              <a:t>/</a:t>
            </a:r>
            <a:r>
              <a:rPr lang="en-US" dirty="0" err="1"/>
              <a:t>Behörden</a:t>
            </a:r>
            <a:r>
              <a:rPr lang="en-US" dirty="0"/>
              <a:t> </a:t>
            </a:r>
            <a:r>
              <a:rPr lang="en-US" dirty="0" err="1"/>
              <a:t>Maßnahmen</a:t>
            </a:r>
            <a:r>
              <a:rPr lang="en-US" dirty="0"/>
              <a:t> </a:t>
            </a:r>
            <a:r>
              <a:rPr lang="en-US" dirty="0" err="1"/>
              <a:t>zur</a:t>
            </a:r>
            <a:r>
              <a:rPr lang="en-US" dirty="0"/>
              <a:t> </a:t>
            </a:r>
            <a:r>
              <a:rPr lang="en-US" dirty="0" err="1"/>
              <a:t>Eindämmung</a:t>
            </a:r>
            <a:r>
              <a:rPr lang="en-US" dirty="0"/>
              <a:t> des </a:t>
            </a:r>
            <a:r>
              <a:rPr lang="en-US" dirty="0" err="1"/>
              <a:t>Klimawandels</a:t>
            </a:r>
            <a:r>
              <a:rPr lang="en-US" dirty="0"/>
              <a:t> </a:t>
            </a:r>
            <a:r>
              <a:rPr lang="en-US" dirty="0" err="1"/>
              <a:t>ergreifen</a:t>
            </a:r>
            <a:r>
              <a:rPr lang="en-US" dirty="0"/>
              <a:t> </a:t>
            </a:r>
            <a:r>
              <a:rPr lang="en-US" dirty="0" err="1"/>
              <a:t>werden</a:t>
            </a:r>
            <a:r>
              <a:rPr lang="en-US" dirty="0"/>
              <a:t>. </a:t>
            </a:r>
            <a:endParaRPr dirty="0"/>
          </a:p>
          <a:p>
            <a:pPr marL="457200" lvl="0" indent="-298450" algn="l" rtl="0">
              <a:spcBef>
                <a:spcPts val="0"/>
              </a:spcBef>
              <a:spcAft>
                <a:spcPts val="0"/>
              </a:spcAft>
              <a:buSzPts val="1100"/>
              <a:buChar char="-"/>
            </a:pPr>
            <a:r>
              <a:rPr lang="en-US" dirty="0" err="1"/>
              <a:t>Aufgrund</a:t>
            </a:r>
            <a:r>
              <a:rPr lang="en-US" dirty="0"/>
              <a:t> der </a:t>
            </a:r>
            <a:r>
              <a:rPr lang="en-US" dirty="0" err="1"/>
              <a:t>gestörten</a:t>
            </a:r>
            <a:r>
              <a:rPr lang="en-US" dirty="0"/>
              <a:t> </a:t>
            </a:r>
            <a:r>
              <a:rPr lang="en-US" dirty="0" err="1"/>
              <a:t>Emotionen</a:t>
            </a:r>
            <a:r>
              <a:rPr lang="en-US" dirty="0"/>
              <a:t> </a:t>
            </a:r>
            <a:r>
              <a:rPr lang="en-US" dirty="0" err="1"/>
              <a:t>kann</a:t>
            </a:r>
            <a:r>
              <a:rPr lang="en-US" dirty="0"/>
              <a:t> es sein, </a:t>
            </a:r>
            <a:r>
              <a:rPr lang="en-US" dirty="0" err="1"/>
              <a:t>dass</a:t>
            </a:r>
            <a:r>
              <a:rPr lang="en-US" dirty="0"/>
              <a:t> </a:t>
            </a:r>
            <a:r>
              <a:rPr lang="en-US" dirty="0" err="1"/>
              <a:t>sie</a:t>
            </a:r>
            <a:r>
              <a:rPr lang="en-US" dirty="0"/>
              <a:t> </a:t>
            </a:r>
            <a:r>
              <a:rPr lang="en-US" dirty="0" err="1"/>
              <a:t>nicht</a:t>
            </a:r>
            <a:r>
              <a:rPr lang="en-US" dirty="0"/>
              <a:t> in der Lage </a:t>
            </a:r>
            <a:r>
              <a:rPr lang="en-US" dirty="0" err="1"/>
              <a:t>sind</a:t>
            </a:r>
            <a:r>
              <a:rPr lang="en-US" dirty="0"/>
              <a:t>, </a:t>
            </a:r>
            <a:r>
              <a:rPr lang="en-US" dirty="0" err="1"/>
              <a:t>einer</a:t>
            </a:r>
            <a:r>
              <a:rPr lang="en-US" dirty="0"/>
              <a:t> </a:t>
            </a:r>
            <a:r>
              <a:rPr lang="en-US" dirty="0" err="1"/>
              <a:t>Beschäftigung</a:t>
            </a:r>
            <a:r>
              <a:rPr lang="en-US" dirty="0"/>
              <a:t> </a:t>
            </a:r>
            <a:r>
              <a:rPr lang="en-US" dirty="0" err="1"/>
              <a:t>nachzugehen</a:t>
            </a:r>
            <a:r>
              <a:rPr lang="en-US" dirty="0"/>
              <a:t>; es </a:t>
            </a:r>
            <a:r>
              <a:rPr lang="en-US" dirty="0" err="1"/>
              <a:t>fällt</a:t>
            </a:r>
            <a:r>
              <a:rPr lang="en-US" dirty="0"/>
              <a:t> </a:t>
            </a:r>
            <a:r>
              <a:rPr lang="en-US" dirty="0" err="1"/>
              <a:t>ihnen</a:t>
            </a:r>
            <a:r>
              <a:rPr lang="en-US" dirty="0"/>
              <a:t> </a:t>
            </a:r>
            <a:r>
              <a:rPr lang="en-US" dirty="0" err="1"/>
              <a:t>schwer</a:t>
            </a:r>
            <a:r>
              <a:rPr lang="en-US" dirty="0"/>
              <a:t>, </a:t>
            </a:r>
            <a:r>
              <a:rPr lang="en-US" dirty="0" err="1"/>
              <a:t>zu</a:t>
            </a:r>
            <a:r>
              <a:rPr lang="en-US" dirty="0"/>
              <a:t> </a:t>
            </a:r>
            <a:r>
              <a:rPr lang="en-US" dirty="0" err="1"/>
              <a:t>denken</a:t>
            </a:r>
            <a:r>
              <a:rPr lang="en-US" dirty="0"/>
              <a:t> und </a:t>
            </a:r>
            <a:r>
              <a:rPr lang="en-US" dirty="0" err="1"/>
              <a:t>sich</a:t>
            </a:r>
            <a:r>
              <a:rPr lang="en-US" dirty="0"/>
              <a:t> </a:t>
            </a:r>
            <a:r>
              <a:rPr lang="en-US" dirty="0" err="1"/>
              <a:t>zu</a:t>
            </a:r>
            <a:r>
              <a:rPr lang="en-US" dirty="0"/>
              <a:t> </a:t>
            </a:r>
            <a:r>
              <a:rPr lang="en-US" dirty="0" err="1"/>
              <a:t>konzentrieren</a:t>
            </a:r>
            <a:r>
              <a:rPr lang="en-US" dirty="0"/>
              <a:t>. </a:t>
            </a:r>
            <a:r>
              <a:rPr lang="en-US" dirty="0" err="1"/>
              <a:t>Manchmal</a:t>
            </a:r>
            <a:r>
              <a:rPr lang="en-US" dirty="0"/>
              <a:t> </a:t>
            </a:r>
            <a:r>
              <a:rPr lang="en-US" dirty="0" err="1"/>
              <a:t>sind</a:t>
            </a:r>
            <a:r>
              <a:rPr lang="en-US" dirty="0"/>
              <a:t> </a:t>
            </a:r>
            <a:r>
              <a:rPr lang="en-US" dirty="0" err="1"/>
              <a:t>sie</a:t>
            </a:r>
            <a:r>
              <a:rPr lang="en-US" dirty="0"/>
              <a:t> </a:t>
            </a:r>
            <a:r>
              <a:rPr lang="en-US" dirty="0" err="1"/>
              <a:t>nicht</a:t>
            </a:r>
            <a:r>
              <a:rPr lang="en-US" dirty="0"/>
              <a:t> in der Lage, </a:t>
            </a:r>
            <a:r>
              <a:rPr lang="en-US" dirty="0" err="1"/>
              <a:t>mit</a:t>
            </a:r>
            <a:r>
              <a:rPr lang="en-US" dirty="0"/>
              <a:t> </a:t>
            </a:r>
            <a:r>
              <a:rPr lang="en-US" dirty="0" err="1"/>
              <a:t>ihren</a:t>
            </a:r>
            <a:r>
              <a:rPr lang="en-US" dirty="0"/>
              <a:t> </a:t>
            </a:r>
            <a:r>
              <a:rPr lang="en-US" dirty="0" err="1"/>
              <a:t>Emotionen</a:t>
            </a:r>
            <a:r>
              <a:rPr lang="en-US" dirty="0"/>
              <a:t> </a:t>
            </a:r>
            <a:r>
              <a:rPr lang="en-US" dirty="0" err="1"/>
              <a:t>umzugehen</a:t>
            </a:r>
            <a:r>
              <a:rPr lang="en-US" dirty="0"/>
              <a:t> (</a:t>
            </a:r>
            <a:r>
              <a:rPr lang="en-US" dirty="0" err="1"/>
              <a:t>Wutausbrüche</a:t>
            </a:r>
            <a:r>
              <a:rPr lang="en-US" dirty="0"/>
              <a:t>, </a:t>
            </a:r>
            <a:r>
              <a:rPr lang="en-US" dirty="0" err="1"/>
              <a:t>Weinkrämpfe</a:t>
            </a:r>
            <a:r>
              <a:rPr lang="en-US" dirty="0"/>
              <a:t>). </a:t>
            </a:r>
            <a:endParaRPr dirty="0"/>
          </a:p>
          <a:p>
            <a:pPr marL="457200" lvl="0" indent="-298450" algn="l" rtl="0">
              <a:spcBef>
                <a:spcPts val="0"/>
              </a:spcBef>
              <a:spcAft>
                <a:spcPts val="0"/>
              </a:spcAft>
              <a:buSzPts val="1100"/>
              <a:buChar char="-"/>
            </a:pPr>
            <a:r>
              <a:rPr lang="en-US" dirty="0"/>
              <a:t>Starke </a:t>
            </a:r>
            <a:r>
              <a:rPr lang="en-US" dirty="0" err="1"/>
              <a:t>Beeinträchtigung</a:t>
            </a:r>
            <a:r>
              <a:rPr lang="en-US" dirty="0"/>
              <a:t> </a:t>
            </a:r>
            <a:r>
              <a:rPr lang="en-US" dirty="0" err="1"/>
              <a:t>anderer</a:t>
            </a:r>
            <a:r>
              <a:rPr lang="en-US" dirty="0"/>
              <a:t> </a:t>
            </a:r>
            <a:r>
              <a:rPr lang="en-US" dirty="0" err="1"/>
              <a:t>Lebensbereiche</a:t>
            </a:r>
            <a:r>
              <a:rPr lang="en-US" dirty="0"/>
              <a:t>, </a:t>
            </a:r>
            <a:r>
              <a:rPr lang="en-US" dirty="0" err="1"/>
              <a:t>wie</a:t>
            </a:r>
            <a:r>
              <a:rPr lang="en-US" dirty="0"/>
              <a:t> das </a:t>
            </a:r>
            <a:r>
              <a:rPr lang="en-US" dirty="0" err="1"/>
              <a:t>Bezahlen</a:t>
            </a:r>
            <a:r>
              <a:rPr lang="en-US" dirty="0"/>
              <a:t> von </a:t>
            </a:r>
            <a:r>
              <a:rPr lang="en-US" dirty="0" err="1"/>
              <a:t>Rechnungen</a:t>
            </a:r>
            <a:r>
              <a:rPr lang="en-US" dirty="0"/>
              <a:t> </a:t>
            </a:r>
            <a:r>
              <a:rPr lang="en-US" dirty="0" err="1"/>
              <a:t>oder</a:t>
            </a:r>
            <a:r>
              <a:rPr lang="en-US" dirty="0"/>
              <a:t> </a:t>
            </a:r>
            <a:r>
              <a:rPr lang="en-US" dirty="0" err="1"/>
              <a:t>Miete</a:t>
            </a:r>
            <a:r>
              <a:rPr lang="en-US" dirty="0"/>
              <a:t>, "</a:t>
            </a:r>
            <a:r>
              <a:rPr lang="en-US" dirty="0" err="1"/>
              <a:t>weil</a:t>
            </a:r>
            <a:r>
              <a:rPr lang="en-US" dirty="0"/>
              <a:t> es egal </a:t>
            </a:r>
            <a:r>
              <a:rPr lang="en-US" dirty="0" err="1"/>
              <a:t>ist</a:t>
            </a:r>
            <a:r>
              <a:rPr lang="en-US" dirty="0"/>
              <a:t>, </a:t>
            </a:r>
            <a:r>
              <a:rPr lang="en-US" dirty="0" err="1"/>
              <a:t>ob</a:t>
            </a:r>
            <a:r>
              <a:rPr lang="en-US" dirty="0"/>
              <a:t> ich </a:t>
            </a:r>
            <a:r>
              <a:rPr lang="en-US" dirty="0" err="1"/>
              <a:t>eine</a:t>
            </a:r>
            <a:r>
              <a:rPr lang="en-US" dirty="0"/>
              <a:t> </a:t>
            </a:r>
            <a:r>
              <a:rPr lang="en-US" dirty="0" err="1"/>
              <a:t>Rente</a:t>
            </a:r>
            <a:r>
              <a:rPr lang="en-US" dirty="0"/>
              <a:t>/</a:t>
            </a:r>
            <a:r>
              <a:rPr lang="en-US" dirty="0" err="1"/>
              <a:t>ein</a:t>
            </a:r>
            <a:r>
              <a:rPr lang="en-US" dirty="0"/>
              <a:t> Haus/</a:t>
            </a:r>
            <a:r>
              <a:rPr lang="en-US" dirty="0" err="1"/>
              <a:t>eine</a:t>
            </a:r>
            <a:r>
              <a:rPr lang="en-US" dirty="0"/>
              <a:t> </a:t>
            </a:r>
            <a:r>
              <a:rPr lang="en-US" dirty="0" err="1"/>
              <a:t>Ehe</a:t>
            </a:r>
            <a:r>
              <a:rPr lang="en-US" dirty="0"/>
              <a:t>/</a:t>
            </a:r>
            <a:r>
              <a:rPr lang="en-US" dirty="0" err="1"/>
              <a:t>einen</a:t>
            </a:r>
            <a:r>
              <a:rPr lang="en-US" dirty="0"/>
              <a:t> Job </a:t>
            </a:r>
            <a:r>
              <a:rPr lang="en-US" dirty="0" err="1"/>
              <a:t>habe</a:t>
            </a:r>
            <a:r>
              <a:rPr lang="en-US" dirty="0"/>
              <a:t>, </a:t>
            </a:r>
            <a:r>
              <a:rPr lang="en-US" dirty="0" err="1"/>
              <a:t>weil</a:t>
            </a:r>
            <a:r>
              <a:rPr lang="en-US" dirty="0"/>
              <a:t> die Welt </a:t>
            </a:r>
            <a:r>
              <a:rPr lang="en-US" dirty="0" err="1"/>
              <a:t>sowieso</a:t>
            </a:r>
            <a:r>
              <a:rPr lang="en-US" dirty="0"/>
              <a:t> bald </a:t>
            </a:r>
            <a:r>
              <a:rPr lang="en-US" dirty="0" err="1"/>
              <a:t>untergeht</a:t>
            </a:r>
            <a:r>
              <a:rPr lang="en-US" dirty="0"/>
              <a:t>".</a:t>
            </a:r>
            <a:endParaRPr dirty="0"/>
          </a:p>
          <a:p>
            <a:pPr marL="457200" lvl="0" indent="-298450" algn="l" rtl="0">
              <a:spcBef>
                <a:spcPts val="0"/>
              </a:spcBef>
              <a:spcAft>
                <a:spcPts val="0"/>
              </a:spcAft>
              <a:buSzPts val="1100"/>
              <a:buChar char="-"/>
            </a:pPr>
            <a:r>
              <a:rPr lang="en-US" dirty="0"/>
              <a:t>Eine der </a:t>
            </a:r>
            <a:r>
              <a:rPr lang="en-US" dirty="0" err="1"/>
              <a:t>einzigen</a:t>
            </a:r>
            <a:r>
              <a:rPr lang="en-US" dirty="0"/>
              <a:t> </a:t>
            </a:r>
            <a:r>
              <a:rPr lang="en-US" dirty="0" err="1"/>
              <a:t>Möglichkeiten</a:t>
            </a:r>
            <a:r>
              <a:rPr lang="en-US" dirty="0"/>
              <a:t>, </a:t>
            </a:r>
            <a:r>
              <a:rPr lang="en-US" dirty="0" err="1"/>
              <a:t>persönliche</a:t>
            </a:r>
            <a:r>
              <a:rPr lang="en-US" dirty="0"/>
              <a:t> Sicherheit </a:t>
            </a:r>
            <a:r>
              <a:rPr lang="en-US" dirty="0" err="1"/>
              <a:t>zu</a:t>
            </a:r>
            <a:r>
              <a:rPr lang="en-US" dirty="0"/>
              <a:t> </a:t>
            </a:r>
            <a:r>
              <a:rPr lang="en-US" dirty="0" err="1"/>
              <a:t>finden</a:t>
            </a:r>
            <a:r>
              <a:rPr lang="en-US" dirty="0"/>
              <a:t>, </a:t>
            </a:r>
            <a:r>
              <a:rPr lang="en-US" dirty="0" err="1"/>
              <a:t>ist</a:t>
            </a:r>
            <a:r>
              <a:rPr lang="en-US" dirty="0"/>
              <a:t> die </a:t>
            </a:r>
            <a:r>
              <a:rPr lang="en-US" dirty="0" err="1"/>
              <a:t>Zugehörigkeit</a:t>
            </a:r>
            <a:r>
              <a:rPr lang="en-US" dirty="0"/>
              <a:t> </a:t>
            </a:r>
            <a:r>
              <a:rPr lang="en-US" dirty="0" err="1"/>
              <a:t>zu</a:t>
            </a:r>
            <a:r>
              <a:rPr lang="en-US" dirty="0"/>
              <a:t> </a:t>
            </a:r>
            <a:r>
              <a:rPr lang="en-US" dirty="0" err="1"/>
              <a:t>einer</a:t>
            </a:r>
            <a:r>
              <a:rPr lang="en-US" dirty="0"/>
              <a:t> Gruppe und </a:t>
            </a:r>
            <a:r>
              <a:rPr lang="en-US" dirty="0" err="1"/>
              <a:t>Gruppenaktivismus</a:t>
            </a:r>
            <a:r>
              <a:rPr lang="en-US" dirty="0"/>
              <a:t>, der </a:t>
            </a:r>
            <a:r>
              <a:rPr lang="en-US" dirty="0" err="1"/>
              <a:t>eher</a:t>
            </a:r>
            <a:r>
              <a:rPr lang="en-US" dirty="0"/>
              <a:t> von </a:t>
            </a:r>
            <a:r>
              <a:rPr lang="en-US" dirty="0" err="1"/>
              <a:t>globaler</a:t>
            </a:r>
            <a:r>
              <a:rPr lang="en-US" dirty="0"/>
              <a:t> </a:t>
            </a:r>
            <a:r>
              <a:rPr lang="en-US" dirty="0" err="1"/>
              <a:t>Empathie</a:t>
            </a:r>
            <a:r>
              <a:rPr lang="en-US" dirty="0"/>
              <a:t> und </a:t>
            </a:r>
            <a:r>
              <a:rPr lang="en-US" dirty="0" err="1"/>
              <a:t>Schuldgefühlen</a:t>
            </a:r>
            <a:r>
              <a:rPr lang="en-US" dirty="0"/>
              <a:t> </a:t>
            </a:r>
            <a:r>
              <a:rPr lang="en-US" dirty="0" err="1"/>
              <a:t>als</a:t>
            </a:r>
            <a:r>
              <a:rPr lang="en-US" dirty="0"/>
              <a:t> von </a:t>
            </a:r>
            <a:r>
              <a:rPr lang="en-US" dirty="0" err="1"/>
              <a:t>Selbstsorge</a:t>
            </a:r>
            <a:r>
              <a:rPr lang="en-US" dirty="0"/>
              <a:t> </a:t>
            </a:r>
            <a:r>
              <a:rPr lang="en-US" dirty="0" err="1"/>
              <a:t>angetrieben</a:t>
            </a:r>
            <a:r>
              <a:rPr lang="en-US" dirty="0"/>
              <a:t> </a:t>
            </a:r>
            <a:r>
              <a:rPr lang="en-US" dirty="0" err="1"/>
              <a:t>wird</a:t>
            </a:r>
            <a:r>
              <a:rPr lang="en-US" dirty="0"/>
              <a:t>.</a:t>
            </a: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
        <p:cNvGrpSpPr/>
        <p:nvPr/>
      </p:nvGrpSpPr>
      <p:grpSpPr>
        <a:xfrm>
          <a:off x="0" y="0"/>
          <a:ext cx="0" cy="0"/>
          <a:chOff x="0" y="0"/>
          <a:chExt cx="0" cy="0"/>
        </a:xfrm>
      </p:grpSpPr>
      <p:sp>
        <p:nvSpPr>
          <p:cNvPr id="736" name="Google Shape;736;g2d3b5114961_0_816: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7" name="Google Shape;737;g2d3b5114961_0_816: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[Stelle diese Frage </a:t>
            </a:r>
            <a:r>
              <a:rPr lang="en-US" b="1">
                <a:solidFill>
                  <a:schemeClr val="dk1"/>
                </a:solidFill>
              </a:rPr>
              <a:t>in Menti </a:t>
            </a:r>
            <a:r>
              <a:rPr lang="en-US">
                <a:solidFill>
                  <a:schemeClr val="dk1"/>
                </a:solidFill>
              </a:rPr>
              <a:t>oder mit Post-it-Zetteln - </a:t>
            </a:r>
            <a:r>
              <a:rPr lang="en-US" b="1">
                <a:solidFill>
                  <a:schemeClr val="dk1"/>
                </a:solidFill>
              </a:rPr>
              <a:t>2 min</a:t>
            </a:r>
            <a:r>
              <a:rPr lang="en-US">
                <a:solidFill>
                  <a:schemeClr val="dk1"/>
                </a:solidFill>
              </a:rPr>
              <a:t>]</a:t>
            </a:r>
            <a:endParaRPr>
              <a:solidFill>
                <a:schemeClr val="dk1"/>
              </a:solidFill>
            </a:endParaRPr>
          </a:p>
          <a:p>
            <a:pPr marL="0" lvl="0" indent="0" algn="l" rtl="0">
              <a:spcBef>
                <a:spcPts val="0"/>
              </a:spcBef>
              <a:spcAft>
                <a:spcPts val="0"/>
              </a:spcAft>
              <a:buNone/>
            </a:pPr>
            <a:r>
              <a:rPr lang="en-US">
                <a:solidFill>
                  <a:schemeClr val="dk1"/>
                </a:solidFill>
              </a:rPr>
              <a:t>[Schau dir die Antworten an, führe eine kurze Diskussion und formuliere die wichtigsten Gedanken der Gruppe - </a:t>
            </a:r>
            <a:r>
              <a:rPr lang="en-US" b="1">
                <a:solidFill>
                  <a:schemeClr val="dk1"/>
                </a:solidFill>
              </a:rPr>
              <a:t>3 Minuten</a:t>
            </a:r>
            <a:r>
              <a:rPr lang="en-US">
                <a:solidFill>
                  <a:schemeClr val="dk1"/>
                </a:solidFill>
              </a:rPr>
              <a:t>]</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r>
              <a:rPr lang="en-US">
                <a:solidFill>
                  <a:schemeClr val="dk1"/>
                </a:solidFill>
              </a:rPr>
              <a:t>[Das Ziel ist es, ihnen Zeit zum Nachdenken zu geben, ihre Gedanken zu sammeln und die Informationen in Bezug auf ihr eigenes Leben zu verarbeiten.]</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g2d3b5114961_0_823: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 name="Google Shape;744;g2d3b5114961_0_823: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err="1">
                <a:solidFill>
                  <a:schemeClr val="dk1"/>
                </a:solidFill>
              </a:rPr>
              <a:t>Wir</a:t>
            </a:r>
            <a:r>
              <a:rPr lang="en-US" b="1" dirty="0">
                <a:solidFill>
                  <a:schemeClr val="dk1"/>
                </a:solidFill>
              </a:rPr>
              <a:t> </a:t>
            </a:r>
            <a:r>
              <a:rPr lang="en-US" b="1" dirty="0" err="1">
                <a:solidFill>
                  <a:schemeClr val="dk1"/>
                </a:solidFill>
              </a:rPr>
              <a:t>werden</a:t>
            </a:r>
            <a:r>
              <a:rPr lang="en-US" b="1" dirty="0">
                <a:solidFill>
                  <a:schemeClr val="dk1"/>
                </a:solidFill>
              </a:rPr>
              <a:t> </a:t>
            </a:r>
            <a:r>
              <a:rPr lang="en-US" b="1" dirty="0" err="1">
                <a:solidFill>
                  <a:schemeClr val="dk1"/>
                </a:solidFill>
              </a:rPr>
              <a:t>uns</a:t>
            </a:r>
            <a:r>
              <a:rPr lang="en-US" b="1" dirty="0">
                <a:solidFill>
                  <a:schemeClr val="dk1"/>
                </a:solidFill>
              </a:rPr>
              <a:t> </a:t>
            </a:r>
            <a:r>
              <a:rPr lang="en-US" b="1" dirty="0" err="1">
                <a:solidFill>
                  <a:schemeClr val="dk1"/>
                </a:solidFill>
              </a:rPr>
              <a:t>jetzt</a:t>
            </a:r>
            <a:r>
              <a:rPr lang="en-US" b="1" dirty="0">
                <a:solidFill>
                  <a:schemeClr val="dk1"/>
                </a:solidFill>
              </a:rPr>
              <a:t> </a:t>
            </a:r>
            <a:r>
              <a:rPr lang="en-US" b="1" dirty="0" err="1">
                <a:solidFill>
                  <a:schemeClr val="dk1"/>
                </a:solidFill>
              </a:rPr>
              <a:t>einige</a:t>
            </a:r>
            <a:r>
              <a:rPr lang="en-US" b="1" dirty="0">
                <a:solidFill>
                  <a:schemeClr val="dk1"/>
                </a:solidFill>
              </a:rPr>
              <a:t> </a:t>
            </a:r>
            <a:r>
              <a:rPr lang="en-US" b="1" dirty="0" err="1">
                <a:solidFill>
                  <a:schemeClr val="dk1"/>
                </a:solidFill>
              </a:rPr>
              <a:t>aktuelle</a:t>
            </a:r>
            <a:r>
              <a:rPr lang="en-US" b="1" dirty="0">
                <a:solidFill>
                  <a:schemeClr val="dk1"/>
                </a:solidFill>
              </a:rPr>
              <a:t> </a:t>
            </a:r>
            <a:r>
              <a:rPr lang="en-US" b="1" dirty="0" err="1">
                <a:solidFill>
                  <a:schemeClr val="dk1"/>
                </a:solidFill>
              </a:rPr>
              <a:t>Forschungsergebnisse</a:t>
            </a:r>
            <a:r>
              <a:rPr lang="en-US" b="1" dirty="0">
                <a:solidFill>
                  <a:schemeClr val="dk1"/>
                </a:solidFill>
              </a:rPr>
              <a:t> </a:t>
            </a:r>
            <a:r>
              <a:rPr lang="en-US" b="1" dirty="0" err="1">
                <a:solidFill>
                  <a:schemeClr val="dk1"/>
                </a:solidFill>
              </a:rPr>
              <a:t>ansehen</a:t>
            </a:r>
            <a:r>
              <a:rPr lang="en-US" b="1" dirty="0">
                <a:solidFill>
                  <a:schemeClr val="dk1"/>
                </a:solidFill>
              </a:rPr>
              <a:t>.</a:t>
            </a:r>
            <a:endParaRPr dirty="0">
              <a:solidFill>
                <a:schemeClr val="dk1"/>
              </a:solidFill>
            </a:endParaRPr>
          </a:p>
          <a:p>
            <a:pPr marL="0" lvl="0" indent="0" algn="l" rtl="0">
              <a:spcBef>
                <a:spcPts val="0"/>
              </a:spcBef>
              <a:spcAft>
                <a:spcPts val="0"/>
              </a:spcAft>
              <a:buNone/>
            </a:pPr>
            <a:r>
              <a:rPr lang="en-US" dirty="0">
                <a:solidFill>
                  <a:schemeClr val="dk1"/>
                </a:solidFill>
              </a:rPr>
              <a:t>An der </a:t>
            </a:r>
            <a:r>
              <a:rPr lang="en-US" dirty="0" err="1">
                <a:solidFill>
                  <a:schemeClr val="dk1"/>
                </a:solidFill>
              </a:rPr>
              <a:t>ersten</a:t>
            </a:r>
            <a:r>
              <a:rPr lang="en-US" dirty="0">
                <a:solidFill>
                  <a:schemeClr val="dk1"/>
                </a:solidFill>
              </a:rPr>
              <a:t> </a:t>
            </a:r>
            <a:r>
              <a:rPr lang="en-US" dirty="0" err="1">
                <a:solidFill>
                  <a:schemeClr val="dk1"/>
                </a:solidFill>
              </a:rPr>
              <a:t>internationalen</a:t>
            </a:r>
            <a:r>
              <a:rPr lang="en-US" dirty="0">
                <a:solidFill>
                  <a:schemeClr val="dk1"/>
                </a:solidFill>
              </a:rPr>
              <a:t> </a:t>
            </a:r>
            <a:r>
              <a:rPr lang="en-US" dirty="0" err="1">
                <a:solidFill>
                  <a:schemeClr val="dk1"/>
                </a:solidFill>
              </a:rPr>
              <a:t>Untersuchung</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diesem</a:t>
            </a:r>
            <a:r>
              <a:rPr lang="en-US" dirty="0">
                <a:solidFill>
                  <a:schemeClr val="dk1"/>
                </a:solidFill>
              </a:rPr>
              <a:t> Thema </a:t>
            </a:r>
            <a:r>
              <a:rPr lang="en-US" dirty="0" err="1">
                <a:solidFill>
                  <a:schemeClr val="dk1"/>
                </a:solidFill>
              </a:rPr>
              <a:t>nahmen</a:t>
            </a:r>
            <a:r>
              <a:rPr lang="en-US" dirty="0">
                <a:solidFill>
                  <a:schemeClr val="dk1"/>
                </a:solidFill>
              </a:rPr>
              <a:t> 10 000 </a:t>
            </a:r>
            <a:r>
              <a:rPr lang="en-US" dirty="0" err="1">
                <a:solidFill>
                  <a:schemeClr val="dk1"/>
                </a:solidFill>
              </a:rPr>
              <a:t>junge</a:t>
            </a:r>
            <a:r>
              <a:rPr lang="en-US" dirty="0">
                <a:solidFill>
                  <a:schemeClr val="dk1"/>
                </a:solidFill>
              </a:rPr>
              <a:t> Menschen im Alter von 16 bis 25 Jahren </a:t>
            </a:r>
            <a:r>
              <a:rPr lang="en-US" dirty="0" err="1">
                <a:solidFill>
                  <a:schemeClr val="dk1"/>
                </a:solidFill>
              </a:rPr>
              <a:t>aus</a:t>
            </a:r>
            <a:r>
              <a:rPr lang="en-US" dirty="0">
                <a:solidFill>
                  <a:schemeClr val="dk1"/>
                </a:solidFill>
              </a:rPr>
              <a:t> 10 </a:t>
            </a:r>
            <a:r>
              <a:rPr lang="en-US" dirty="0" err="1">
                <a:solidFill>
                  <a:schemeClr val="dk1"/>
                </a:solidFill>
              </a:rPr>
              <a:t>verschiedenen</a:t>
            </a:r>
            <a:r>
              <a:rPr lang="en-US" dirty="0">
                <a:solidFill>
                  <a:schemeClr val="dk1"/>
                </a:solidFill>
              </a:rPr>
              <a:t> </a:t>
            </a:r>
            <a:r>
              <a:rPr lang="en-US" dirty="0" err="1">
                <a:solidFill>
                  <a:schemeClr val="dk1"/>
                </a:solidFill>
              </a:rPr>
              <a:t>Ländern</a:t>
            </a:r>
            <a:r>
              <a:rPr lang="en-US" dirty="0">
                <a:solidFill>
                  <a:schemeClr val="dk1"/>
                </a:solidFill>
              </a:rPr>
              <a:t> teil. </a:t>
            </a:r>
            <a:endParaRPr dirty="0">
              <a:solidFill>
                <a:schemeClr val="dk1"/>
              </a:solidFill>
            </a:endParaRPr>
          </a:p>
          <a:p>
            <a:pPr marL="0" lvl="0" indent="0" algn="l" rtl="0">
              <a:spcBef>
                <a:spcPts val="0"/>
              </a:spcBef>
              <a:spcAft>
                <a:spcPts val="0"/>
              </a:spcAft>
              <a:buNone/>
            </a:pPr>
            <a:r>
              <a:rPr lang="en-US" dirty="0">
                <a:solidFill>
                  <a:schemeClr val="dk1"/>
                </a:solidFill>
              </a:rPr>
              <a:t>Die vier </a:t>
            </a:r>
            <a:r>
              <a:rPr lang="en-US" dirty="0" err="1">
                <a:solidFill>
                  <a:schemeClr val="dk1"/>
                </a:solidFill>
              </a:rPr>
              <a:t>wichtigsten</a:t>
            </a:r>
            <a:r>
              <a:rPr lang="en-US" dirty="0">
                <a:solidFill>
                  <a:schemeClr val="dk1"/>
                </a:solidFill>
              </a:rPr>
              <a:t> </a:t>
            </a:r>
            <a:r>
              <a:rPr lang="en-US" dirty="0" err="1">
                <a:solidFill>
                  <a:schemeClr val="dk1"/>
                </a:solidFill>
              </a:rPr>
              <a:t>Punkte</a:t>
            </a:r>
            <a:r>
              <a:rPr lang="en-US" dirty="0">
                <a:solidFill>
                  <a:schemeClr val="dk1"/>
                </a:solidFill>
              </a:rPr>
              <a:t>, die </a:t>
            </a:r>
            <a:r>
              <a:rPr lang="en-US" dirty="0" err="1">
                <a:solidFill>
                  <a:schemeClr val="dk1"/>
                </a:solidFill>
              </a:rPr>
              <a:t>zur</a:t>
            </a:r>
            <a:r>
              <a:rPr lang="en-US" dirty="0">
                <a:solidFill>
                  <a:schemeClr val="dk1"/>
                </a:solidFill>
              </a:rPr>
              <a:t> </a:t>
            </a:r>
            <a:r>
              <a:rPr lang="en-US" dirty="0" err="1">
                <a:solidFill>
                  <a:schemeClr val="dk1"/>
                </a:solidFill>
              </a:rPr>
              <a:t>Sprache</a:t>
            </a:r>
            <a:r>
              <a:rPr lang="en-US" dirty="0">
                <a:solidFill>
                  <a:schemeClr val="dk1"/>
                </a:solidFill>
              </a:rPr>
              <a:t> </a:t>
            </a:r>
            <a:r>
              <a:rPr lang="en-US" dirty="0" err="1">
                <a:solidFill>
                  <a:schemeClr val="dk1"/>
                </a:solidFill>
              </a:rPr>
              <a:t>kamen</a:t>
            </a:r>
            <a:r>
              <a:rPr lang="en-US" dirty="0">
                <a:solidFill>
                  <a:schemeClr val="dk1"/>
                </a:solidFill>
              </a:rPr>
              <a:t>, </a:t>
            </a:r>
            <a:r>
              <a:rPr lang="en-US" dirty="0" err="1">
                <a:solidFill>
                  <a:schemeClr val="dk1"/>
                </a:solidFill>
              </a:rPr>
              <a:t>waren</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a:solidFill>
                  <a:schemeClr val="dk1"/>
                </a:solidFill>
              </a:rPr>
              <a:t>45% der </a:t>
            </a:r>
            <a:r>
              <a:rPr lang="en-US" dirty="0" err="1">
                <a:solidFill>
                  <a:schemeClr val="dk1"/>
                </a:solidFill>
              </a:rPr>
              <a:t>Befragten</a:t>
            </a:r>
            <a:r>
              <a:rPr lang="en-US" dirty="0">
                <a:solidFill>
                  <a:schemeClr val="dk1"/>
                </a:solidFill>
              </a:rPr>
              <a:t> </a:t>
            </a:r>
            <a:r>
              <a:rPr lang="en-US" dirty="0" err="1">
                <a:solidFill>
                  <a:schemeClr val="dk1"/>
                </a:solidFill>
              </a:rPr>
              <a:t>gaben</a:t>
            </a:r>
            <a:r>
              <a:rPr lang="en-US" dirty="0">
                <a:solidFill>
                  <a:schemeClr val="dk1"/>
                </a:solidFill>
              </a:rPr>
              <a:t> an, </a:t>
            </a:r>
            <a:r>
              <a:rPr lang="en-US" dirty="0" err="1">
                <a:solidFill>
                  <a:schemeClr val="dk1"/>
                </a:solidFill>
              </a:rPr>
              <a:t>dass</a:t>
            </a:r>
            <a:r>
              <a:rPr lang="en-US" dirty="0">
                <a:solidFill>
                  <a:schemeClr val="dk1"/>
                </a:solidFill>
              </a:rPr>
              <a:t> </a:t>
            </a:r>
            <a:r>
              <a:rPr lang="en-US" dirty="0" err="1">
                <a:solidFill>
                  <a:schemeClr val="dk1"/>
                </a:solidFill>
              </a:rPr>
              <a:t>ihr</a:t>
            </a:r>
            <a:r>
              <a:rPr lang="en-US" dirty="0">
                <a:solidFill>
                  <a:schemeClr val="dk1"/>
                </a:solidFill>
              </a:rPr>
              <a:t> </a:t>
            </a:r>
            <a:r>
              <a:rPr lang="en-US" dirty="0" err="1">
                <a:solidFill>
                  <a:schemeClr val="dk1"/>
                </a:solidFill>
              </a:rPr>
              <a:t>Alltag</a:t>
            </a:r>
            <a:r>
              <a:rPr lang="en-US" dirty="0">
                <a:solidFill>
                  <a:schemeClr val="dk1"/>
                </a:solidFill>
              </a:rPr>
              <a:t> von </a:t>
            </a:r>
            <a:r>
              <a:rPr lang="en-US" dirty="0" err="1">
                <a:solidFill>
                  <a:schemeClr val="dk1"/>
                </a:solidFill>
              </a:rPr>
              <a:t>negativen</a:t>
            </a:r>
            <a:r>
              <a:rPr lang="en-US" dirty="0">
                <a:solidFill>
                  <a:schemeClr val="dk1"/>
                </a:solidFill>
              </a:rPr>
              <a:t> </a:t>
            </a:r>
            <a:r>
              <a:rPr lang="en-US" dirty="0" err="1">
                <a:solidFill>
                  <a:schemeClr val="dk1"/>
                </a:solidFill>
              </a:rPr>
              <a:t>Gefühlen</a:t>
            </a:r>
            <a:r>
              <a:rPr lang="en-US" dirty="0">
                <a:solidFill>
                  <a:schemeClr val="dk1"/>
                </a:solidFill>
              </a:rPr>
              <a:t> </a:t>
            </a:r>
            <a:r>
              <a:rPr lang="en-US" dirty="0" err="1">
                <a:solidFill>
                  <a:schemeClr val="dk1"/>
                </a:solidFill>
              </a:rPr>
              <a:t>beeinflusst</a:t>
            </a:r>
            <a:r>
              <a:rPr lang="en-US" dirty="0">
                <a:solidFill>
                  <a:schemeClr val="dk1"/>
                </a:solidFill>
              </a:rPr>
              <a:t> </a:t>
            </a:r>
            <a:r>
              <a:rPr lang="en-US" dirty="0" err="1">
                <a:solidFill>
                  <a:schemeClr val="dk1"/>
                </a:solidFill>
              </a:rPr>
              <a:t>wird</a:t>
            </a:r>
            <a:r>
              <a:rPr lang="en-US" dirty="0">
                <a:solidFill>
                  <a:schemeClr val="dk1"/>
                </a:solidFill>
              </a:rPr>
              <a:t>. Das </a:t>
            </a:r>
            <a:r>
              <a:rPr lang="en-US" dirty="0" err="1">
                <a:solidFill>
                  <a:schemeClr val="dk1"/>
                </a:solidFill>
              </a:rPr>
              <a:t>bedeutet</a:t>
            </a:r>
            <a:r>
              <a:rPr lang="en-US" dirty="0">
                <a:solidFill>
                  <a:schemeClr val="dk1"/>
                </a:solidFill>
              </a:rPr>
              <a:t>, </a:t>
            </a:r>
            <a:r>
              <a:rPr lang="en-US" dirty="0" err="1">
                <a:solidFill>
                  <a:schemeClr val="dk1"/>
                </a:solidFill>
              </a:rPr>
              <a:t>dass</a:t>
            </a:r>
            <a:r>
              <a:rPr lang="en-US" dirty="0">
                <a:solidFill>
                  <a:schemeClr val="dk1"/>
                </a:solidFill>
              </a:rPr>
              <a:t> die </a:t>
            </a:r>
            <a:r>
              <a:rPr lang="en-US" dirty="0" err="1">
                <a:solidFill>
                  <a:schemeClr val="dk1"/>
                </a:solidFill>
              </a:rPr>
              <a:t>psychische</a:t>
            </a:r>
            <a:r>
              <a:rPr lang="en-US" dirty="0">
                <a:solidFill>
                  <a:schemeClr val="dk1"/>
                </a:solidFill>
              </a:rPr>
              <a:t> Gesundheit </a:t>
            </a:r>
            <a:r>
              <a:rPr lang="en-US" dirty="0" err="1">
                <a:solidFill>
                  <a:schemeClr val="dk1"/>
                </a:solidFill>
              </a:rPr>
              <a:t>vieler</a:t>
            </a:r>
            <a:r>
              <a:rPr lang="en-US" dirty="0">
                <a:solidFill>
                  <a:schemeClr val="dk1"/>
                </a:solidFill>
              </a:rPr>
              <a:t> </a:t>
            </a:r>
            <a:r>
              <a:rPr lang="en-US" dirty="0" err="1">
                <a:solidFill>
                  <a:schemeClr val="dk1"/>
                </a:solidFill>
              </a:rPr>
              <a:t>junger</a:t>
            </a:r>
            <a:r>
              <a:rPr lang="en-US" dirty="0">
                <a:solidFill>
                  <a:schemeClr val="dk1"/>
                </a:solidFill>
              </a:rPr>
              <a:t> Menschen in Frage </a:t>
            </a:r>
            <a:r>
              <a:rPr lang="en-US" dirty="0" err="1">
                <a:solidFill>
                  <a:schemeClr val="dk1"/>
                </a:solidFill>
              </a:rPr>
              <a:t>gestellt</a:t>
            </a:r>
            <a:r>
              <a:rPr lang="en-US" dirty="0">
                <a:solidFill>
                  <a:schemeClr val="dk1"/>
                </a:solidFill>
              </a:rPr>
              <a:t> </a:t>
            </a:r>
            <a:r>
              <a:rPr lang="en-US" dirty="0" err="1">
                <a:solidFill>
                  <a:schemeClr val="dk1"/>
                </a:solidFill>
              </a:rPr>
              <a:t>ist</a:t>
            </a:r>
            <a:r>
              <a:rPr lang="en-US" dirty="0">
                <a:solidFill>
                  <a:schemeClr val="dk1"/>
                </a:solidFill>
              </a:rPr>
              <a:t> und die </a:t>
            </a:r>
            <a:r>
              <a:rPr lang="en-US" dirty="0" err="1">
                <a:solidFill>
                  <a:schemeClr val="dk1"/>
                </a:solidFill>
              </a:rPr>
              <a:t>notwendigen</a:t>
            </a:r>
            <a:r>
              <a:rPr lang="en-US" dirty="0">
                <a:solidFill>
                  <a:schemeClr val="dk1"/>
                </a:solidFill>
              </a:rPr>
              <a:t> </a:t>
            </a:r>
            <a:r>
              <a:rPr lang="en-US" dirty="0" err="1">
                <a:solidFill>
                  <a:schemeClr val="dk1"/>
                </a:solidFill>
              </a:rPr>
              <a:t>Grundvoraussetzungen</a:t>
            </a:r>
            <a:r>
              <a:rPr lang="en-US" dirty="0">
                <a:solidFill>
                  <a:schemeClr val="dk1"/>
                </a:solidFill>
              </a:rPr>
              <a:t> für </a:t>
            </a:r>
            <a:r>
              <a:rPr lang="en-US" dirty="0" err="1">
                <a:solidFill>
                  <a:schemeClr val="dk1"/>
                </a:solidFill>
              </a:rPr>
              <a:t>ihre</a:t>
            </a:r>
            <a:r>
              <a:rPr lang="en-US" dirty="0">
                <a:solidFill>
                  <a:schemeClr val="dk1"/>
                </a:solidFill>
              </a:rPr>
              <a:t> </a:t>
            </a:r>
            <a:r>
              <a:rPr lang="en-US" dirty="0" err="1">
                <a:solidFill>
                  <a:schemeClr val="dk1"/>
                </a:solidFill>
              </a:rPr>
              <a:t>Erhaltung</a:t>
            </a:r>
            <a:r>
              <a:rPr lang="en-US" dirty="0">
                <a:solidFill>
                  <a:schemeClr val="dk1"/>
                </a:solidFill>
              </a:rPr>
              <a:t> </a:t>
            </a:r>
            <a:r>
              <a:rPr lang="en-US" dirty="0" err="1">
                <a:solidFill>
                  <a:schemeClr val="dk1"/>
                </a:solidFill>
              </a:rPr>
              <a:t>nicht</a:t>
            </a:r>
            <a:r>
              <a:rPr lang="en-US" dirty="0">
                <a:solidFill>
                  <a:schemeClr val="dk1"/>
                </a:solidFill>
              </a:rPr>
              <a:t> </a:t>
            </a:r>
            <a:r>
              <a:rPr lang="en-US" dirty="0" err="1">
                <a:solidFill>
                  <a:schemeClr val="dk1"/>
                </a:solidFill>
              </a:rPr>
              <a:t>gegeben</a:t>
            </a:r>
            <a:r>
              <a:rPr lang="en-US" dirty="0">
                <a:solidFill>
                  <a:schemeClr val="dk1"/>
                </a:solidFill>
              </a:rPr>
              <a:t> </a:t>
            </a:r>
            <a:r>
              <a:rPr lang="en-US" dirty="0" err="1">
                <a:solidFill>
                  <a:schemeClr val="dk1"/>
                </a:solidFill>
              </a:rPr>
              <a:t>sind</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a:solidFill>
                  <a:schemeClr val="dk1"/>
                </a:solidFill>
              </a:rPr>
              <a:t>75% </a:t>
            </a:r>
            <a:r>
              <a:rPr lang="en-US" dirty="0" err="1">
                <a:solidFill>
                  <a:schemeClr val="dk1"/>
                </a:solidFill>
              </a:rPr>
              <a:t>haben</a:t>
            </a:r>
            <a:r>
              <a:rPr lang="en-US" dirty="0">
                <a:solidFill>
                  <a:schemeClr val="dk1"/>
                </a:solidFill>
              </a:rPr>
              <a:t> Angst </a:t>
            </a:r>
            <a:r>
              <a:rPr lang="en-US" dirty="0" err="1">
                <a:solidFill>
                  <a:schemeClr val="dk1"/>
                </a:solidFill>
              </a:rPr>
              <a:t>vor</a:t>
            </a:r>
            <a:r>
              <a:rPr lang="en-US" dirty="0">
                <a:solidFill>
                  <a:schemeClr val="dk1"/>
                </a:solidFill>
              </a:rPr>
              <a:t> der Zukunft. Es </a:t>
            </a:r>
            <a:r>
              <a:rPr lang="en-US" dirty="0" err="1">
                <a:solidFill>
                  <a:schemeClr val="dk1"/>
                </a:solidFill>
              </a:rPr>
              <a:t>ist</a:t>
            </a:r>
            <a:r>
              <a:rPr lang="en-US" dirty="0">
                <a:solidFill>
                  <a:schemeClr val="dk1"/>
                </a:solidFill>
              </a:rPr>
              <a:t> normal, </a:t>
            </a:r>
            <a:r>
              <a:rPr lang="en-US" dirty="0" err="1">
                <a:solidFill>
                  <a:schemeClr val="dk1"/>
                </a:solidFill>
              </a:rPr>
              <a:t>dass</a:t>
            </a:r>
            <a:r>
              <a:rPr lang="en-US" dirty="0">
                <a:solidFill>
                  <a:schemeClr val="dk1"/>
                </a:solidFill>
              </a:rPr>
              <a:t> man </a:t>
            </a:r>
            <a:r>
              <a:rPr lang="en-US" dirty="0" err="1">
                <a:solidFill>
                  <a:schemeClr val="dk1"/>
                </a:solidFill>
              </a:rPr>
              <a:t>als</a:t>
            </a:r>
            <a:r>
              <a:rPr lang="en-US" dirty="0">
                <a:solidFill>
                  <a:schemeClr val="dk1"/>
                </a:solidFill>
              </a:rPr>
              <a:t> </a:t>
            </a:r>
            <a:r>
              <a:rPr lang="en-US" dirty="0" err="1">
                <a:solidFill>
                  <a:schemeClr val="dk1"/>
                </a:solidFill>
              </a:rPr>
              <a:t>junger</a:t>
            </a:r>
            <a:r>
              <a:rPr lang="en-US" dirty="0">
                <a:solidFill>
                  <a:schemeClr val="dk1"/>
                </a:solidFill>
              </a:rPr>
              <a:t> Mensch </a:t>
            </a:r>
            <a:r>
              <a:rPr lang="en-US" dirty="0" err="1">
                <a:solidFill>
                  <a:schemeClr val="dk1"/>
                </a:solidFill>
              </a:rPr>
              <a:t>etwas</a:t>
            </a:r>
            <a:r>
              <a:rPr lang="en-US" dirty="0">
                <a:solidFill>
                  <a:schemeClr val="dk1"/>
                </a:solidFill>
              </a:rPr>
              <a:t> </a:t>
            </a:r>
            <a:r>
              <a:rPr lang="en-US" dirty="0" err="1">
                <a:solidFill>
                  <a:schemeClr val="dk1"/>
                </a:solidFill>
              </a:rPr>
              <a:t>unsicher</a:t>
            </a:r>
            <a:r>
              <a:rPr lang="en-US" dirty="0">
                <a:solidFill>
                  <a:schemeClr val="dk1"/>
                </a:solidFill>
              </a:rPr>
              <a:t> </a:t>
            </a:r>
            <a:r>
              <a:rPr lang="en-US" dirty="0" err="1">
                <a:solidFill>
                  <a:schemeClr val="dk1"/>
                </a:solidFill>
              </a:rPr>
              <a:t>ist</a:t>
            </a:r>
            <a:r>
              <a:rPr lang="en-US" dirty="0">
                <a:solidFill>
                  <a:schemeClr val="dk1"/>
                </a:solidFill>
              </a:rPr>
              <a:t>, was die Zukunft </a:t>
            </a:r>
            <a:r>
              <a:rPr lang="en-US" dirty="0" err="1">
                <a:solidFill>
                  <a:schemeClr val="dk1"/>
                </a:solidFill>
              </a:rPr>
              <a:t>angeht</a:t>
            </a:r>
            <a:r>
              <a:rPr lang="en-US" dirty="0">
                <a:solidFill>
                  <a:schemeClr val="dk1"/>
                </a:solidFill>
              </a:rPr>
              <a:t>, </a:t>
            </a:r>
            <a:r>
              <a:rPr lang="en-US" dirty="0" err="1">
                <a:solidFill>
                  <a:schemeClr val="dk1"/>
                </a:solidFill>
              </a:rPr>
              <a:t>aber</a:t>
            </a:r>
            <a:r>
              <a:rPr lang="en-US" dirty="0">
                <a:solidFill>
                  <a:schemeClr val="dk1"/>
                </a:solidFill>
              </a:rPr>
              <a:t> </a:t>
            </a:r>
            <a:r>
              <a:rPr lang="en-US" dirty="0" err="1">
                <a:solidFill>
                  <a:schemeClr val="dk1"/>
                </a:solidFill>
              </a:rPr>
              <a:t>Angstzustände</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haben</a:t>
            </a:r>
            <a:r>
              <a:rPr lang="en-US" dirty="0">
                <a:solidFill>
                  <a:schemeClr val="dk1"/>
                </a:solidFill>
              </a:rPr>
              <a:t>, </a:t>
            </a:r>
            <a:r>
              <a:rPr lang="en-US" dirty="0" err="1">
                <a:solidFill>
                  <a:schemeClr val="dk1"/>
                </a:solidFill>
              </a:rPr>
              <a:t>ist</a:t>
            </a:r>
            <a:r>
              <a:rPr lang="en-US" dirty="0">
                <a:solidFill>
                  <a:schemeClr val="dk1"/>
                </a:solidFill>
              </a:rPr>
              <a:t> </a:t>
            </a:r>
            <a:r>
              <a:rPr lang="en-US" dirty="0" err="1">
                <a:solidFill>
                  <a:schemeClr val="dk1"/>
                </a:solidFill>
              </a:rPr>
              <a:t>eine</a:t>
            </a:r>
            <a:r>
              <a:rPr lang="en-US" dirty="0">
                <a:solidFill>
                  <a:schemeClr val="dk1"/>
                </a:solidFill>
              </a:rPr>
              <a:t> </a:t>
            </a:r>
            <a:r>
              <a:rPr lang="en-US" dirty="0" err="1">
                <a:solidFill>
                  <a:schemeClr val="dk1"/>
                </a:solidFill>
              </a:rPr>
              <a:t>ziemlich</a:t>
            </a:r>
            <a:r>
              <a:rPr lang="en-US" dirty="0">
                <a:solidFill>
                  <a:schemeClr val="dk1"/>
                </a:solidFill>
              </a:rPr>
              <a:t> </a:t>
            </a:r>
            <a:r>
              <a:rPr lang="en-US" dirty="0" err="1">
                <a:solidFill>
                  <a:schemeClr val="dk1"/>
                </a:solidFill>
              </a:rPr>
              <a:t>starke</a:t>
            </a:r>
            <a:r>
              <a:rPr lang="en-US" dirty="0">
                <a:solidFill>
                  <a:schemeClr val="dk1"/>
                </a:solidFill>
              </a:rPr>
              <a:t> </a:t>
            </a:r>
            <a:r>
              <a:rPr lang="en-US" dirty="0" err="1">
                <a:solidFill>
                  <a:schemeClr val="dk1"/>
                </a:solidFill>
              </a:rPr>
              <a:t>Aussage</a:t>
            </a:r>
            <a:r>
              <a:rPr lang="en-US" dirty="0">
                <a:solidFill>
                  <a:schemeClr val="dk1"/>
                </a:solidFill>
              </a:rPr>
              <a:t> und </a:t>
            </a:r>
            <a:r>
              <a:rPr lang="en-US" dirty="0" err="1">
                <a:solidFill>
                  <a:schemeClr val="dk1"/>
                </a:solidFill>
              </a:rPr>
              <a:t>sehr</a:t>
            </a:r>
            <a:r>
              <a:rPr lang="en-US" dirty="0">
                <a:solidFill>
                  <a:schemeClr val="dk1"/>
                </a:solidFill>
              </a:rPr>
              <a:t> </a:t>
            </a:r>
            <a:r>
              <a:rPr lang="en-US" dirty="0" err="1">
                <a:solidFill>
                  <a:schemeClr val="dk1"/>
                </a:solidFill>
              </a:rPr>
              <a:t>beunruhigend</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a:solidFill>
                  <a:schemeClr val="dk1"/>
                </a:solidFill>
              </a:rPr>
              <a:t>58% </a:t>
            </a:r>
            <a:r>
              <a:rPr lang="en-US" dirty="0" err="1">
                <a:solidFill>
                  <a:schemeClr val="dk1"/>
                </a:solidFill>
              </a:rPr>
              <a:t>sind</a:t>
            </a:r>
            <a:r>
              <a:rPr lang="en-US" dirty="0">
                <a:solidFill>
                  <a:schemeClr val="dk1"/>
                </a:solidFill>
              </a:rPr>
              <a:t> von </a:t>
            </a:r>
            <a:r>
              <a:rPr lang="en-US" dirty="0" err="1">
                <a:solidFill>
                  <a:schemeClr val="dk1"/>
                </a:solidFill>
              </a:rPr>
              <a:t>ihren</a:t>
            </a:r>
            <a:r>
              <a:rPr lang="en-US" dirty="0">
                <a:solidFill>
                  <a:schemeClr val="dk1"/>
                </a:solidFill>
              </a:rPr>
              <a:t> </a:t>
            </a:r>
            <a:r>
              <a:rPr lang="en-US" dirty="0" err="1">
                <a:solidFill>
                  <a:schemeClr val="dk1"/>
                </a:solidFill>
              </a:rPr>
              <a:t>Regierungen</a:t>
            </a:r>
            <a:r>
              <a:rPr lang="en-US" dirty="0">
                <a:solidFill>
                  <a:schemeClr val="dk1"/>
                </a:solidFill>
              </a:rPr>
              <a:t> </a:t>
            </a:r>
            <a:r>
              <a:rPr lang="en-US" dirty="0" err="1">
                <a:solidFill>
                  <a:schemeClr val="dk1"/>
                </a:solidFill>
              </a:rPr>
              <a:t>enttäuscht</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a:solidFill>
                  <a:schemeClr val="dk1"/>
                </a:solidFill>
              </a:rPr>
              <a:t>48% der </a:t>
            </a:r>
            <a:r>
              <a:rPr lang="en-US" dirty="0" err="1">
                <a:solidFill>
                  <a:schemeClr val="dk1"/>
                </a:solidFill>
              </a:rPr>
              <a:t>Befragten</a:t>
            </a:r>
            <a:r>
              <a:rPr lang="en-US" dirty="0">
                <a:solidFill>
                  <a:schemeClr val="dk1"/>
                </a:solidFill>
              </a:rPr>
              <a:t>, die </a:t>
            </a:r>
            <a:r>
              <a:rPr lang="en-US" dirty="0" err="1">
                <a:solidFill>
                  <a:schemeClr val="dk1"/>
                </a:solidFill>
              </a:rPr>
              <a:t>mit</a:t>
            </a:r>
            <a:r>
              <a:rPr lang="en-US" dirty="0">
                <a:solidFill>
                  <a:schemeClr val="dk1"/>
                </a:solidFill>
              </a:rPr>
              <a:t> </a:t>
            </a:r>
            <a:r>
              <a:rPr lang="en-US" dirty="0" err="1">
                <a:solidFill>
                  <a:schemeClr val="dk1"/>
                </a:solidFill>
              </a:rPr>
              <a:t>anderen</a:t>
            </a:r>
            <a:r>
              <a:rPr lang="en-US" dirty="0">
                <a:solidFill>
                  <a:schemeClr val="dk1"/>
                </a:solidFill>
              </a:rPr>
              <a:t> </a:t>
            </a:r>
            <a:r>
              <a:rPr lang="en-US" dirty="0" err="1">
                <a:solidFill>
                  <a:schemeClr val="dk1"/>
                </a:solidFill>
              </a:rPr>
              <a:t>über</a:t>
            </a:r>
            <a:r>
              <a:rPr lang="en-US" dirty="0">
                <a:solidFill>
                  <a:schemeClr val="dk1"/>
                </a:solidFill>
              </a:rPr>
              <a:t> </a:t>
            </a:r>
            <a:r>
              <a:rPr lang="en-US" dirty="0" err="1">
                <a:solidFill>
                  <a:schemeClr val="dk1"/>
                </a:solidFill>
              </a:rPr>
              <a:t>ihre</a:t>
            </a:r>
            <a:r>
              <a:rPr lang="en-US" dirty="0">
                <a:solidFill>
                  <a:schemeClr val="dk1"/>
                </a:solidFill>
              </a:rPr>
              <a:t> </a:t>
            </a:r>
            <a:r>
              <a:rPr lang="en-US" dirty="0" err="1">
                <a:solidFill>
                  <a:schemeClr val="dk1"/>
                </a:solidFill>
              </a:rPr>
              <a:t>Klimaangst</a:t>
            </a:r>
            <a:r>
              <a:rPr lang="en-US" dirty="0">
                <a:solidFill>
                  <a:schemeClr val="dk1"/>
                </a:solidFill>
              </a:rPr>
              <a:t> </a:t>
            </a:r>
            <a:r>
              <a:rPr lang="en-US" dirty="0" err="1">
                <a:solidFill>
                  <a:schemeClr val="dk1"/>
                </a:solidFill>
              </a:rPr>
              <a:t>sprachen</a:t>
            </a:r>
            <a:r>
              <a:rPr lang="en-US" dirty="0">
                <a:solidFill>
                  <a:schemeClr val="dk1"/>
                </a:solidFill>
              </a:rPr>
              <a:t>, </a:t>
            </a:r>
            <a:r>
              <a:rPr lang="en-US" dirty="0" err="1">
                <a:solidFill>
                  <a:schemeClr val="dk1"/>
                </a:solidFill>
              </a:rPr>
              <a:t>fühlten</a:t>
            </a:r>
            <a:r>
              <a:rPr lang="en-US" dirty="0">
                <a:solidFill>
                  <a:schemeClr val="dk1"/>
                </a:solidFill>
              </a:rPr>
              <a:t> </a:t>
            </a:r>
            <a:r>
              <a:rPr lang="en-US" dirty="0" err="1">
                <a:solidFill>
                  <a:schemeClr val="dk1"/>
                </a:solidFill>
              </a:rPr>
              <a:t>sich</a:t>
            </a:r>
            <a:r>
              <a:rPr lang="en-US" dirty="0">
                <a:solidFill>
                  <a:schemeClr val="dk1"/>
                </a:solidFill>
              </a:rPr>
              <a:t> </a:t>
            </a:r>
            <a:r>
              <a:rPr lang="en-US" dirty="0" err="1">
                <a:solidFill>
                  <a:schemeClr val="dk1"/>
                </a:solidFill>
              </a:rPr>
              <a:t>ignoriert</a:t>
            </a:r>
            <a:r>
              <a:rPr lang="en-US" dirty="0">
                <a:solidFill>
                  <a:schemeClr val="dk1"/>
                </a:solidFill>
              </a:rPr>
              <a:t> und </a:t>
            </a:r>
            <a:r>
              <a:rPr lang="en-US" dirty="0" err="1">
                <a:solidFill>
                  <a:schemeClr val="dk1"/>
                </a:solidFill>
              </a:rPr>
              <a:t>abgewiesen</a:t>
            </a:r>
            <a:r>
              <a:rPr lang="en-US" dirty="0">
                <a:solidFill>
                  <a:schemeClr val="dk1"/>
                </a:solidFill>
              </a:rPr>
              <a:t>. Die </a:t>
            </a:r>
            <a:r>
              <a:rPr lang="en-US" dirty="0" err="1">
                <a:solidFill>
                  <a:schemeClr val="dk1"/>
                </a:solidFill>
              </a:rPr>
              <a:t>Klimaangst</a:t>
            </a:r>
            <a:r>
              <a:rPr lang="en-US" dirty="0">
                <a:solidFill>
                  <a:schemeClr val="dk1"/>
                </a:solidFill>
              </a:rPr>
              <a:t> </a:t>
            </a:r>
            <a:r>
              <a:rPr lang="en-US" dirty="0" err="1">
                <a:solidFill>
                  <a:schemeClr val="dk1"/>
                </a:solidFill>
              </a:rPr>
              <a:t>nicht</a:t>
            </a:r>
            <a:r>
              <a:rPr lang="en-US" dirty="0">
                <a:solidFill>
                  <a:schemeClr val="dk1"/>
                </a:solidFill>
              </a:rPr>
              <a:t> </a:t>
            </a:r>
            <a:r>
              <a:rPr lang="en-US" dirty="0" err="1">
                <a:solidFill>
                  <a:schemeClr val="dk1"/>
                </a:solidFill>
              </a:rPr>
              <a:t>anzuerkennen</a:t>
            </a:r>
            <a:r>
              <a:rPr lang="en-US" dirty="0">
                <a:solidFill>
                  <a:schemeClr val="dk1"/>
                </a:solidFill>
              </a:rPr>
              <a:t>, </a:t>
            </a:r>
            <a:r>
              <a:rPr lang="en-US" dirty="0" err="1">
                <a:solidFill>
                  <a:schemeClr val="dk1"/>
                </a:solidFill>
              </a:rPr>
              <a:t>ist</a:t>
            </a:r>
            <a:r>
              <a:rPr lang="en-US" dirty="0">
                <a:solidFill>
                  <a:schemeClr val="dk1"/>
                </a:solidFill>
              </a:rPr>
              <a:t> </a:t>
            </a:r>
            <a:r>
              <a:rPr lang="en-US" dirty="0" err="1">
                <a:solidFill>
                  <a:schemeClr val="dk1"/>
                </a:solidFill>
              </a:rPr>
              <a:t>einer</a:t>
            </a:r>
            <a:r>
              <a:rPr lang="en-US" dirty="0">
                <a:solidFill>
                  <a:schemeClr val="dk1"/>
                </a:solidFill>
              </a:rPr>
              <a:t> der </a:t>
            </a:r>
            <a:r>
              <a:rPr lang="en-US" dirty="0" err="1">
                <a:solidFill>
                  <a:schemeClr val="dk1"/>
                </a:solidFill>
              </a:rPr>
              <a:t>Hauptgründe</a:t>
            </a:r>
            <a:r>
              <a:rPr lang="en-US" dirty="0">
                <a:solidFill>
                  <a:schemeClr val="dk1"/>
                </a:solidFill>
              </a:rPr>
              <a:t>, </a:t>
            </a:r>
            <a:r>
              <a:rPr lang="en-US" dirty="0" err="1">
                <a:solidFill>
                  <a:schemeClr val="dk1"/>
                </a:solidFill>
              </a:rPr>
              <a:t>warum</a:t>
            </a:r>
            <a:r>
              <a:rPr lang="en-US" dirty="0">
                <a:solidFill>
                  <a:schemeClr val="dk1"/>
                </a:solidFill>
              </a:rPr>
              <a:t> </a:t>
            </a:r>
            <a:r>
              <a:rPr lang="en-US" dirty="0" err="1">
                <a:solidFill>
                  <a:schemeClr val="dk1"/>
                </a:solidFill>
              </a:rPr>
              <a:t>sie</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ernsteren</a:t>
            </a:r>
            <a:r>
              <a:rPr lang="en-US" dirty="0">
                <a:solidFill>
                  <a:schemeClr val="dk1"/>
                </a:solidFill>
              </a:rPr>
              <a:t> </a:t>
            </a:r>
            <a:r>
              <a:rPr lang="en-US" dirty="0" err="1">
                <a:solidFill>
                  <a:schemeClr val="dk1"/>
                </a:solidFill>
              </a:rPr>
              <a:t>psychischen</a:t>
            </a:r>
            <a:r>
              <a:rPr lang="en-US" dirty="0">
                <a:solidFill>
                  <a:schemeClr val="dk1"/>
                </a:solidFill>
              </a:rPr>
              <a:t> </a:t>
            </a:r>
            <a:r>
              <a:rPr lang="en-US" dirty="0" err="1">
                <a:solidFill>
                  <a:schemeClr val="dk1"/>
                </a:solidFill>
              </a:rPr>
              <a:t>Problemen</a:t>
            </a:r>
            <a:r>
              <a:rPr lang="en-US" dirty="0">
                <a:solidFill>
                  <a:schemeClr val="dk1"/>
                </a:solidFill>
              </a:rPr>
              <a:t> </a:t>
            </a:r>
            <a:r>
              <a:rPr lang="en-US" dirty="0" err="1">
                <a:solidFill>
                  <a:schemeClr val="dk1"/>
                </a:solidFill>
              </a:rPr>
              <a:t>führen</a:t>
            </a:r>
            <a:r>
              <a:rPr lang="en-US" dirty="0">
                <a:solidFill>
                  <a:schemeClr val="dk1"/>
                </a:solidFill>
              </a:rPr>
              <a:t> und </a:t>
            </a:r>
            <a:r>
              <a:rPr lang="en-US" dirty="0" err="1">
                <a:solidFill>
                  <a:schemeClr val="dk1"/>
                </a:solidFill>
              </a:rPr>
              <a:t>sich</a:t>
            </a:r>
            <a:r>
              <a:rPr lang="en-US" dirty="0">
                <a:solidFill>
                  <a:schemeClr val="dk1"/>
                </a:solidFill>
              </a:rPr>
              <a:t> </a:t>
            </a:r>
            <a:r>
              <a:rPr lang="en-US" dirty="0" err="1">
                <a:solidFill>
                  <a:schemeClr val="dk1"/>
                </a:solidFill>
              </a:rPr>
              <a:t>negativ</a:t>
            </a:r>
            <a:r>
              <a:rPr lang="en-US" dirty="0">
                <a:solidFill>
                  <a:schemeClr val="dk1"/>
                </a:solidFill>
              </a:rPr>
              <a:t> auf den </a:t>
            </a:r>
            <a:r>
              <a:rPr lang="en-US" dirty="0" err="1">
                <a:solidFill>
                  <a:schemeClr val="dk1"/>
                </a:solidFill>
              </a:rPr>
              <a:t>Alltag</a:t>
            </a:r>
            <a:r>
              <a:rPr lang="en-US" dirty="0">
                <a:solidFill>
                  <a:schemeClr val="dk1"/>
                </a:solidFill>
              </a:rPr>
              <a:t> </a:t>
            </a:r>
            <a:r>
              <a:rPr lang="en-US" dirty="0" err="1">
                <a:solidFill>
                  <a:schemeClr val="dk1"/>
                </a:solidFill>
              </a:rPr>
              <a:t>auswirken</a:t>
            </a:r>
            <a:r>
              <a:rPr lang="en-US" dirty="0">
                <a:solidFill>
                  <a:schemeClr val="dk1"/>
                </a:solidFill>
              </a:rPr>
              <a:t> </a:t>
            </a:r>
            <a:r>
              <a:rPr lang="en-US" dirty="0" err="1">
                <a:solidFill>
                  <a:schemeClr val="dk1"/>
                </a:solidFill>
              </a:rPr>
              <a:t>kann</a:t>
            </a:r>
            <a:r>
              <a:rPr lang="en-US" dirty="0">
                <a:solidFill>
                  <a:schemeClr val="dk1"/>
                </a:solidFill>
              </a:rPr>
              <a:t>. Es </a:t>
            </a:r>
            <a:r>
              <a:rPr lang="en-US" dirty="0" err="1">
                <a:solidFill>
                  <a:schemeClr val="dk1"/>
                </a:solidFill>
              </a:rPr>
              <a:t>ist</a:t>
            </a:r>
            <a:r>
              <a:rPr lang="en-US" dirty="0">
                <a:solidFill>
                  <a:schemeClr val="dk1"/>
                </a:solidFill>
              </a:rPr>
              <a:t> </a:t>
            </a:r>
            <a:r>
              <a:rPr lang="en-US" dirty="0" err="1">
                <a:solidFill>
                  <a:schemeClr val="dk1"/>
                </a:solidFill>
              </a:rPr>
              <a:t>wichtig</a:t>
            </a:r>
            <a:r>
              <a:rPr lang="en-US" dirty="0">
                <a:solidFill>
                  <a:schemeClr val="dk1"/>
                </a:solidFill>
              </a:rPr>
              <a:t>, </a:t>
            </a:r>
            <a:r>
              <a:rPr lang="en-US" dirty="0" err="1">
                <a:solidFill>
                  <a:schemeClr val="dk1"/>
                </a:solidFill>
              </a:rPr>
              <a:t>mit</a:t>
            </a:r>
            <a:r>
              <a:rPr lang="en-US" dirty="0">
                <a:solidFill>
                  <a:schemeClr val="dk1"/>
                </a:solidFill>
              </a:rPr>
              <a:t> </a:t>
            </a:r>
            <a:r>
              <a:rPr lang="en-US" dirty="0" err="1">
                <a:solidFill>
                  <a:schemeClr val="dk1"/>
                </a:solidFill>
              </a:rPr>
              <a:t>jungen</a:t>
            </a:r>
            <a:r>
              <a:rPr lang="en-US" dirty="0">
                <a:solidFill>
                  <a:schemeClr val="dk1"/>
                </a:solidFill>
              </a:rPr>
              <a:t> Menschen </a:t>
            </a:r>
            <a:r>
              <a:rPr lang="en-US" dirty="0" err="1">
                <a:solidFill>
                  <a:schemeClr val="dk1"/>
                </a:solidFill>
              </a:rPr>
              <a:t>über</a:t>
            </a:r>
            <a:r>
              <a:rPr lang="en-US" dirty="0">
                <a:solidFill>
                  <a:schemeClr val="dk1"/>
                </a:solidFill>
              </a:rPr>
              <a:t> </a:t>
            </a:r>
            <a:r>
              <a:rPr lang="en-US" dirty="0" err="1">
                <a:solidFill>
                  <a:schemeClr val="dk1"/>
                </a:solidFill>
              </a:rPr>
              <a:t>ihre</a:t>
            </a:r>
            <a:r>
              <a:rPr lang="en-US" dirty="0">
                <a:solidFill>
                  <a:schemeClr val="dk1"/>
                </a:solidFill>
              </a:rPr>
              <a:t> </a:t>
            </a:r>
            <a:r>
              <a:rPr lang="en-US" dirty="0" err="1">
                <a:solidFill>
                  <a:schemeClr val="dk1"/>
                </a:solidFill>
              </a:rPr>
              <a:t>Gefühle</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sprechen</a:t>
            </a:r>
            <a:r>
              <a:rPr lang="en-US" dirty="0">
                <a:solidFill>
                  <a:schemeClr val="dk1"/>
                </a:solidFill>
              </a:rPr>
              <a:t>. Wenn </a:t>
            </a:r>
            <a:r>
              <a:rPr lang="en-US" dirty="0" err="1">
                <a:solidFill>
                  <a:schemeClr val="dk1"/>
                </a:solidFill>
              </a:rPr>
              <a:t>wir</a:t>
            </a:r>
            <a:r>
              <a:rPr lang="en-US" dirty="0">
                <a:solidFill>
                  <a:schemeClr val="dk1"/>
                </a:solidFill>
              </a:rPr>
              <a:t> das </a:t>
            </a:r>
            <a:r>
              <a:rPr lang="en-US" dirty="0" err="1">
                <a:solidFill>
                  <a:schemeClr val="dk1"/>
                </a:solidFill>
              </a:rPr>
              <a:t>nicht</a:t>
            </a:r>
            <a:r>
              <a:rPr lang="en-US" dirty="0">
                <a:solidFill>
                  <a:schemeClr val="dk1"/>
                </a:solidFill>
              </a:rPr>
              <a:t> tun, </a:t>
            </a:r>
            <a:r>
              <a:rPr lang="en-US" dirty="0" err="1">
                <a:solidFill>
                  <a:schemeClr val="dk1"/>
                </a:solidFill>
              </a:rPr>
              <a:t>fühlen</a:t>
            </a:r>
            <a:r>
              <a:rPr lang="en-US" dirty="0">
                <a:solidFill>
                  <a:schemeClr val="dk1"/>
                </a:solidFill>
              </a:rPr>
              <a:t> </a:t>
            </a:r>
            <a:r>
              <a:rPr lang="en-US" dirty="0" err="1">
                <a:solidFill>
                  <a:schemeClr val="dk1"/>
                </a:solidFill>
              </a:rPr>
              <a:t>sie</a:t>
            </a:r>
            <a:r>
              <a:rPr lang="en-US" dirty="0">
                <a:solidFill>
                  <a:schemeClr val="dk1"/>
                </a:solidFill>
              </a:rPr>
              <a:t> </a:t>
            </a:r>
            <a:r>
              <a:rPr lang="en-US" dirty="0" err="1">
                <a:solidFill>
                  <a:schemeClr val="dk1"/>
                </a:solidFill>
              </a:rPr>
              <a:t>sich</a:t>
            </a:r>
            <a:r>
              <a:rPr lang="en-US" dirty="0">
                <a:solidFill>
                  <a:schemeClr val="dk1"/>
                </a:solidFill>
              </a:rPr>
              <a:t> </a:t>
            </a:r>
            <a:r>
              <a:rPr lang="en-US" dirty="0" err="1">
                <a:solidFill>
                  <a:schemeClr val="dk1"/>
                </a:solidFill>
              </a:rPr>
              <a:t>vielleicht</a:t>
            </a:r>
            <a:r>
              <a:rPr lang="en-US" dirty="0">
                <a:solidFill>
                  <a:schemeClr val="dk1"/>
                </a:solidFill>
              </a:rPr>
              <a:t> </a:t>
            </a:r>
            <a:r>
              <a:rPr lang="en-US" dirty="0" err="1">
                <a:solidFill>
                  <a:schemeClr val="dk1"/>
                </a:solidFill>
              </a:rPr>
              <a:t>allein</a:t>
            </a:r>
            <a:r>
              <a:rPr lang="en-US" dirty="0">
                <a:solidFill>
                  <a:schemeClr val="dk1"/>
                </a:solidFill>
              </a:rPr>
              <a:t> und </a:t>
            </a:r>
            <a:r>
              <a:rPr lang="en-US" dirty="0" err="1">
                <a:solidFill>
                  <a:schemeClr val="dk1"/>
                </a:solidFill>
              </a:rPr>
              <a:t>nicht</a:t>
            </a:r>
            <a:r>
              <a:rPr lang="en-US" dirty="0">
                <a:solidFill>
                  <a:schemeClr val="dk1"/>
                </a:solidFill>
              </a:rPr>
              <a:t> </a:t>
            </a:r>
            <a:r>
              <a:rPr lang="en-US" dirty="0" err="1">
                <a:solidFill>
                  <a:schemeClr val="dk1"/>
                </a:solidFill>
              </a:rPr>
              <a:t>unterstützt</a:t>
            </a:r>
            <a:r>
              <a:rPr lang="en-US" dirty="0">
                <a:solidFill>
                  <a:schemeClr val="dk1"/>
                </a:solidFill>
              </a:rPr>
              <a:t>, was </a:t>
            </a:r>
            <a:r>
              <a:rPr lang="en-US" dirty="0" err="1">
                <a:solidFill>
                  <a:schemeClr val="dk1"/>
                </a:solidFill>
              </a:rPr>
              <a:t>ein</a:t>
            </a:r>
            <a:r>
              <a:rPr lang="en-US" dirty="0">
                <a:solidFill>
                  <a:schemeClr val="dk1"/>
                </a:solidFill>
              </a:rPr>
              <a:t> </a:t>
            </a:r>
            <a:r>
              <a:rPr lang="en-US" dirty="0" err="1">
                <a:solidFill>
                  <a:schemeClr val="dk1"/>
                </a:solidFill>
              </a:rPr>
              <a:t>größeres</a:t>
            </a:r>
            <a:r>
              <a:rPr lang="en-US" dirty="0">
                <a:solidFill>
                  <a:schemeClr val="dk1"/>
                </a:solidFill>
              </a:rPr>
              <a:t> Problem in der </a:t>
            </a:r>
            <a:r>
              <a:rPr lang="en-US" dirty="0" err="1">
                <a:solidFill>
                  <a:schemeClr val="dk1"/>
                </a:solidFill>
              </a:rPr>
              <a:t>Reaktion</a:t>
            </a:r>
            <a:r>
              <a:rPr lang="en-US" dirty="0">
                <a:solidFill>
                  <a:schemeClr val="dk1"/>
                </a:solidFill>
              </a:rPr>
              <a:t> der Gesellschaft auf </a:t>
            </a:r>
            <a:r>
              <a:rPr lang="en-US" dirty="0" err="1">
                <a:solidFill>
                  <a:schemeClr val="dk1"/>
                </a:solidFill>
              </a:rPr>
              <a:t>ihre</a:t>
            </a:r>
            <a:r>
              <a:rPr lang="en-US" dirty="0">
                <a:solidFill>
                  <a:schemeClr val="dk1"/>
                </a:solidFill>
              </a:rPr>
              <a:t> </a:t>
            </a:r>
            <a:r>
              <a:rPr lang="en-US" dirty="0" err="1">
                <a:solidFill>
                  <a:schemeClr val="dk1"/>
                </a:solidFill>
              </a:rPr>
              <a:t>Sorgen</a:t>
            </a:r>
            <a:r>
              <a:rPr lang="en-US" dirty="0">
                <a:solidFill>
                  <a:schemeClr val="dk1"/>
                </a:solidFill>
              </a:rPr>
              <a:t> </a:t>
            </a:r>
            <a:r>
              <a:rPr lang="en-US" dirty="0" err="1">
                <a:solidFill>
                  <a:schemeClr val="dk1"/>
                </a:solidFill>
              </a:rPr>
              <a:t>zeigt</a:t>
            </a:r>
            <a:r>
              <a:rPr lang="en-US" dirty="0">
                <a:solidFill>
                  <a:schemeClr val="dk1"/>
                </a:solidFill>
              </a:rPr>
              <a:t>. </a:t>
            </a:r>
            <a:endParaRPr dirty="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2d3b5114961_0_843: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2d3b5114961_0_843: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Im Jahr 2023 </a:t>
            </a:r>
            <a:r>
              <a:rPr lang="en-US" dirty="0" err="1">
                <a:solidFill>
                  <a:schemeClr val="dk1"/>
                </a:solidFill>
              </a:rPr>
              <a:t>ergab</a:t>
            </a:r>
            <a:r>
              <a:rPr lang="en-US" dirty="0">
                <a:solidFill>
                  <a:schemeClr val="dk1"/>
                </a:solidFill>
              </a:rPr>
              <a:t> </a:t>
            </a:r>
            <a:r>
              <a:rPr lang="en-US" dirty="0" err="1">
                <a:solidFill>
                  <a:schemeClr val="dk1"/>
                </a:solidFill>
              </a:rPr>
              <a:t>eine</a:t>
            </a:r>
            <a:r>
              <a:rPr lang="en-US" dirty="0">
                <a:solidFill>
                  <a:schemeClr val="dk1"/>
                </a:solidFill>
              </a:rPr>
              <a:t> Studie </a:t>
            </a:r>
            <a:r>
              <a:rPr lang="en-US" dirty="0" err="1">
                <a:solidFill>
                  <a:schemeClr val="dk1"/>
                </a:solidFill>
              </a:rPr>
              <a:t>mit</a:t>
            </a:r>
            <a:r>
              <a:rPr lang="en-US" dirty="0">
                <a:solidFill>
                  <a:schemeClr val="dk1"/>
                </a:solidFill>
              </a:rPr>
              <a:t> 52.000 </a:t>
            </a:r>
            <a:r>
              <a:rPr lang="en-US" dirty="0" err="1">
                <a:solidFill>
                  <a:schemeClr val="dk1"/>
                </a:solidFill>
              </a:rPr>
              <a:t>Teilnehmenden</a:t>
            </a:r>
            <a:r>
              <a:rPr lang="en-US" dirty="0">
                <a:solidFill>
                  <a:schemeClr val="dk1"/>
                </a:solidFill>
              </a:rPr>
              <a:t> </a:t>
            </a:r>
            <a:r>
              <a:rPr lang="en-US" dirty="0" err="1">
                <a:solidFill>
                  <a:schemeClr val="dk1"/>
                </a:solidFill>
              </a:rPr>
              <a:t>aus</a:t>
            </a:r>
            <a:r>
              <a:rPr lang="en-US" dirty="0">
                <a:solidFill>
                  <a:schemeClr val="dk1"/>
                </a:solidFill>
              </a:rPr>
              <a:t> 25 </a:t>
            </a:r>
            <a:r>
              <a:rPr lang="en-US" dirty="0" err="1">
                <a:solidFill>
                  <a:schemeClr val="dk1"/>
                </a:solidFill>
              </a:rPr>
              <a:t>europäischen</a:t>
            </a:r>
            <a:r>
              <a:rPr lang="en-US" dirty="0">
                <a:solidFill>
                  <a:schemeClr val="dk1"/>
                </a:solidFill>
              </a:rPr>
              <a:t> </a:t>
            </a:r>
            <a:r>
              <a:rPr lang="en-US" dirty="0" err="1">
                <a:solidFill>
                  <a:schemeClr val="dk1"/>
                </a:solidFill>
              </a:rPr>
              <a:t>Ländern</a:t>
            </a:r>
            <a:r>
              <a:rPr lang="en-US" dirty="0">
                <a:solidFill>
                  <a:schemeClr val="dk1"/>
                </a:solidFill>
              </a:rPr>
              <a:t>, </a:t>
            </a:r>
            <a:r>
              <a:rPr lang="en-US" dirty="0" err="1">
                <a:solidFill>
                  <a:schemeClr val="dk1"/>
                </a:solidFill>
              </a:rPr>
              <a:t>dass</a:t>
            </a:r>
            <a:r>
              <a:rPr lang="en-US" dirty="0">
                <a:solidFill>
                  <a:schemeClr val="dk1"/>
                </a:solidFill>
              </a:rPr>
              <a:t> 43% </a:t>
            </a:r>
            <a:r>
              <a:rPr lang="en-US" dirty="0" err="1">
                <a:solidFill>
                  <a:schemeClr val="dk1"/>
                </a:solidFill>
              </a:rPr>
              <a:t>sehr</a:t>
            </a:r>
            <a:r>
              <a:rPr lang="en-US" dirty="0">
                <a:solidFill>
                  <a:schemeClr val="dk1"/>
                </a:solidFill>
              </a:rPr>
              <a:t> </a:t>
            </a:r>
            <a:r>
              <a:rPr lang="en-US" dirty="0" err="1">
                <a:solidFill>
                  <a:schemeClr val="dk1"/>
                </a:solidFill>
              </a:rPr>
              <a:t>oder</a:t>
            </a:r>
            <a:r>
              <a:rPr lang="en-US" dirty="0">
                <a:solidFill>
                  <a:schemeClr val="dk1"/>
                </a:solidFill>
              </a:rPr>
              <a:t> </a:t>
            </a:r>
            <a:r>
              <a:rPr lang="en-US" dirty="0" err="1">
                <a:solidFill>
                  <a:schemeClr val="dk1"/>
                </a:solidFill>
              </a:rPr>
              <a:t>äußerst</a:t>
            </a:r>
            <a:r>
              <a:rPr lang="en-US" dirty="0">
                <a:solidFill>
                  <a:schemeClr val="dk1"/>
                </a:solidFill>
              </a:rPr>
              <a:t> </a:t>
            </a:r>
            <a:r>
              <a:rPr lang="en-US" dirty="0" err="1">
                <a:solidFill>
                  <a:schemeClr val="dk1"/>
                </a:solidFill>
              </a:rPr>
              <a:t>besorgt</a:t>
            </a:r>
            <a:r>
              <a:rPr lang="en-US" dirty="0">
                <a:solidFill>
                  <a:schemeClr val="dk1"/>
                </a:solidFill>
              </a:rPr>
              <a:t> </a:t>
            </a:r>
            <a:r>
              <a:rPr lang="en-US" dirty="0" err="1">
                <a:solidFill>
                  <a:schemeClr val="dk1"/>
                </a:solidFill>
              </a:rPr>
              <a:t>über</a:t>
            </a:r>
            <a:r>
              <a:rPr lang="en-US" dirty="0">
                <a:solidFill>
                  <a:schemeClr val="dk1"/>
                </a:solidFill>
              </a:rPr>
              <a:t> den </a:t>
            </a:r>
            <a:r>
              <a:rPr lang="en-US" dirty="0" err="1">
                <a:solidFill>
                  <a:schemeClr val="dk1"/>
                </a:solidFill>
              </a:rPr>
              <a:t>Klimawandel</a:t>
            </a:r>
            <a:r>
              <a:rPr lang="en-US" dirty="0">
                <a:solidFill>
                  <a:schemeClr val="dk1"/>
                </a:solidFill>
              </a:rPr>
              <a:t> </a:t>
            </a:r>
            <a:r>
              <a:rPr lang="en-US" dirty="0" err="1">
                <a:solidFill>
                  <a:schemeClr val="dk1"/>
                </a:solidFill>
              </a:rPr>
              <a:t>sind</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US" dirty="0">
                <a:solidFill>
                  <a:schemeClr val="dk1"/>
                </a:solidFill>
              </a:rPr>
              <a:t>Im Jahr 2023 </a:t>
            </a:r>
            <a:r>
              <a:rPr lang="en-US" dirty="0" err="1">
                <a:solidFill>
                  <a:schemeClr val="dk1"/>
                </a:solidFill>
              </a:rPr>
              <a:t>wird</a:t>
            </a:r>
            <a:r>
              <a:rPr lang="en-US" dirty="0">
                <a:solidFill>
                  <a:schemeClr val="dk1"/>
                </a:solidFill>
              </a:rPr>
              <a:t> </a:t>
            </a:r>
            <a:r>
              <a:rPr lang="en-US" dirty="0" err="1">
                <a:solidFill>
                  <a:schemeClr val="dk1"/>
                </a:solidFill>
              </a:rPr>
              <a:t>eine</a:t>
            </a:r>
            <a:r>
              <a:rPr lang="en-US" dirty="0">
                <a:solidFill>
                  <a:schemeClr val="dk1"/>
                </a:solidFill>
              </a:rPr>
              <a:t> </a:t>
            </a:r>
            <a:r>
              <a:rPr lang="en-US" dirty="0" err="1">
                <a:solidFill>
                  <a:schemeClr val="dk1"/>
                </a:solidFill>
              </a:rPr>
              <a:t>länderübergreifende</a:t>
            </a:r>
            <a:r>
              <a:rPr lang="en-US" dirty="0">
                <a:solidFill>
                  <a:schemeClr val="dk1"/>
                </a:solidFill>
              </a:rPr>
              <a:t> Studie </a:t>
            </a:r>
            <a:r>
              <a:rPr lang="en-US" dirty="0" err="1">
                <a:solidFill>
                  <a:schemeClr val="dk1"/>
                </a:solidFill>
              </a:rPr>
              <a:t>mit</a:t>
            </a:r>
            <a:r>
              <a:rPr lang="en-US" dirty="0">
                <a:solidFill>
                  <a:schemeClr val="dk1"/>
                </a:solidFill>
              </a:rPr>
              <a:t> 52 000 </a:t>
            </a:r>
            <a:r>
              <a:rPr lang="en-US" dirty="0" err="1">
                <a:solidFill>
                  <a:schemeClr val="dk1"/>
                </a:solidFill>
              </a:rPr>
              <a:t>Teilnehmenden</a:t>
            </a:r>
            <a:r>
              <a:rPr lang="en-US" dirty="0">
                <a:solidFill>
                  <a:schemeClr val="dk1"/>
                </a:solidFill>
              </a:rPr>
              <a:t> </a:t>
            </a:r>
            <a:r>
              <a:rPr lang="en-US" dirty="0" err="1">
                <a:solidFill>
                  <a:schemeClr val="dk1"/>
                </a:solidFill>
              </a:rPr>
              <a:t>aus</a:t>
            </a:r>
            <a:r>
              <a:rPr lang="en-US" dirty="0">
                <a:solidFill>
                  <a:schemeClr val="dk1"/>
                </a:solidFill>
              </a:rPr>
              <a:t> 25 </a:t>
            </a:r>
            <a:r>
              <a:rPr lang="en-US" dirty="0" err="1">
                <a:solidFill>
                  <a:schemeClr val="dk1"/>
                </a:solidFill>
              </a:rPr>
              <a:t>europäischen</a:t>
            </a:r>
            <a:r>
              <a:rPr lang="en-US" dirty="0">
                <a:solidFill>
                  <a:schemeClr val="dk1"/>
                </a:solidFill>
              </a:rPr>
              <a:t> </a:t>
            </a:r>
            <a:r>
              <a:rPr lang="en-US" dirty="0" err="1">
                <a:solidFill>
                  <a:schemeClr val="dk1"/>
                </a:solidFill>
              </a:rPr>
              <a:t>Ländern</a:t>
            </a:r>
            <a:r>
              <a:rPr lang="en-US" dirty="0">
                <a:solidFill>
                  <a:schemeClr val="dk1"/>
                </a:solidFill>
              </a:rPr>
              <a:t> </a:t>
            </a:r>
            <a:r>
              <a:rPr lang="en-US" dirty="0" err="1">
                <a:solidFill>
                  <a:schemeClr val="dk1"/>
                </a:solidFill>
              </a:rPr>
              <a:t>durchgeführt</a:t>
            </a:r>
            <a:r>
              <a:rPr lang="en-US" dirty="0">
                <a:solidFill>
                  <a:schemeClr val="dk1"/>
                </a:solidFill>
              </a:rPr>
              <a:t>. </a:t>
            </a:r>
            <a:endParaRPr dirty="0">
              <a:solidFill>
                <a:schemeClr val="dk1"/>
              </a:solidFill>
            </a:endParaRPr>
          </a:p>
          <a:p>
            <a:pPr marL="0" lvl="0" indent="0" algn="l" rtl="0">
              <a:spcBef>
                <a:spcPts val="0"/>
              </a:spcBef>
              <a:spcAft>
                <a:spcPts val="0"/>
              </a:spcAft>
              <a:buNone/>
            </a:pPr>
            <a:r>
              <a:rPr lang="en-US" dirty="0">
                <a:solidFill>
                  <a:schemeClr val="dk1"/>
                </a:solidFill>
              </a:rPr>
              <a:t>Laut </a:t>
            </a:r>
            <a:r>
              <a:rPr lang="en-US" dirty="0" err="1">
                <a:solidFill>
                  <a:schemeClr val="dk1"/>
                </a:solidFill>
              </a:rPr>
              <a:t>dieser</a:t>
            </a:r>
            <a:r>
              <a:rPr lang="en-US" dirty="0">
                <a:solidFill>
                  <a:schemeClr val="dk1"/>
                </a:solidFill>
              </a:rPr>
              <a:t> Studie </a:t>
            </a:r>
            <a:r>
              <a:rPr lang="en-US" dirty="0" err="1">
                <a:solidFill>
                  <a:schemeClr val="dk1"/>
                </a:solidFill>
              </a:rPr>
              <a:t>waren</a:t>
            </a:r>
            <a:r>
              <a:rPr lang="en-US" dirty="0">
                <a:solidFill>
                  <a:schemeClr val="dk1"/>
                </a:solidFill>
              </a:rPr>
              <a:t> 43% der </a:t>
            </a:r>
            <a:r>
              <a:rPr lang="en-US" dirty="0" err="1">
                <a:solidFill>
                  <a:schemeClr val="dk1"/>
                </a:solidFill>
              </a:rPr>
              <a:t>Teilnehmenden</a:t>
            </a:r>
            <a:r>
              <a:rPr lang="en-US" dirty="0">
                <a:solidFill>
                  <a:schemeClr val="dk1"/>
                </a:solidFill>
              </a:rPr>
              <a:t> </a:t>
            </a:r>
            <a:r>
              <a:rPr lang="en-US" dirty="0" err="1">
                <a:solidFill>
                  <a:schemeClr val="dk1"/>
                </a:solidFill>
              </a:rPr>
              <a:t>sehr</a:t>
            </a:r>
            <a:r>
              <a:rPr lang="en-US" dirty="0">
                <a:solidFill>
                  <a:schemeClr val="dk1"/>
                </a:solidFill>
              </a:rPr>
              <a:t> </a:t>
            </a:r>
            <a:r>
              <a:rPr lang="en-US" dirty="0" err="1">
                <a:solidFill>
                  <a:schemeClr val="dk1"/>
                </a:solidFill>
              </a:rPr>
              <a:t>oder</a:t>
            </a:r>
            <a:r>
              <a:rPr lang="en-US" dirty="0">
                <a:solidFill>
                  <a:schemeClr val="dk1"/>
                </a:solidFill>
              </a:rPr>
              <a:t> </a:t>
            </a:r>
            <a:r>
              <a:rPr lang="en-US" dirty="0" err="1">
                <a:solidFill>
                  <a:schemeClr val="dk1"/>
                </a:solidFill>
              </a:rPr>
              <a:t>extrem</a:t>
            </a:r>
            <a:r>
              <a:rPr lang="en-US" dirty="0">
                <a:solidFill>
                  <a:schemeClr val="dk1"/>
                </a:solidFill>
              </a:rPr>
              <a:t> </a:t>
            </a:r>
            <a:r>
              <a:rPr lang="en-US" dirty="0" err="1">
                <a:solidFill>
                  <a:schemeClr val="dk1"/>
                </a:solidFill>
              </a:rPr>
              <a:t>besorgt</a:t>
            </a:r>
            <a:r>
              <a:rPr lang="en-US" dirty="0">
                <a:solidFill>
                  <a:schemeClr val="dk1"/>
                </a:solidFill>
              </a:rPr>
              <a:t> </a:t>
            </a:r>
            <a:r>
              <a:rPr lang="en-US" dirty="0" err="1">
                <a:solidFill>
                  <a:schemeClr val="dk1"/>
                </a:solidFill>
              </a:rPr>
              <a:t>über</a:t>
            </a:r>
            <a:r>
              <a:rPr lang="en-US" dirty="0">
                <a:solidFill>
                  <a:schemeClr val="dk1"/>
                </a:solidFill>
              </a:rPr>
              <a:t> den </a:t>
            </a:r>
            <a:r>
              <a:rPr lang="en-US" dirty="0" err="1">
                <a:solidFill>
                  <a:schemeClr val="dk1"/>
                </a:solidFill>
              </a:rPr>
              <a:t>Klimawandel</a:t>
            </a:r>
            <a:r>
              <a:rPr lang="en-US" dirty="0">
                <a:solidFill>
                  <a:schemeClr val="dk1"/>
                </a:solidFill>
              </a:rPr>
              <a:t>. </a:t>
            </a:r>
            <a:endParaRPr dirty="0">
              <a:solidFill>
                <a:schemeClr val="dk1"/>
              </a:solidFill>
            </a:endParaRPr>
          </a:p>
          <a:p>
            <a:pPr marL="457200" lvl="0" indent="-298450" algn="l" rtl="0">
              <a:spcBef>
                <a:spcPts val="0"/>
              </a:spcBef>
              <a:spcAft>
                <a:spcPts val="0"/>
              </a:spcAft>
              <a:buClr>
                <a:schemeClr val="dk1"/>
              </a:buClr>
              <a:buSzPts val="1100"/>
              <a:buChar char="-"/>
            </a:pPr>
            <a:r>
              <a:rPr lang="en-US" dirty="0">
                <a:solidFill>
                  <a:schemeClr val="dk1"/>
                </a:solidFill>
              </a:rPr>
              <a:t>Am </a:t>
            </a:r>
            <a:r>
              <a:rPr lang="en-US" dirty="0" err="1">
                <a:solidFill>
                  <a:schemeClr val="dk1"/>
                </a:solidFill>
              </a:rPr>
              <a:t>niedrigsten</a:t>
            </a:r>
            <a:r>
              <a:rPr lang="en-US" dirty="0">
                <a:solidFill>
                  <a:schemeClr val="dk1"/>
                </a:solidFill>
              </a:rPr>
              <a:t> war die </a:t>
            </a:r>
            <a:r>
              <a:rPr lang="en-US" dirty="0" err="1">
                <a:solidFill>
                  <a:schemeClr val="dk1"/>
                </a:solidFill>
              </a:rPr>
              <a:t>Klimaangst</a:t>
            </a:r>
            <a:r>
              <a:rPr lang="en-US" dirty="0">
                <a:solidFill>
                  <a:schemeClr val="dk1"/>
                </a:solidFill>
              </a:rPr>
              <a:t> in der </a:t>
            </a:r>
            <a:r>
              <a:rPr lang="en-US" dirty="0" err="1">
                <a:solidFill>
                  <a:schemeClr val="dk1"/>
                </a:solidFill>
              </a:rPr>
              <a:t>Slowakei</a:t>
            </a:r>
            <a:r>
              <a:rPr lang="en-US" dirty="0">
                <a:solidFill>
                  <a:schemeClr val="dk1"/>
                </a:solidFill>
              </a:rPr>
              <a:t> und </a:t>
            </a:r>
            <a:r>
              <a:rPr lang="en-US" dirty="0" err="1">
                <a:solidFill>
                  <a:schemeClr val="dk1"/>
                </a:solidFill>
              </a:rPr>
              <a:t>Estland</a:t>
            </a:r>
            <a:r>
              <a:rPr lang="en-US" dirty="0">
                <a:solidFill>
                  <a:schemeClr val="dk1"/>
                </a:solidFill>
              </a:rPr>
              <a:t>, am </a:t>
            </a:r>
            <a:r>
              <a:rPr lang="en-US" dirty="0" err="1">
                <a:solidFill>
                  <a:schemeClr val="dk1"/>
                </a:solidFill>
              </a:rPr>
              <a:t>höchsten</a:t>
            </a:r>
            <a:r>
              <a:rPr lang="en-US" dirty="0">
                <a:solidFill>
                  <a:schemeClr val="dk1"/>
                </a:solidFill>
              </a:rPr>
              <a:t> in Deutschland und Spanien.* </a:t>
            </a:r>
            <a:endParaRPr dirty="0">
              <a:solidFill>
                <a:schemeClr val="dk1"/>
              </a:solidFill>
            </a:endParaRPr>
          </a:p>
          <a:p>
            <a:pPr marL="457200" lvl="0" indent="-298450" algn="l" rtl="0">
              <a:spcBef>
                <a:spcPts val="0"/>
              </a:spcBef>
              <a:spcAft>
                <a:spcPts val="0"/>
              </a:spcAft>
              <a:buClr>
                <a:schemeClr val="dk1"/>
              </a:buClr>
              <a:buSzPts val="1100"/>
              <a:buChar char="-"/>
            </a:pPr>
            <a:r>
              <a:rPr lang="en-US" dirty="0" err="1">
                <a:solidFill>
                  <a:schemeClr val="dk1"/>
                </a:solidFill>
              </a:rPr>
              <a:t>Interessanterweise</a:t>
            </a:r>
            <a:r>
              <a:rPr lang="en-US" dirty="0">
                <a:solidFill>
                  <a:schemeClr val="dk1"/>
                </a:solidFill>
              </a:rPr>
              <a:t> </a:t>
            </a:r>
            <a:r>
              <a:rPr lang="en-US" dirty="0" err="1">
                <a:solidFill>
                  <a:schemeClr val="dk1"/>
                </a:solidFill>
              </a:rPr>
              <a:t>sind</a:t>
            </a:r>
            <a:r>
              <a:rPr lang="en-US" dirty="0">
                <a:solidFill>
                  <a:schemeClr val="dk1"/>
                </a:solidFill>
              </a:rPr>
              <a:t> </a:t>
            </a:r>
            <a:r>
              <a:rPr lang="en-US" dirty="0" err="1">
                <a:solidFill>
                  <a:schemeClr val="dk1"/>
                </a:solidFill>
              </a:rPr>
              <a:t>gebildete</a:t>
            </a:r>
            <a:r>
              <a:rPr lang="en-US" dirty="0">
                <a:solidFill>
                  <a:schemeClr val="dk1"/>
                </a:solidFill>
              </a:rPr>
              <a:t> Frauen </a:t>
            </a:r>
            <a:r>
              <a:rPr lang="en-US" dirty="0" err="1">
                <a:solidFill>
                  <a:schemeClr val="dk1"/>
                </a:solidFill>
              </a:rPr>
              <a:t>besorgter</a:t>
            </a:r>
            <a:r>
              <a:rPr lang="en-US" dirty="0">
                <a:solidFill>
                  <a:schemeClr val="dk1"/>
                </a:solidFill>
              </a:rPr>
              <a:t>. </a:t>
            </a:r>
            <a:endParaRPr dirty="0">
              <a:solidFill>
                <a:schemeClr val="dk1"/>
              </a:solidFill>
            </a:endParaRPr>
          </a:p>
          <a:p>
            <a:pPr marL="457200" lvl="0" indent="-298450" algn="l" rtl="0">
              <a:spcBef>
                <a:spcPts val="0"/>
              </a:spcBef>
              <a:spcAft>
                <a:spcPts val="0"/>
              </a:spcAft>
              <a:buClr>
                <a:schemeClr val="dk1"/>
              </a:buClr>
              <a:buSzPts val="1100"/>
              <a:buChar char="-"/>
            </a:pPr>
            <a:r>
              <a:rPr lang="en-US" dirty="0">
                <a:solidFill>
                  <a:schemeClr val="dk1"/>
                </a:solidFill>
              </a:rPr>
              <a:t>Das </a:t>
            </a:r>
            <a:r>
              <a:rPr lang="en-US" dirty="0" err="1">
                <a:solidFill>
                  <a:schemeClr val="dk1"/>
                </a:solidFill>
              </a:rPr>
              <a:t>Niveau</a:t>
            </a:r>
            <a:r>
              <a:rPr lang="en-US" dirty="0">
                <a:solidFill>
                  <a:schemeClr val="dk1"/>
                </a:solidFill>
              </a:rPr>
              <a:t> </a:t>
            </a:r>
            <a:r>
              <a:rPr lang="en-US" dirty="0" err="1">
                <a:solidFill>
                  <a:schemeClr val="dk1"/>
                </a:solidFill>
              </a:rPr>
              <a:t>hängt</a:t>
            </a:r>
            <a:r>
              <a:rPr lang="en-US" dirty="0">
                <a:solidFill>
                  <a:schemeClr val="dk1"/>
                </a:solidFill>
              </a:rPr>
              <a:t> von </a:t>
            </a:r>
            <a:r>
              <a:rPr lang="en-US" dirty="0" err="1">
                <a:solidFill>
                  <a:schemeClr val="dk1"/>
                </a:solidFill>
              </a:rPr>
              <a:t>vielen</a:t>
            </a:r>
            <a:r>
              <a:rPr lang="en-US" dirty="0">
                <a:solidFill>
                  <a:schemeClr val="dk1"/>
                </a:solidFill>
              </a:rPr>
              <a:t> </a:t>
            </a:r>
            <a:r>
              <a:rPr lang="en-US" dirty="0" err="1">
                <a:solidFill>
                  <a:schemeClr val="dk1"/>
                </a:solidFill>
              </a:rPr>
              <a:t>lokalen</a:t>
            </a:r>
            <a:r>
              <a:rPr lang="en-US" dirty="0">
                <a:solidFill>
                  <a:schemeClr val="dk1"/>
                </a:solidFill>
              </a:rPr>
              <a:t> </a:t>
            </a:r>
            <a:r>
              <a:rPr lang="en-US" dirty="0" err="1">
                <a:solidFill>
                  <a:schemeClr val="dk1"/>
                </a:solidFill>
              </a:rPr>
              <a:t>Gegebenheiten</a:t>
            </a:r>
            <a:r>
              <a:rPr lang="en-US" dirty="0">
                <a:solidFill>
                  <a:schemeClr val="dk1"/>
                </a:solidFill>
              </a:rPr>
              <a:t> ab: der </a:t>
            </a:r>
            <a:r>
              <a:rPr lang="en-US" dirty="0" err="1">
                <a:solidFill>
                  <a:schemeClr val="dk1"/>
                </a:solidFill>
              </a:rPr>
              <a:t>Klimasensibilität</a:t>
            </a:r>
            <a:r>
              <a:rPr lang="en-US" dirty="0">
                <a:solidFill>
                  <a:schemeClr val="dk1"/>
                </a:solidFill>
              </a:rPr>
              <a:t> der Region, den </a:t>
            </a:r>
            <a:r>
              <a:rPr lang="en-US" dirty="0" err="1">
                <a:solidFill>
                  <a:schemeClr val="dk1"/>
                </a:solidFill>
              </a:rPr>
              <a:t>öffentlich</a:t>
            </a:r>
            <a:r>
              <a:rPr lang="en-US" dirty="0">
                <a:solidFill>
                  <a:schemeClr val="dk1"/>
                </a:solidFill>
              </a:rPr>
              <a:t> </a:t>
            </a:r>
            <a:r>
              <a:rPr lang="en-US" dirty="0" err="1">
                <a:solidFill>
                  <a:schemeClr val="dk1"/>
                </a:solidFill>
              </a:rPr>
              <a:t>diskutierten</a:t>
            </a:r>
            <a:r>
              <a:rPr lang="en-US" dirty="0">
                <a:solidFill>
                  <a:schemeClr val="dk1"/>
                </a:solidFill>
              </a:rPr>
              <a:t> </a:t>
            </a:r>
            <a:r>
              <a:rPr lang="en-US" dirty="0" err="1">
                <a:solidFill>
                  <a:schemeClr val="dk1"/>
                </a:solidFill>
              </a:rPr>
              <a:t>Bedrohungen</a:t>
            </a:r>
            <a:r>
              <a:rPr lang="en-US" dirty="0">
                <a:solidFill>
                  <a:schemeClr val="dk1"/>
                </a:solidFill>
              </a:rPr>
              <a:t>, der </a:t>
            </a:r>
            <a:r>
              <a:rPr lang="en-US" dirty="0" err="1">
                <a:solidFill>
                  <a:schemeClr val="dk1"/>
                </a:solidFill>
              </a:rPr>
              <a:t>sozioökonomischen</a:t>
            </a:r>
            <a:r>
              <a:rPr lang="en-US" dirty="0">
                <a:solidFill>
                  <a:schemeClr val="dk1"/>
                </a:solidFill>
              </a:rPr>
              <a:t> Situation, der </a:t>
            </a:r>
            <a:r>
              <a:rPr lang="en-US" dirty="0" err="1">
                <a:solidFill>
                  <a:schemeClr val="dk1"/>
                </a:solidFill>
              </a:rPr>
              <a:t>Einstellung</a:t>
            </a:r>
            <a:r>
              <a:rPr lang="en-US" dirty="0">
                <a:solidFill>
                  <a:schemeClr val="dk1"/>
                </a:solidFill>
              </a:rPr>
              <a:t> </a:t>
            </a:r>
            <a:r>
              <a:rPr lang="en-US" dirty="0" err="1">
                <a:solidFill>
                  <a:schemeClr val="dk1"/>
                </a:solidFill>
              </a:rPr>
              <a:t>zum</a:t>
            </a:r>
            <a:r>
              <a:rPr lang="en-US" dirty="0">
                <a:solidFill>
                  <a:schemeClr val="dk1"/>
                </a:solidFill>
              </a:rPr>
              <a:t> </a:t>
            </a:r>
            <a:r>
              <a:rPr lang="en-US" dirty="0" err="1">
                <a:solidFill>
                  <a:schemeClr val="dk1"/>
                </a:solidFill>
              </a:rPr>
              <a:t>Umweltschutz</a:t>
            </a:r>
            <a:r>
              <a:rPr lang="en-US" dirty="0">
                <a:solidFill>
                  <a:schemeClr val="dk1"/>
                </a:solidFill>
              </a:rPr>
              <a:t> und der </a:t>
            </a:r>
            <a:r>
              <a:rPr lang="en-US" dirty="0" err="1">
                <a:solidFill>
                  <a:schemeClr val="dk1"/>
                </a:solidFill>
              </a:rPr>
              <a:t>Wahrnehmung</a:t>
            </a:r>
            <a:r>
              <a:rPr lang="en-US" dirty="0">
                <a:solidFill>
                  <a:schemeClr val="dk1"/>
                </a:solidFill>
              </a:rPr>
              <a:t> der </a:t>
            </a:r>
            <a:r>
              <a:rPr lang="en-US" dirty="0" err="1">
                <a:solidFill>
                  <a:schemeClr val="dk1"/>
                </a:solidFill>
              </a:rPr>
              <a:t>Auswirkungen</a:t>
            </a:r>
            <a:r>
              <a:rPr lang="en-US" dirty="0">
                <a:solidFill>
                  <a:schemeClr val="dk1"/>
                </a:solidFill>
              </a:rPr>
              <a:t> des Menschen auf die Umwelt </a:t>
            </a:r>
            <a:r>
              <a:rPr lang="en-US" dirty="0" err="1">
                <a:solidFill>
                  <a:schemeClr val="dk1"/>
                </a:solidFill>
              </a:rPr>
              <a:t>sowie</a:t>
            </a:r>
            <a:r>
              <a:rPr lang="en-US" dirty="0">
                <a:solidFill>
                  <a:schemeClr val="dk1"/>
                </a:solidFill>
              </a:rPr>
              <a:t> den </a:t>
            </a:r>
            <a:r>
              <a:rPr lang="en-US" dirty="0" err="1">
                <a:solidFill>
                  <a:schemeClr val="dk1"/>
                </a:solidFill>
              </a:rPr>
              <a:t>Ansichten</a:t>
            </a:r>
            <a:r>
              <a:rPr lang="en-US" dirty="0">
                <a:solidFill>
                  <a:schemeClr val="dk1"/>
                </a:solidFill>
              </a:rPr>
              <a:t> der </a:t>
            </a:r>
            <a:r>
              <a:rPr lang="en-US" dirty="0" err="1">
                <a:solidFill>
                  <a:schemeClr val="dk1"/>
                </a:solidFill>
              </a:rPr>
              <a:t>Meinungsführer</a:t>
            </a:r>
            <a:r>
              <a:rPr lang="en-US" dirty="0">
                <a:solidFill>
                  <a:schemeClr val="dk1"/>
                </a:solidFill>
              </a:rPr>
              <a:t>*</a:t>
            </a:r>
            <a:r>
              <a:rPr lang="en-US" dirty="0" err="1">
                <a:solidFill>
                  <a:schemeClr val="dk1"/>
                </a:solidFill>
              </a:rPr>
              <a:t>innen</a:t>
            </a:r>
            <a:r>
              <a:rPr lang="en-US" dirty="0">
                <a:solidFill>
                  <a:schemeClr val="dk1"/>
                </a:solidFill>
              </a:rPr>
              <a:t>. </a:t>
            </a:r>
            <a:r>
              <a:rPr lang="en-US" dirty="0" err="1">
                <a:solidFill>
                  <a:schemeClr val="dk1"/>
                </a:solidFill>
              </a:rPr>
              <a:t>Ebenso</a:t>
            </a:r>
            <a:r>
              <a:rPr lang="en-US" dirty="0">
                <a:solidFill>
                  <a:schemeClr val="dk1"/>
                </a:solidFill>
              </a:rPr>
              <a:t> </a:t>
            </a:r>
            <a:r>
              <a:rPr lang="en-US" dirty="0" err="1">
                <a:solidFill>
                  <a:schemeClr val="dk1"/>
                </a:solidFill>
              </a:rPr>
              <a:t>wie</a:t>
            </a:r>
            <a:r>
              <a:rPr lang="en-US" dirty="0">
                <a:solidFill>
                  <a:schemeClr val="dk1"/>
                </a:solidFill>
              </a:rPr>
              <a:t> die Art und Weise, </a:t>
            </a:r>
            <a:r>
              <a:rPr lang="en-US" dirty="0" err="1">
                <a:solidFill>
                  <a:schemeClr val="dk1"/>
                </a:solidFill>
              </a:rPr>
              <a:t>wie</a:t>
            </a:r>
            <a:r>
              <a:rPr lang="en-US" dirty="0">
                <a:solidFill>
                  <a:schemeClr val="dk1"/>
                </a:solidFill>
              </a:rPr>
              <a:t> die </a:t>
            </a:r>
            <a:r>
              <a:rPr lang="en-US" dirty="0" err="1">
                <a:solidFill>
                  <a:schemeClr val="dk1"/>
                </a:solidFill>
              </a:rPr>
              <a:t>Medien</a:t>
            </a:r>
            <a:r>
              <a:rPr lang="en-US" dirty="0">
                <a:solidFill>
                  <a:schemeClr val="dk1"/>
                </a:solidFill>
              </a:rPr>
              <a:t> </a:t>
            </a:r>
            <a:r>
              <a:rPr lang="en-US" dirty="0" err="1">
                <a:solidFill>
                  <a:schemeClr val="dk1"/>
                </a:solidFill>
              </a:rPr>
              <a:t>wissenschaftliche</a:t>
            </a:r>
            <a:r>
              <a:rPr lang="en-US" dirty="0">
                <a:solidFill>
                  <a:schemeClr val="dk1"/>
                </a:solidFill>
              </a:rPr>
              <a:t> und </a:t>
            </a:r>
            <a:r>
              <a:rPr lang="en-US" dirty="0" err="1">
                <a:solidFill>
                  <a:schemeClr val="dk1"/>
                </a:solidFill>
              </a:rPr>
              <a:t>abstrakte</a:t>
            </a:r>
            <a:r>
              <a:rPr lang="en-US" dirty="0">
                <a:solidFill>
                  <a:schemeClr val="dk1"/>
                </a:solidFill>
              </a:rPr>
              <a:t> </a:t>
            </a:r>
            <a:r>
              <a:rPr lang="en-US" dirty="0" err="1">
                <a:solidFill>
                  <a:schemeClr val="dk1"/>
                </a:solidFill>
              </a:rPr>
              <a:t>Probleme</a:t>
            </a:r>
            <a:r>
              <a:rPr lang="en-US" dirty="0">
                <a:solidFill>
                  <a:schemeClr val="dk1"/>
                </a:solidFill>
              </a:rPr>
              <a:t> </a:t>
            </a:r>
            <a:r>
              <a:rPr lang="en-US" dirty="0" err="1">
                <a:solidFill>
                  <a:schemeClr val="dk1"/>
                </a:solidFill>
              </a:rPr>
              <a:t>aufgreifen</a:t>
            </a:r>
            <a:r>
              <a:rPr lang="en-US" dirty="0">
                <a:solidFill>
                  <a:schemeClr val="dk1"/>
                </a:solidFill>
              </a:rPr>
              <a:t> und in </a:t>
            </a:r>
            <a:r>
              <a:rPr lang="en-US" dirty="0" err="1">
                <a:solidFill>
                  <a:schemeClr val="dk1"/>
                </a:solidFill>
              </a:rPr>
              <a:t>Alltagssprache</a:t>
            </a:r>
            <a:r>
              <a:rPr lang="en-US" dirty="0">
                <a:solidFill>
                  <a:schemeClr val="dk1"/>
                </a:solidFill>
              </a:rPr>
              <a:t> </a:t>
            </a:r>
            <a:r>
              <a:rPr lang="en-US" dirty="0" err="1">
                <a:solidFill>
                  <a:schemeClr val="dk1"/>
                </a:solidFill>
              </a:rPr>
              <a:t>übersetzen</a:t>
            </a:r>
            <a:r>
              <a:rPr lang="en-US" dirty="0">
                <a:solidFill>
                  <a:schemeClr val="dk1"/>
                </a:solidFill>
              </a:rPr>
              <a:t>, </a:t>
            </a:r>
            <a:r>
              <a:rPr lang="en-US" dirty="0" err="1">
                <a:solidFill>
                  <a:schemeClr val="dk1"/>
                </a:solidFill>
              </a:rPr>
              <a:t>wie</a:t>
            </a:r>
            <a:r>
              <a:rPr lang="en-US" dirty="0">
                <a:solidFill>
                  <a:schemeClr val="dk1"/>
                </a:solidFill>
              </a:rPr>
              <a:t> die Wissenschaft </a:t>
            </a:r>
            <a:r>
              <a:rPr lang="en-US" dirty="0" err="1">
                <a:solidFill>
                  <a:schemeClr val="dk1"/>
                </a:solidFill>
              </a:rPr>
              <a:t>als</a:t>
            </a:r>
            <a:r>
              <a:rPr lang="en-US" dirty="0">
                <a:solidFill>
                  <a:schemeClr val="dk1"/>
                </a:solidFill>
              </a:rPr>
              <a:t> </a:t>
            </a:r>
            <a:r>
              <a:rPr lang="en-US" dirty="0" err="1">
                <a:solidFill>
                  <a:schemeClr val="dk1"/>
                </a:solidFill>
              </a:rPr>
              <a:t>kohärentes</a:t>
            </a:r>
            <a:r>
              <a:rPr lang="en-US" dirty="0">
                <a:solidFill>
                  <a:schemeClr val="dk1"/>
                </a:solidFill>
              </a:rPr>
              <a:t> </a:t>
            </a:r>
            <a:r>
              <a:rPr lang="en-US" dirty="0" err="1">
                <a:solidFill>
                  <a:schemeClr val="dk1"/>
                </a:solidFill>
              </a:rPr>
              <a:t>Abbild</a:t>
            </a:r>
            <a:r>
              <a:rPr lang="en-US" dirty="0">
                <a:solidFill>
                  <a:schemeClr val="dk1"/>
                </a:solidFill>
              </a:rPr>
              <a:t> der </a:t>
            </a:r>
            <a:r>
              <a:rPr lang="en-US" dirty="0" err="1">
                <a:solidFill>
                  <a:schemeClr val="dk1"/>
                </a:solidFill>
              </a:rPr>
              <a:t>Realität</a:t>
            </a:r>
            <a:r>
              <a:rPr lang="en-US" dirty="0">
                <a:solidFill>
                  <a:schemeClr val="dk1"/>
                </a:solidFill>
              </a:rPr>
              <a:t> </a:t>
            </a:r>
            <a:r>
              <a:rPr lang="en-US" dirty="0" err="1">
                <a:solidFill>
                  <a:schemeClr val="dk1"/>
                </a:solidFill>
              </a:rPr>
              <a:t>verstanden</a:t>
            </a:r>
            <a:r>
              <a:rPr lang="en-US" dirty="0">
                <a:solidFill>
                  <a:schemeClr val="dk1"/>
                </a:solidFill>
              </a:rPr>
              <a:t> und </a:t>
            </a:r>
            <a:r>
              <a:rPr lang="en-US" dirty="0" err="1">
                <a:solidFill>
                  <a:schemeClr val="dk1"/>
                </a:solidFill>
              </a:rPr>
              <a:t>ihr</a:t>
            </a:r>
            <a:r>
              <a:rPr lang="en-US" dirty="0">
                <a:solidFill>
                  <a:schemeClr val="dk1"/>
                </a:solidFill>
              </a:rPr>
              <a:t> </a:t>
            </a:r>
            <a:r>
              <a:rPr lang="en-US" dirty="0" err="1">
                <a:solidFill>
                  <a:schemeClr val="dk1"/>
                </a:solidFill>
              </a:rPr>
              <a:t>vertraut</a:t>
            </a:r>
            <a:r>
              <a:rPr lang="en-US" dirty="0">
                <a:solidFill>
                  <a:schemeClr val="dk1"/>
                </a:solidFill>
              </a:rPr>
              <a:t> </a:t>
            </a:r>
            <a:r>
              <a:rPr lang="en-US" dirty="0" err="1">
                <a:solidFill>
                  <a:schemeClr val="dk1"/>
                </a:solidFill>
              </a:rPr>
              <a:t>wird</a:t>
            </a:r>
            <a:r>
              <a:rPr lang="en-US" dirty="0">
                <a:solidFill>
                  <a:schemeClr val="dk1"/>
                </a:solidFill>
              </a:rPr>
              <a:t>, </a:t>
            </a:r>
            <a:r>
              <a:rPr lang="en-US" dirty="0" err="1">
                <a:solidFill>
                  <a:schemeClr val="dk1"/>
                </a:solidFill>
              </a:rPr>
              <a:t>wie</a:t>
            </a:r>
            <a:r>
              <a:rPr lang="en-US" dirty="0">
                <a:solidFill>
                  <a:schemeClr val="dk1"/>
                </a:solidFill>
              </a:rPr>
              <a:t> </a:t>
            </a:r>
            <a:r>
              <a:rPr lang="en-US" dirty="0" err="1">
                <a:solidFill>
                  <a:schemeClr val="dk1"/>
                </a:solidFill>
              </a:rPr>
              <a:t>abstrakte</a:t>
            </a:r>
            <a:r>
              <a:rPr lang="en-US" dirty="0">
                <a:solidFill>
                  <a:schemeClr val="dk1"/>
                </a:solidFill>
              </a:rPr>
              <a:t> </a:t>
            </a:r>
            <a:r>
              <a:rPr lang="en-US" dirty="0" err="1">
                <a:solidFill>
                  <a:schemeClr val="dk1"/>
                </a:solidFill>
              </a:rPr>
              <a:t>wissenschaftliche</a:t>
            </a:r>
            <a:r>
              <a:rPr lang="en-US" dirty="0">
                <a:solidFill>
                  <a:schemeClr val="dk1"/>
                </a:solidFill>
              </a:rPr>
              <a:t> </a:t>
            </a:r>
            <a:r>
              <a:rPr lang="en-US" dirty="0" err="1">
                <a:solidFill>
                  <a:schemeClr val="dk1"/>
                </a:solidFill>
              </a:rPr>
              <a:t>Botschaften</a:t>
            </a:r>
            <a:r>
              <a:rPr lang="en-US" dirty="0">
                <a:solidFill>
                  <a:schemeClr val="dk1"/>
                </a:solidFill>
              </a:rPr>
              <a:t> in </a:t>
            </a:r>
            <a:r>
              <a:rPr lang="en-US" dirty="0" err="1">
                <a:solidFill>
                  <a:schemeClr val="dk1"/>
                </a:solidFill>
              </a:rPr>
              <a:t>Alltagssprache</a:t>
            </a:r>
            <a:r>
              <a:rPr lang="en-US" dirty="0">
                <a:solidFill>
                  <a:schemeClr val="dk1"/>
                </a:solidFill>
              </a:rPr>
              <a:t> </a:t>
            </a:r>
            <a:r>
              <a:rPr lang="en-US" dirty="0" err="1">
                <a:solidFill>
                  <a:schemeClr val="dk1"/>
                </a:solidFill>
              </a:rPr>
              <a:t>übersetzt</a:t>
            </a:r>
            <a:r>
              <a:rPr lang="en-US" dirty="0">
                <a:solidFill>
                  <a:schemeClr val="dk1"/>
                </a:solidFill>
              </a:rPr>
              <a:t> </a:t>
            </a:r>
            <a:r>
              <a:rPr lang="en-US" dirty="0" err="1">
                <a:solidFill>
                  <a:schemeClr val="dk1"/>
                </a:solidFill>
              </a:rPr>
              <a:t>werden</a:t>
            </a:r>
            <a:r>
              <a:rPr lang="en-US" dirty="0">
                <a:solidFill>
                  <a:schemeClr val="dk1"/>
                </a:solidFill>
              </a:rPr>
              <a:t> und </a:t>
            </a:r>
            <a:r>
              <a:rPr lang="en-US" dirty="0" err="1">
                <a:solidFill>
                  <a:schemeClr val="dk1"/>
                </a:solidFill>
              </a:rPr>
              <a:t>wie</a:t>
            </a:r>
            <a:r>
              <a:rPr lang="en-US" dirty="0">
                <a:solidFill>
                  <a:schemeClr val="dk1"/>
                </a:solidFill>
              </a:rPr>
              <a:t> </a:t>
            </a:r>
            <a:r>
              <a:rPr lang="en-US" dirty="0" err="1">
                <a:solidFill>
                  <a:schemeClr val="dk1"/>
                </a:solidFill>
              </a:rPr>
              <a:t>hoch</a:t>
            </a:r>
            <a:r>
              <a:rPr lang="en-US" dirty="0">
                <a:solidFill>
                  <a:schemeClr val="dk1"/>
                </a:solidFill>
              </a:rPr>
              <a:t> der </a:t>
            </a:r>
            <a:r>
              <a:rPr lang="en-US" dirty="0" err="1">
                <a:solidFill>
                  <a:schemeClr val="dk1"/>
                </a:solidFill>
              </a:rPr>
              <a:t>wissenschaftliche</a:t>
            </a:r>
            <a:r>
              <a:rPr lang="en-US" dirty="0">
                <a:solidFill>
                  <a:schemeClr val="dk1"/>
                </a:solidFill>
              </a:rPr>
              <a:t> </a:t>
            </a:r>
            <a:r>
              <a:rPr lang="en-US" dirty="0" err="1">
                <a:solidFill>
                  <a:schemeClr val="dk1"/>
                </a:solidFill>
              </a:rPr>
              <a:t>Bildungsstand</a:t>
            </a:r>
            <a:r>
              <a:rPr lang="en-US" dirty="0">
                <a:solidFill>
                  <a:schemeClr val="dk1"/>
                </a:solidFill>
              </a:rPr>
              <a:t> der </a:t>
            </a:r>
            <a:r>
              <a:rPr lang="en-US" dirty="0" err="1">
                <a:solidFill>
                  <a:schemeClr val="dk1"/>
                </a:solidFill>
              </a:rPr>
              <a:t>Bevölkerung</a:t>
            </a:r>
            <a:r>
              <a:rPr lang="en-US" dirty="0">
                <a:solidFill>
                  <a:schemeClr val="dk1"/>
                </a:solidFill>
              </a:rPr>
              <a:t> </a:t>
            </a:r>
            <a:r>
              <a:rPr lang="en-US" dirty="0" err="1">
                <a:solidFill>
                  <a:schemeClr val="dk1"/>
                </a:solidFill>
              </a:rPr>
              <a:t>ist</a:t>
            </a:r>
            <a:r>
              <a:rPr lang="en-US" dirty="0">
                <a:solidFill>
                  <a:schemeClr val="dk1"/>
                </a:solidFill>
              </a:rPr>
              <a:t>. </a:t>
            </a:r>
            <a:r>
              <a:rPr lang="en-US" i="1" dirty="0">
                <a:solidFill>
                  <a:schemeClr val="dk1"/>
                </a:solidFill>
              </a:rPr>
              <a:t>(</a:t>
            </a:r>
            <a:r>
              <a:rPr lang="en-US" i="1" dirty="0" err="1">
                <a:solidFill>
                  <a:schemeClr val="dk1"/>
                </a:solidFill>
              </a:rPr>
              <a:t>Estnischer</a:t>
            </a:r>
            <a:r>
              <a:rPr lang="en-US" i="1" dirty="0">
                <a:solidFill>
                  <a:schemeClr val="dk1"/>
                </a:solidFill>
              </a:rPr>
              <a:t> </a:t>
            </a:r>
            <a:r>
              <a:rPr lang="en-US" i="1" dirty="0" err="1">
                <a:solidFill>
                  <a:schemeClr val="dk1"/>
                </a:solidFill>
              </a:rPr>
              <a:t>Bericht</a:t>
            </a:r>
            <a:r>
              <a:rPr lang="en-US" i="1" dirty="0">
                <a:solidFill>
                  <a:schemeClr val="dk1"/>
                </a:solidFill>
              </a:rPr>
              <a:t> </a:t>
            </a:r>
            <a:r>
              <a:rPr lang="en-US" i="1" dirty="0" err="1">
                <a:solidFill>
                  <a:schemeClr val="dk1"/>
                </a:solidFill>
              </a:rPr>
              <a:t>über</a:t>
            </a:r>
            <a:r>
              <a:rPr lang="en-US" i="1" dirty="0">
                <a:solidFill>
                  <a:schemeClr val="dk1"/>
                </a:solidFill>
              </a:rPr>
              <a:t> die </a:t>
            </a:r>
            <a:r>
              <a:rPr lang="en-US" i="1" dirty="0" err="1">
                <a:solidFill>
                  <a:schemeClr val="dk1"/>
                </a:solidFill>
              </a:rPr>
              <a:t>menschliche</a:t>
            </a:r>
            <a:r>
              <a:rPr lang="en-US" i="1" dirty="0">
                <a:solidFill>
                  <a:schemeClr val="dk1"/>
                </a:solidFill>
              </a:rPr>
              <a:t> </a:t>
            </a:r>
            <a:r>
              <a:rPr lang="en-US" i="1" dirty="0" err="1">
                <a:solidFill>
                  <a:schemeClr val="dk1"/>
                </a:solidFill>
              </a:rPr>
              <a:t>Entwicklung</a:t>
            </a:r>
            <a:r>
              <a:rPr lang="en-US" i="1" dirty="0">
                <a:solidFill>
                  <a:schemeClr val="dk1"/>
                </a:solidFill>
              </a:rPr>
              <a:t> 2023) </a:t>
            </a:r>
            <a:endParaRPr i="1"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g2d3b5114961_0_887: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6" name="Google Shape;776;g2d3b5114961_0_887: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rPr>
              <a:t>Es gibt </a:t>
            </a:r>
            <a:r>
              <a:rPr lang="en-US" b="1">
                <a:solidFill>
                  <a:schemeClr val="dk1"/>
                </a:solidFill>
              </a:rPr>
              <a:t>zwei sehr wirkungsvolle Bedingungen </a:t>
            </a:r>
            <a:r>
              <a:rPr lang="en-US">
                <a:solidFill>
                  <a:schemeClr val="dk1"/>
                </a:solidFill>
              </a:rPr>
              <a:t>für lähmende Klimaangst: </a:t>
            </a:r>
            <a:r>
              <a:rPr lang="en-US" b="1">
                <a:solidFill>
                  <a:schemeClr val="dk1"/>
                </a:solidFill>
              </a:rPr>
              <a:t>Untätigkeit und das Gefühl, allein zu sein</a:t>
            </a:r>
            <a:r>
              <a:rPr lang="en-US">
                <a:solidFill>
                  <a:schemeClr val="dk1"/>
                </a:solidFill>
              </a:rPr>
              <a:t>. </a:t>
            </a:r>
            <a:br>
              <a:rPr lang="en-US">
                <a:solidFill>
                  <a:schemeClr val="dk1"/>
                </a:solidFill>
              </a:rPr>
            </a:br>
            <a:r>
              <a:rPr lang="en-US">
                <a:solidFill>
                  <a:schemeClr val="dk1"/>
                </a:solidFill>
              </a:rPr>
              <a:t>Das bedeutet:</a:t>
            </a:r>
            <a:endParaRPr>
              <a:solidFill>
                <a:schemeClr val="dk1"/>
              </a:solidFill>
            </a:endParaRPr>
          </a:p>
          <a:p>
            <a:pPr marL="457200" lvl="0" indent="-298450" algn="l" rtl="0">
              <a:spcBef>
                <a:spcPts val="0"/>
              </a:spcBef>
              <a:spcAft>
                <a:spcPts val="0"/>
              </a:spcAft>
              <a:buClr>
                <a:schemeClr val="dk1"/>
              </a:buClr>
              <a:buSzPts val="1100"/>
              <a:buAutoNum type="arabicPeriod"/>
            </a:pPr>
            <a:r>
              <a:rPr lang="en-US">
                <a:solidFill>
                  <a:schemeClr val="dk1"/>
                </a:solidFill>
              </a:rPr>
              <a:t>Untätigkeit der Regierenden angesichts der Klimakrise. </a:t>
            </a:r>
            <a:br>
              <a:rPr lang="en-US">
                <a:solidFill>
                  <a:schemeClr val="dk1"/>
                </a:solidFill>
              </a:rPr>
            </a:br>
            <a:r>
              <a:rPr lang="en-US">
                <a:solidFill>
                  <a:schemeClr val="dk1"/>
                </a:solidFill>
              </a:rPr>
              <a:t>Das Problem ist sozial und systematisch, es kann nicht auf individueller Ebene angegangen werden - ein Paradigmenwechsel ist nötig. </a:t>
            </a:r>
            <a:br>
              <a:rPr lang="en-US">
                <a:solidFill>
                  <a:schemeClr val="dk1"/>
                </a:solidFill>
              </a:rPr>
            </a:br>
            <a:r>
              <a:rPr lang="en-US">
                <a:solidFill>
                  <a:schemeClr val="dk1"/>
                </a:solidFill>
              </a:rPr>
              <a:t>Es ist notwendig, dass die Gesellschaft als Ganzes den Fokus auf den Klimawandel legt - nicht nur die Menschen, die sich um das Klima sorgen.</a:t>
            </a:r>
            <a:endParaRPr>
              <a:solidFill>
                <a:schemeClr val="dk1"/>
              </a:solidFill>
            </a:endParaRPr>
          </a:p>
          <a:p>
            <a:pPr marL="457200" lvl="0" indent="-298450" algn="l" rtl="0">
              <a:spcBef>
                <a:spcPts val="0"/>
              </a:spcBef>
              <a:spcAft>
                <a:spcPts val="0"/>
              </a:spcAft>
              <a:buClr>
                <a:schemeClr val="dk1"/>
              </a:buClr>
              <a:buSzPts val="1100"/>
              <a:buAutoNum type="arabicPeriod"/>
            </a:pPr>
            <a:r>
              <a:rPr lang="en-US">
                <a:solidFill>
                  <a:schemeClr val="dk1"/>
                </a:solidFill>
              </a:rPr>
              <a:t>Wenn man sich in der Klimaangst allein fühlt, sind auch die anderen Gefühle viel verheerender. </a:t>
            </a:r>
            <a:br>
              <a:rPr lang="en-US">
                <a:solidFill>
                  <a:schemeClr val="dk1"/>
                </a:solidFill>
              </a:rPr>
            </a:br>
            <a:r>
              <a:rPr lang="en-US">
                <a:solidFill>
                  <a:schemeClr val="dk1"/>
                </a:solidFill>
              </a:rPr>
              <a:t>Ein typisches Beispiel: Wenn ich sehe, dass ein Haus brennt, in dem sich Tiere, Menschen, Pflanzen und wichtige Dinge befinden, und alle anderen tun so, als wäre nichts passiert, und machen wie gewohnt weiter, dann fühle ich mich sehr beunruhigt und sehr allein, so dass ich mich entfremdet fühle und das Gefühl habe, verrückt zu werden.</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US" i="1">
                <a:solidFill>
                  <a:schemeClr val="dk1"/>
                </a:solidFill>
              </a:rPr>
              <a:t>Quellen für alarmiertes Alleinsein: Peyton, Sarah (2023). Kostenloses Webinar: Wie man alarmierte Einsamkeit mit Crucible Moments berührt. </a:t>
            </a:r>
            <a:r>
              <a:rPr lang="en-US" i="1" u="sng">
                <a:solidFill>
                  <a:schemeClr val="hlink"/>
                </a:solidFill>
                <a:hlinkClick r:id="rId3"/>
              </a:rPr>
              <a:t>https://www.</a:t>
            </a:r>
            <a:r>
              <a:rPr lang="en-US" i="1">
                <a:solidFill>
                  <a:schemeClr val="dk1"/>
                </a:solidFill>
              </a:rPr>
              <a:t>youtube.com/watch?v=5BYayFes784&amp;t=649s </a:t>
            </a:r>
            <a:endParaRPr i="1">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d3b5114961_0_31: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2d3b5114961_0_31: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a:t>
            </a:r>
            <a:r>
              <a:rPr lang="en-US" dirty="0" err="1">
                <a:solidFill>
                  <a:schemeClr val="dk1"/>
                </a:solidFill>
              </a:rPr>
              <a:t>Einführungskreis</a:t>
            </a:r>
            <a:r>
              <a:rPr lang="en-US" dirty="0">
                <a:solidFill>
                  <a:schemeClr val="dk1"/>
                </a:solidFill>
              </a:rPr>
              <a:t>. Alle </a:t>
            </a:r>
            <a:r>
              <a:rPr lang="en-US" dirty="0" err="1">
                <a:solidFill>
                  <a:schemeClr val="dk1"/>
                </a:solidFill>
              </a:rPr>
              <a:t>können</a:t>
            </a:r>
            <a:r>
              <a:rPr lang="en-US" dirty="0">
                <a:solidFill>
                  <a:schemeClr val="dk1"/>
                </a:solidFill>
              </a:rPr>
              <a:t> </a:t>
            </a:r>
            <a:r>
              <a:rPr lang="en-US" dirty="0" err="1">
                <a:solidFill>
                  <a:schemeClr val="dk1"/>
                </a:solidFill>
              </a:rPr>
              <a:t>sich</a:t>
            </a:r>
            <a:r>
              <a:rPr lang="en-US" dirty="0">
                <a:solidFill>
                  <a:schemeClr val="dk1"/>
                </a:solidFill>
              </a:rPr>
              <a:t> schnell </a:t>
            </a:r>
            <a:r>
              <a:rPr lang="en-US" dirty="0" err="1">
                <a:solidFill>
                  <a:schemeClr val="dk1"/>
                </a:solidFill>
              </a:rPr>
              <a:t>austauschen</a:t>
            </a:r>
            <a:r>
              <a:rPr lang="en-US" dirty="0">
                <a:solidFill>
                  <a:schemeClr val="dk1"/>
                </a:solidFill>
              </a:rPr>
              <a:t>]</a:t>
            </a: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g2d3b5114961_0_902: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1" name="Google Shape;791;g2d3b5114961_0_902: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rPr>
              <a:t>Junge Menschen sind von der Klimaangst besonders betroffen, weil sie in der Gesellschaft verletzlicher sind. </a:t>
            </a:r>
            <a:endParaRPr b="1">
              <a:solidFill>
                <a:schemeClr val="dk1"/>
              </a:solidFill>
            </a:endParaRPr>
          </a:p>
          <a:p>
            <a:pPr marL="0" lvl="0" indent="0" algn="l" rtl="0">
              <a:spcBef>
                <a:spcPts val="0"/>
              </a:spcBef>
              <a:spcAft>
                <a:spcPts val="0"/>
              </a:spcAft>
              <a:buNone/>
            </a:pPr>
            <a:r>
              <a:rPr lang="en-US">
                <a:solidFill>
                  <a:schemeClr val="dk1"/>
                </a:solidFill>
              </a:rPr>
              <a:t>Generell sind sozial schwache Gemeinschaften oft stärker von den Auswirkungen des Klimawandels betroffen, erhalten aber weniger Aufmerksamkeit und Vertretung. </a:t>
            </a:r>
            <a:endParaRPr>
              <a:solidFill>
                <a:schemeClr val="dk1"/>
              </a:solidFill>
            </a:endParaRPr>
          </a:p>
          <a:p>
            <a:pPr marL="0" lvl="0" indent="0" algn="l" rtl="0">
              <a:spcBef>
                <a:spcPts val="0"/>
              </a:spcBef>
              <a:spcAft>
                <a:spcPts val="0"/>
              </a:spcAft>
              <a:buNone/>
            </a:pPr>
            <a:r>
              <a:rPr lang="en-US">
                <a:solidFill>
                  <a:schemeClr val="dk1"/>
                </a:solidFill>
              </a:rPr>
              <a:t>Zu den Gruppen, die am stärksten von Klimaangst betroffen sind, gehören Menschen mit gesundheitlichen Problemen, indigene Gemeinschaften, junge Menschen, Menschen, deren Lebensunterhalt von der Natur abhängt, sowie Menschen, die in der Klima- und Umweltarbeit tätig sind, wie Naturwissenschaftler und Mitglieder von Umweltorganisationen.</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US" b="1">
                <a:solidFill>
                  <a:schemeClr val="dk1"/>
                </a:solidFill>
              </a:rPr>
              <a:t>Junge Menschen sind schon seit langem mit verschiedenen Umweltthemen konfrontiert, wobei der Klimawandel ein wichtiger Faktor ist, der sie heute prägt. </a:t>
            </a:r>
            <a:endParaRPr b="1">
              <a:solidFill>
                <a:schemeClr val="dk1"/>
              </a:solidFill>
            </a:endParaRPr>
          </a:p>
          <a:p>
            <a:pPr marL="0" lvl="0" indent="0" algn="l" rtl="0">
              <a:spcBef>
                <a:spcPts val="0"/>
              </a:spcBef>
              <a:spcAft>
                <a:spcPts val="0"/>
              </a:spcAft>
              <a:buNone/>
            </a:pPr>
            <a:r>
              <a:rPr lang="en-US">
                <a:solidFill>
                  <a:schemeClr val="dk1"/>
                </a:solidFill>
              </a:rPr>
              <a:t>Der Grund, warum junge Menschen stärker vom Klimawandel betroffen sind, liegt größtenteils in der menschlichen Biologie begründet. Vor dem 25. Lebensjahr findet eine wichtige psychologische und hirntechnische Entwicklung statt, die ihr Gehirn empfindlicher für Umweltstress macht. Die Forschung zeigt einen starken Zusammenhang zwischen der ständigen Belastung durch Umweltstressoren und psychischen Problemen bei jungen Menschen, wie Angst und Depression. </a:t>
            </a:r>
            <a:endParaRPr>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g2d3b5114961_0_926: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6" name="Google Shape;806;g2d3b5114961_0_926: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solidFill>
                  <a:schemeClr val="dk1"/>
                </a:solidFill>
              </a:rPr>
              <a:t>Hier </a:t>
            </a:r>
            <a:r>
              <a:rPr lang="en-US" b="1" dirty="0" err="1">
                <a:solidFill>
                  <a:schemeClr val="dk1"/>
                </a:solidFill>
              </a:rPr>
              <a:t>sind</a:t>
            </a:r>
            <a:r>
              <a:rPr lang="en-US" b="1" dirty="0">
                <a:solidFill>
                  <a:schemeClr val="dk1"/>
                </a:solidFill>
              </a:rPr>
              <a:t> </a:t>
            </a:r>
            <a:r>
              <a:rPr lang="en-US" b="1" dirty="0" err="1">
                <a:solidFill>
                  <a:schemeClr val="dk1"/>
                </a:solidFill>
              </a:rPr>
              <a:t>einige</a:t>
            </a:r>
            <a:r>
              <a:rPr lang="en-US" b="1" dirty="0">
                <a:solidFill>
                  <a:schemeClr val="dk1"/>
                </a:solidFill>
              </a:rPr>
              <a:t> </a:t>
            </a:r>
            <a:r>
              <a:rPr lang="en-US" b="1" dirty="0" err="1">
                <a:solidFill>
                  <a:schemeClr val="dk1"/>
                </a:solidFill>
              </a:rPr>
              <a:t>Zitate</a:t>
            </a:r>
            <a:r>
              <a:rPr lang="en-US" b="1" dirty="0">
                <a:solidFill>
                  <a:schemeClr val="dk1"/>
                </a:solidFill>
              </a:rPr>
              <a:t> von </a:t>
            </a:r>
            <a:r>
              <a:rPr lang="en-US" b="1" dirty="0" err="1">
                <a:solidFill>
                  <a:schemeClr val="dk1"/>
                </a:solidFill>
              </a:rPr>
              <a:t>jungen</a:t>
            </a:r>
            <a:r>
              <a:rPr lang="en-US" b="1" dirty="0">
                <a:solidFill>
                  <a:schemeClr val="dk1"/>
                </a:solidFill>
              </a:rPr>
              <a:t> Menschen, die </a:t>
            </a:r>
            <a:r>
              <a:rPr lang="en-US" b="1" dirty="0" err="1">
                <a:solidFill>
                  <a:schemeClr val="dk1"/>
                </a:solidFill>
              </a:rPr>
              <a:t>Klimaangst</a:t>
            </a:r>
            <a:r>
              <a:rPr lang="en-US" b="1" dirty="0">
                <a:solidFill>
                  <a:schemeClr val="dk1"/>
                </a:solidFill>
              </a:rPr>
              <a:t> </a:t>
            </a:r>
            <a:r>
              <a:rPr lang="en-US" b="1" dirty="0" err="1">
                <a:solidFill>
                  <a:schemeClr val="dk1"/>
                </a:solidFill>
              </a:rPr>
              <a:t>haben</a:t>
            </a:r>
            <a:r>
              <a:rPr lang="en-US" b="1" dirty="0">
                <a:solidFill>
                  <a:schemeClr val="dk1"/>
                </a:solidFill>
              </a:rPr>
              <a:t>, </a:t>
            </a:r>
            <a:r>
              <a:rPr lang="en-US" b="1" dirty="0" err="1">
                <a:solidFill>
                  <a:schemeClr val="dk1"/>
                </a:solidFill>
              </a:rPr>
              <a:t>wie</a:t>
            </a:r>
            <a:r>
              <a:rPr lang="en-US" b="1" dirty="0">
                <a:solidFill>
                  <a:schemeClr val="dk1"/>
                </a:solidFill>
              </a:rPr>
              <a:t> </a:t>
            </a:r>
            <a:r>
              <a:rPr lang="en-US" b="1" dirty="0" err="1">
                <a:solidFill>
                  <a:schemeClr val="dk1"/>
                </a:solidFill>
              </a:rPr>
              <a:t>sie</a:t>
            </a:r>
            <a:r>
              <a:rPr lang="en-US" b="1" dirty="0">
                <a:solidFill>
                  <a:schemeClr val="dk1"/>
                </a:solidFill>
              </a:rPr>
              <a:t> </a:t>
            </a:r>
            <a:r>
              <a:rPr lang="en-US" b="1" dirty="0" err="1">
                <a:solidFill>
                  <a:schemeClr val="dk1"/>
                </a:solidFill>
              </a:rPr>
              <a:t>sich</a:t>
            </a:r>
            <a:r>
              <a:rPr lang="en-US" b="1" dirty="0">
                <a:solidFill>
                  <a:schemeClr val="dk1"/>
                </a:solidFill>
              </a:rPr>
              <a:t> </a:t>
            </a:r>
            <a:r>
              <a:rPr lang="en-US" b="1" dirty="0" err="1">
                <a:solidFill>
                  <a:schemeClr val="dk1"/>
                </a:solidFill>
              </a:rPr>
              <a:t>fühlen</a:t>
            </a:r>
            <a:r>
              <a:rPr lang="en-US" b="1" dirty="0">
                <a:solidFill>
                  <a:schemeClr val="dk1"/>
                </a:solidFill>
              </a:rPr>
              <a:t>. </a:t>
            </a:r>
            <a:endParaRPr b="1" dirty="0">
              <a:solidFill>
                <a:schemeClr val="dk1"/>
              </a:solidFill>
            </a:endParaRPr>
          </a:p>
          <a:p>
            <a:pPr marL="0" lvl="0" indent="0" algn="l" rtl="0">
              <a:spcBef>
                <a:spcPts val="0"/>
              </a:spcBef>
              <a:spcAft>
                <a:spcPts val="0"/>
              </a:spcAft>
              <a:buNone/>
            </a:pPr>
            <a:r>
              <a:rPr lang="en-US" dirty="0">
                <a:solidFill>
                  <a:schemeClr val="dk1"/>
                </a:solidFill>
              </a:rPr>
              <a:t>[Lies alle </a:t>
            </a:r>
            <a:r>
              <a:rPr lang="en-US" dirty="0" err="1">
                <a:solidFill>
                  <a:schemeClr val="dk1"/>
                </a:solidFill>
              </a:rPr>
              <a:t>Zitate</a:t>
            </a:r>
            <a:r>
              <a:rPr lang="en-US" dirty="0">
                <a:solidFill>
                  <a:schemeClr val="dk1"/>
                </a:solidFill>
              </a:rPr>
              <a:t> </a:t>
            </a:r>
            <a:r>
              <a:rPr lang="en-US" dirty="0" err="1">
                <a:solidFill>
                  <a:schemeClr val="dk1"/>
                </a:solidFill>
              </a:rPr>
              <a:t>laut</a:t>
            </a:r>
            <a:r>
              <a:rPr lang="en-US" dirty="0">
                <a:solidFill>
                  <a:schemeClr val="dk1"/>
                </a:solidFill>
              </a:rPr>
              <a:t> </a:t>
            </a:r>
            <a:r>
              <a:rPr lang="en-US" dirty="0" err="1">
                <a:solidFill>
                  <a:schemeClr val="dk1"/>
                </a:solidFill>
              </a:rPr>
              <a:t>vor</a:t>
            </a:r>
            <a:r>
              <a:rPr lang="en-US" dirty="0">
                <a:solidFill>
                  <a:schemeClr val="dk1"/>
                </a:solidFill>
              </a:rPr>
              <a:t> und </a:t>
            </a:r>
            <a:r>
              <a:rPr lang="en-US" dirty="0" err="1">
                <a:solidFill>
                  <a:schemeClr val="dk1"/>
                </a:solidFill>
              </a:rPr>
              <a:t>überprüfe</a:t>
            </a:r>
            <a:r>
              <a:rPr lang="en-US" dirty="0">
                <a:solidFill>
                  <a:schemeClr val="dk1"/>
                </a:solidFill>
              </a:rPr>
              <a:t> </a:t>
            </a:r>
            <a:r>
              <a:rPr lang="en-US" dirty="0" err="1">
                <a:solidFill>
                  <a:schemeClr val="dk1"/>
                </a:solidFill>
              </a:rPr>
              <a:t>dann</a:t>
            </a:r>
            <a:r>
              <a:rPr lang="en-US" dirty="0">
                <a:solidFill>
                  <a:schemeClr val="dk1"/>
                </a:solidFill>
              </a:rPr>
              <a:t>, </a:t>
            </a:r>
            <a:r>
              <a:rPr lang="en-US" dirty="0" err="1">
                <a:solidFill>
                  <a:schemeClr val="dk1"/>
                </a:solidFill>
              </a:rPr>
              <a:t>ob</a:t>
            </a:r>
            <a:r>
              <a:rPr lang="en-US" dirty="0">
                <a:solidFill>
                  <a:schemeClr val="dk1"/>
                </a:solidFill>
              </a:rPr>
              <a:t> </a:t>
            </a:r>
            <a:r>
              <a:rPr lang="en-US" dirty="0" err="1">
                <a:solidFill>
                  <a:schemeClr val="dk1"/>
                </a:solidFill>
              </a:rPr>
              <a:t>eine</a:t>
            </a:r>
            <a:r>
              <a:rPr lang="en-US" dirty="0">
                <a:solidFill>
                  <a:schemeClr val="dk1"/>
                </a:solidFill>
              </a:rPr>
              <a:t> </a:t>
            </a:r>
            <a:r>
              <a:rPr lang="en-US" dirty="0" err="1">
                <a:solidFill>
                  <a:schemeClr val="dk1"/>
                </a:solidFill>
              </a:rPr>
              <a:t>Denkpause</a:t>
            </a:r>
            <a:r>
              <a:rPr lang="en-US" dirty="0">
                <a:solidFill>
                  <a:schemeClr val="dk1"/>
                </a:solidFill>
              </a:rPr>
              <a:t> </a:t>
            </a:r>
            <a:r>
              <a:rPr lang="en-US" dirty="0" err="1">
                <a:solidFill>
                  <a:schemeClr val="dk1"/>
                </a:solidFill>
              </a:rPr>
              <a:t>nötig</a:t>
            </a:r>
            <a:r>
              <a:rPr lang="en-US" dirty="0">
                <a:solidFill>
                  <a:schemeClr val="dk1"/>
                </a:solidFill>
              </a:rPr>
              <a:t> </a:t>
            </a:r>
            <a:r>
              <a:rPr lang="en-US" dirty="0" err="1">
                <a:solidFill>
                  <a:schemeClr val="dk1"/>
                </a:solidFill>
              </a:rPr>
              <a:t>ist</a:t>
            </a:r>
            <a:r>
              <a:rPr lang="en-US" dirty="0">
                <a:solidFill>
                  <a:schemeClr val="dk1"/>
                </a:solidFill>
              </a:rPr>
              <a:t>.]</a:t>
            </a:r>
            <a:endParaRPr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g2d3b5114961_0_938: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4" name="Google Shape;814;g2d3b5114961_0_938: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rPr>
              <a:t>[Stelle diese Frage </a:t>
            </a:r>
            <a:r>
              <a:rPr lang="en-US" b="1">
                <a:solidFill>
                  <a:schemeClr val="dk1"/>
                </a:solidFill>
              </a:rPr>
              <a:t>in Menti </a:t>
            </a:r>
            <a:r>
              <a:rPr lang="en-US">
                <a:solidFill>
                  <a:schemeClr val="dk1"/>
                </a:solidFill>
              </a:rPr>
              <a:t>oder mit Post-it-Zetteln - </a:t>
            </a:r>
            <a:r>
              <a:rPr lang="en-US" b="1">
                <a:solidFill>
                  <a:schemeClr val="dk1"/>
                </a:solidFill>
              </a:rPr>
              <a:t>2 min</a:t>
            </a:r>
            <a:r>
              <a:rPr lang="en-US">
                <a:solidFill>
                  <a:schemeClr val="dk1"/>
                </a:solidFill>
              </a:rPr>
              <a:t>]</a:t>
            </a:r>
            <a:endParaRPr>
              <a:solidFill>
                <a:schemeClr val="dk1"/>
              </a:solidFill>
            </a:endParaRPr>
          </a:p>
          <a:p>
            <a:pPr marL="0" lvl="0" indent="0" algn="l" rtl="0">
              <a:spcBef>
                <a:spcPts val="0"/>
              </a:spcBef>
              <a:spcAft>
                <a:spcPts val="0"/>
              </a:spcAft>
              <a:buNone/>
            </a:pPr>
            <a:r>
              <a:rPr lang="en-US">
                <a:solidFill>
                  <a:schemeClr val="dk1"/>
                </a:solidFill>
              </a:rPr>
              <a:t>[Führe eine sehr kurze Diskussion - </a:t>
            </a:r>
            <a:r>
              <a:rPr lang="en-US" b="1">
                <a:solidFill>
                  <a:schemeClr val="dk1"/>
                </a:solidFill>
              </a:rPr>
              <a:t>1 Minute</a:t>
            </a:r>
            <a:r>
              <a:rPr lang="en-US">
                <a:solidFill>
                  <a:schemeClr val="dk1"/>
                </a:solidFill>
              </a:rPr>
              <a:t>]</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US">
                <a:solidFill>
                  <a:schemeClr val="dk1"/>
                </a:solidFill>
              </a:rPr>
              <a:t>[Das Ziel dieser Frage ist es, die Teilnehmenden zum Nachdenken anzuregen, ihnen eine Perspektive zu geben, ihre Gedanken zu schärfen und sie aus dem reinen Zuhörmodus herauszuholen.]</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2d3b5114961_0_945: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2d3b5114961_0_945: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err="1">
                <a:solidFill>
                  <a:schemeClr val="dk1"/>
                </a:solidFill>
              </a:rPr>
              <a:t>Klimaangst</a:t>
            </a:r>
            <a:r>
              <a:rPr lang="en-US" b="1" dirty="0">
                <a:solidFill>
                  <a:schemeClr val="dk1"/>
                </a:solidFill>
              </a:rPr>
              <a:t> an </a:t>
            </a:r>
            <a:r>
              <a:rPr lang="en-US" b="1" dirty="0" err="1">
                <a:solidFill>
                  <a:schemeClr val="dk1"/>
                </a:solidFill>
              </a:rPr>
              <a:t>sich</a:t>
            </a:r>
            <a:r>
              <a:rPr lang="en-US" b="1" dirty="0">
                <a:solidFill>
                  <a:schemeClr val="dk1"/>
                </a:solidFill>
              </a:rPr>
              <a:t> </a:t>
            </a:r>
            <a:r>
              <a:rPr lang="en-US" b="1" dirty="0" err="1">
                <a:solidFill>
                  <a:schemeClr val="dk1"/>
                </a:solidFill>
              </a:rPr>
              <a:t>ist</a:t>
            </a:r>
            <a:r>
              <a:rPr lang="en-US" b="1" dirty="0">
                <a:solidFill>
                  <a:schemeClr val="dk1"/>
                </a:solidFill>
              </a:rPr>
              <a:t> </a:t>
            </a:r>
            <a:r>
              <a:rPr lang="en-US" b="1" dirty="0" err="1">
                <a:solidFill>
                  <a:schemeClr val="dk1"/>
                </a:solidFill>
              </a:rPr>
              <a:t>weder</a:t>
            </a:r>
            <a:r>
              <a:rPr lang="en-US" b="1" dirty="0">
                <a:solidFill>
                  <a:schemeClr val="dk1"/>
                </a:solidFill>
              </a:rPr>
              <a:t> gut </a:t>
            </a:r>
            <a:r>
              <a:rPr lang="en-US" b="1" dirty="0" err="1">
                <a:solidFill>
                  <a:schemeClr val="dk1"/>
                </a:solidFill>
              </a:rPr>
              <a:t>noch</a:t>
            </a:r>
            <a:r>
              <a:rPr lang="en-US" b="1" dirty="0">
                <a:solidFill>
                  <a:schemeClr val="dk1"/>
                </a:solidFill>
              </a:rPr>
              <a:t> </a:t>
            </a:r>
            <a:r>
              <a:rPr lang="en-US" b="1" dirty="0" err="1">
                <a:solidFill>
                  <a:schemeClr val="dk1"/>
                </a:solidFill>
              </a:rPr>
              <a:t>schlecht</a:t>
            </a:r>
            <a:r>
              <a:rPr lang="en-US" b="1" dirty="0">
                <a:solidFill>
                  <a:schemeClr val="dk1"/>
                </a:solidFill>
              </a:rPr>
              <a:t>; </a:t>
            </a:r>
            <a:r>
              <a:rPr lang="en-US" b="1" dirty="0" err="1">
                <a:solidFill>
                  <a:schemeClr val="dk1"/>
                </a:solidFill>
              </a:rPr>
              <a:t>sie</a:t>
            </a:r>
            <a:r>
              <a:rPr lang="en-US" b="1" dirty="0">
                <a:solidFill>
                  <a:schemeClr val="dk1"/>
                </a:solidFill>
              </a:rPr>
              <a:t> </a:t>
            </a:r>
            <a:r>
              <a:rPr lang="en-US" b="1" dirty="0" err="1">
                <a:solidFill>
                  <a:schemeClr val="dk1"/>
                </a:solidFill>
              </a:rPr>
              <a:t>hängt</a:t>
            </a:r>
            <a:r>
              <a:rPr lang="en-US" b="1" dirty="0">
                <a:solidFill>
                  <a:schemeClr val="dk1"/>
                </a:solidFill>
              </a:rPr>
              <a:t> von den </a:t>
            </a:r>
            <a:r>
              <a:rPr lang="en-US" b="1" dirty="0" err="1">
                <a:solidFill>
                  <a:schemeClr val="dk1"/>
                </a:solidFill>
              </a:rPr>
              <a:t>Lebensumständen</a:t>
            </a:r>
            <a:r>
              <a:rPr lang="en-US" b="1" dirty="0">
                <a:solidFill>
                  <a:schemeClr val="dk1"/>
                </a:solidFill>
              </a:rPr>
              <a:t> der Person ab. </a:t>
            </a:r>
            <a:endParaRPr b="1" dirty="0">
              <a:solidFill>
                <a:schemeClr val="dk1"/>
              </a:solidFill>
            </a:endParaRPr>
          </a:p>
          <a:p>
            <a:pPr marL="0" lvl="0" indent="0" algn="l" rtl="0">
              <a:spcBef>
                <a:spcPts val="0"/>
              </a:spcBef>
              <a:spcAft>
                <a:spcPts val="0"/>
              </a:spcAft>
              <a:buNone/>
            </a:pPr>
            <a:r>
              <a:rPr lang="en-US" dirty="0">
                <a:solidFill>
                  <a:schemeClr val="dk1"/>
                </a:solidFill>
              </a:rPr>
              <a:t>Damit </a:t>
            </a:r>
            <a:r>
              <a:rPr lang="en-US" dirty="0" err="1">
                <a:solidFill>
                  <a:schemeClr val="dk1"/>
                </a:solidFill>
              </a:rPr>
              <a:t>sich</a:t>
            </a:r>
            <a:r>
              <a:rPr lang="en-US" dirty="0">
                <a:solidFill>
                  <a:schemeClr val="dk1"/>
                </a:solidFill>
              </a:rPr>
              <a:t> </a:t>
            </a:r>
            <a:r>
              <a:rPr lang="en-US" dirty="0" err="1">
                <a:solidFill>
                  <a:schemeClr val="dk1"/>
                </a:solidFill>
              </a:rPr>
              <a:t>Klimaangst</a:t>
            </a:r>
            <a:r>
              <a:rPr lang="en-US" dirty="0">
                <a:solidFill>
                  <a:schemeClr val="dk1"/>
                </a:solidFill>
              </a:rPr>
              <a:t> </a:t>
            </a:r>
            <a:r>
              <a:rPr lang="en-US" dirty="0" err="1">
                <a:solidFill>
                  <a:schemeClr val="dk1"/>
                </a:solidFill>
              </a:rPr>
              <a:t>positiv</a:t>
            </a:r>
            <a:r>
              <a:rPr lang="en-US" dirty="0">
                <a:solidFill>
                  <a:schemeClr val="dk1"/>
                </a:solidFill>
              </a:rPr>
              <a:t> auf das Leben </a:t>
            </a:r>
            <a:r>
              <a:rPr lang="en-US" dirty="0" err="1">
                <a:solidFill>
                  <a:schemeClr val="dk1"/>
                </a:solidFill>
              </a:rPr>
              <a:t>eines</a:t>
            </a:r>
            <a:r>
              <a:rPr lang="en-US" dirty="0">
                <a:solidFill>
                  <a:schemeClr val="dk1"/>
                </a:solidFill>
              </a:rPr>
              <a:t> Menschen </a:t>
            </a:r>
            <a:r>
              <a:rPr lang="en-US" dirty="0" err="1">
                <a:solidFill>
                  <a:schemeClr val="dk1"/>
                </a:solidFill>
              </a:rPr>
              <a:t>auswirken</a:t>
            </a:r>
            <a:r>
              <a:rPr lang="en-US" dirty="0">
                <a:solidFill>
                  <a:schemeClr val="dk1"/>
                </a:solidFill>
              </a:rPr>
              <a:t> </a:t>
            </a:r>
            <a:r>
              <a:rPr lang="en-US" dirty="0" err="1">
                <a:solidFill>
                  <a:schemeClr val="dk1"/>
                </a:solidFill>
              </a:rPr>
              <a:t>kann</a:t>
            </a:r>
            <a:r>
              <a:rPr lang="en-US" dirty="0">
                <a:solidFill>
                  <a:schemeClr val="dk1"/>
                </a:solidFill>
              </a:rPr>
              <a:t>, </a:t>
            </a:r>
            <a:r>
              <a:rPr lang="en-US" dirty="0" err="1">
                <a:solidFill>
                  <a:schemeClr val="dk1"/>
                </a:solidFill>
              </a:rPr>
              <a:t>müssen</a:t>
            </a:r>
            <a:r>
              <a:rPr lang="en-US" dirty="0">
                <a:solidFill>
                  <a:schemeClr val="dk1"/>
                </a:solidFill>
              </a:rPr>
              <a:t> </a:t>
            </a:r>
            <a:r>
              <a:rPr lang="en-US" dirty="0" err="1">
                <a:solidFill>
                  <a:schemeClr val="dk1"/>
                </a:solidFill>
              </a:rPr>
              <a:t>bestimmte</a:t>
            </a:r>
            <a:r>
              <a:rPr lang="en-US" dirty="0">
                <a:solidFill>
                  <a:schemeClr val="dk1"/>
                </a:solidFill>
              </a:rPr>
              <a:t> </a:t>
            </a:r>
            <a:r>
              <a:rPr lang="en-US" dirty="0" err="1">
                <a:solidFill>
                  <a:schemeClr val="dk1"/>
                </a:solidFill>
              </a:rPr>
              <a:t>Bedingungen</a:t>
            </a:r>
            <a:r>
              <a:rPr lang="en-US" dirty="0">
                <a:solidFill>
                  <a:schemeClr val="dk1"/>
                </a:solidFill>
              </a:rPr>
              <a:t> </a:t>
            </a:r>
            <a:r>
              <a:rPr lang="en-US" dirty="0" err="1">
                <a:solidFill>
                  <a:schemeClr val="dk1"/>
                </a:solidFill>
              </a:rPr>
              <a:t>erfüllt</a:t>
            </a:r>
            <a:r>
              <a:rPr lang="en-US" dirty="0">
                <a:solidFill>
                  <a:schemeClr val="dk1"/>
                </a:solidFill>
              </a:rPr>
              <a:t> sein:</a:t>
            </a:r>
            <a:endParaRPr dirty="0">
              <a:solidFill>
                <a:schemeClr val="dk1"/>
              </a:solidFill>
            </a:endParaRPr>
          </a:p>
          <a:p>
            <a:pPr marL="457200" lvl="0" indent="-298450" algn="l" rtl="0">
              <a:spcBef>
                <a:spcPts val="0"/>
              </a:spcBef>
              <a:spcAft>
                <a:spcPts val="0"/>
              </a:spcAft>
              <a:buClr>
                <a:schemeClr val="dk1"/>
              </a:buClr>
              <a:buSzPts val="1100"/>
              <a:buChar char="-"/>
            </a:pPr>
            <a:r>
              <a:rPr lang="en-US" dirty="0" err="1">
                <a:solidFill>
                  <a:schemeClr val="dk1"/>
                </a:solidFill>
              </a:rPr>
              <a:t>Unterstützung</a:t>
            </a:r>
            <a:r>
              <a:rPr lang="en-US" dirty="0">
                <a:solidFill>
                  <a:schemeClr val="dk1"/>
                </a:solidFill>
              </a:rPr>
              <a:t> von </a:t>
            </a:r>
            <a:r>
              <a:rPr lang="en-US" dirty="0" err="1">
                <a:solidFill>
                  <a:schemeClr val="dk1"/>
                </a:solidFill>
              </a:rPr>
              <a:t>anderen</a:t>
            </a:r>
            <a:endParaRPr dirty="0">
              <a:solidFill>
                <a:schemeClr val="dk1"/>
              </a:solidFill>
            </a:endParaRPr>
          </a:p>
          <a:p>
            <a:pPr marL="457200" lvl="0" indent="-298450" algn="l" rtl="0">
              <a:spcBef>
                <a:spcPts val="0"/>
              </a:spcBef>
              <a:spcAft>
                <a:spcPts val="0"/>
              </a:spcAft>
              <a:buClr>
                <a:schemeClr val="dk1"/>
              </a:buClr>
              <a:buSzPts val="1100"/>
              <a:buChar char="-"/>
            </a:pPr>
            <a:r>
              <a:rPr lang="en-US" dirty="0" err="1">
                <a:solidFill>
                  <a:schemeClr val="dk1"/>
                </a:solidFill>
              </a:rPr>
              <a:t>Fähigkeiten</a:t>
            </a:r>
            <a:r>
              <a:rPr lang="en-US" dirty="0">
                <a:solidFill>
                  <a:schemeClr val="dk1"/>
                </a:solidFill>
              </a:rPr>
              <a:t> </a:t>
            </a:r>
            <a:r>
              <a:rPr lang="en-US" dirty="0" err="1">
                <a:solidFill>
                  <a:schemeClr val="dk1"/>
                </a:solidFill>
              </a:rPr>
              <a:t>zur</a:t>
            </a:r>
            <a:r>
              <a:rPr lang="en-US" dirty="0">
                <a:solidFill>
                  <a:schemeClr val="dk1"/>
                </a:solidFill>
              </a:rPr>
              <a:t> </a:t>
            </a:r>
            <a:r>
              <a:rPr lang="en-US" dirty="0" err="1">
                <a:solidFill>
                  <a:schemeClr val="dk1"/>
                </a:solidFill>
              </a:rPr>
              <a:t>Emotionsregulierung</a:t>
            </a:r>
            <a:r>
              <a:rPr lang="en-US" dirty="0">
                <a:solidFill>
                  <a:schemeClr val="dk1"/>
                </a:solidFill>
              </a:rPr>
              <a:t> (</a:t>
            </a:r>
            <a:r>
              <a:rPr lang="en-US" dirty="0" err="1">
                <a:solidFill>
                  <a:schemeClr val="dk1"/>
                </a:solidFill>
              </a:rPr>
              <a:t>Emotionen</a:t>
            </a:r>
            <a:r>
              <a:rPr lang="en-US" dirty="0">
                <a:solidFill>
                  <a:schemeClr val="dk1"/>
                </a:solidFill>
              </a:rPr>
              <a:t> </a:t>
            </a:r>
            <a:r>
              <a:rPr lang="en-US" dirty="0" err="1">
                <a:solidFill>
                  <a:schemeClr val="dk1"/>
                </a:solidFill>
              </a:rPr>
              <a:t>wahrnehmen</a:t>
            </a:r>
            <a:r>
              <a:rPr lang="en-US" dirty="0">
                <a:solidFill>
                  <a:schemeClr val="dk1"/>
                </a:solidFill>
              </a:rPr>
              <a:t>, </a:t>
            </a:r>
            <a:r>
              <a:rPr lang="en-US" dirty="0" err="1">
                <a:solidFill>
                  <a:schemeClr val="dk1"/>
                </a:solidFill>
              </a:rPr>
              <a:t>wissen</a:t>
            </a:r>
            <a:r>
              <a:rPr lang="en-US" dirty="0">
                <a:solidFill>
                  <a:schemeClr val="dk1"/>
                </a:solidFill>
              </a:rPr>
              <a:t>, </a:t>
            </a:r>
            <a:r>
              <a:rPr lang="en-US" dirty="0" err="1">
                <a:solidFill>
                  <a:schemeClr val="dk1"/>
                </a:solidFill>
              </a:rPr>
              <a:t>wie</a:t>
            </a:r>
            <a:r>
              <a:rPr lang="en-US" dirty="0">
                <a:solidFill>
                  <a:schemeClr val="dk1"/>
                </a:solidFill>
              </a:rPr>
              <a:t> man </a:t>
            </a:r>
            <a:r>
              <a:rPr lang="en-US" dirty="0" err="1">
                <a:solidFill>
                  <a:schemeClr val="dk1"/>
                </a:solidFill>
              </a:rPr>
              <a:t>mit</a:t>
            </a:r>
            <a:r>
              <a:rPr lang="en-US" dirty="0">
                <a:solidFill>
                  <a:schemeClr val="dk1"/>
                </a:solidFill>
              </a:rPr>
              <a:t> </a:t>
            </a:r>
            <a:r>
              <a:rPr lang="en-US" dirty="0" err="1">
                <a:solidFill>
                  <a:schemeClr val="dk1"/>
                </a:solidFill>
              </a:rPr>
              <a:t>Emotionen</a:t>
            </a:r>
            <a:r>
              <a:rPr lang="en-US" dirty="0">
                <a:solidFill>
                  <a:schemeClr val="dk1"/>
                </a:solidFill>
              </a:rPr>
              <a:t> </a:t>
            </a:r>
            <a:r>
              <a:rPr lang="en-US" dirty="0" err="1">
                <a:solidFill>
                  <a:schemeClr val="dk1"/>
                </a:solidFill>
              </a:rPr>
              <a:t>umgeht</a:t>
            </a:r>
            <a:r>
              <a:rPr lang="en-US" dirty="0">
                <a:solidFill>
                  <a:schemeClr val="dk1"/>
                </a:solidFill>
              </a:rPr>
              <a:t>, </a:t>
            </a:r>
            <a:r>
              <a:rPr lang="en-US" dirty="0" err="1">
                <a:solidFill>
                  <a:schemeClr val="dk1"/>
                </a:solidFill>
              </a:rPr>
              <a:t>Achtsamkeit</a:t>
            </a:r>
            <a:r>
              <a:rPr lang="en-US" dirty="0">
                <a:solidFill>
                  <a:schemeClr val="dk1"/>
                </a:solidFill>
              </a:rPr>
              <a:t>, </a:t>
            </a:r>
            <a:r>
              <a:rPr lang="en-US" dirty="0" err="1">
                <a:solidFill>
                  <a:schemeClr val="dk1"/>
                </a:solidFill>
              </a:rPr>
              <a:t>Gefühle</a:t>
            </a:r>
            <a:r>
              <a:rPr lang="en-US" dirty="0">
                <a:solidFill>
                  <a:schemeClr val="dk1"/>
                </a:solidFill>
              </a:rPr>
              <a:t> </a:t>
            </a:r>
            <a:r>
              <a:rPr lang="en-US" dirty="0" err="1">
                <a:solidFill>
                  <a:schemeClr val="dk1"/>
                </a:solidFill>
              </a:rPr>
              <a:t>angemessen</a:t>
            </a:r>
            <a:r>
              <a:rPr lang="en-US" dirty="0">
                <a:solidFill>
                  <a:schemeClr val="dk1"/>
                </a:solidFill>
              </a:rPr>
              <a:t> </a:t>
            </a:r>
            <a:r>
              <a:rPr lang="en-US" dirty="0" err="1">
                <a:solidFill>
                  <a:schemeClr val="dk1"/>
                </a:solidFill>
              </a:rPr>
              <a:t>ausdrücken</a:t>
            </a:r>
            <a:r>
              <a:rPr lang="en-US" dirty="0">
                <a:solidFill>
                  <a:schemeClr val="dk1"/>
                </a:solidFill>
              </a:rPr>
              <a:t>, </a:t>
            </a:r>
            <a:r>
              <a:rPr lang="en-US" dirty="0" err="1">
                <a:solidFill>
                  <a:schemeClr val="dk1"/>
                </a:solidFill>
              </a:rPr>
              <a:t>Unterstützung</a:t>
            </a:r>
            <a:r>
              <a:rPr lang="en-US" dirty="0">
                <a:solidFill>
                  <a:schemeClr val="dk1"/>
                </a:solidFill>
              </a:rPr>
              <a:t> </a:t>
            </a:r>
            <a:r>
              <a:rPr lang="en-US" dirty="0" err="1">
                <a:solidFill>
                  <a:schemeClr val="dk1"/>
                </a:solidFill>
              </a:rPr>
              <a:t>suchen</a:t>
            </a:r>
            <a:r>
              <a:rPr lang="en-US" dirty="0">
                <a:solidFill>
                  <a:schemeClr val="dk1"/>
                </a:solidFill>
              </a:rPr>
              <a:t> </a:t>
            </a:r>
            <a:r>
              <a:rPr lang="en-US" dirty="0" err="1">
                <a:solidFill>
                  <a:schemeClr val="dk1"/>
                </a:solidFill>
              </a:rPr>
              <a:t>usw</a:t>
            </a:r>
            <a:r>
              <a:rPr lang="en-US" dirty="0">
                <a:solidFill>
                  <a:schemeClr val="dk1"/>
                </a:solidFill>
              </a:rPr>
              <a:t>.) </a:t>
            </a:r>
            <a:endParaRPr dirty="0">
              <a:solidFill>
                <a:schemeClr val="dk1"/>
              </a:solidFill>
            </a:endParaRPr>
          </a:p>
          <a:p>
            <a:pPr marL="457200" lvl="0" indent="-298450" algn="l" rtl="0">
              <a:spcBef>
                <a:spcPts val="0"/>
              </a:spcBef>
              <a:spcAft>
                <a:spcPts val="0"/>
              </a:spcAft>
              <a:buClr>
                <a:schemeClr val="dk1"/>
              </a:buClr>
              <a:buSzPts val="1100"/>
              <a:buChar char="-"/>
            </a:pPr>
            <a:r>
              <a:rPr lang="en-US" dirty="0" err="1">
                <a:solidFill>
                  <a:schemeClr val="dk1"/>
                </a:solidFill>
              </a:rPr>
              <a:t>Handlungen</a:t>
            </a:r>
            <a:r>
              <a:rPr lang="en-US" dirty="0">
                <a:solidFill>
                  <a:schemeClr val="dk1"/>
                </a:solidFill>
              </a:rPr>
              <a:t>, die </a:t>
            </a:r>
            <a:r>
              <a:rPr lang="en-US" dirty="0" err="1">
                <a:solidFill>
                  <a:schemeClr val="dk1"/>
                </a:solidFill>
              </a:rPr>
              <a:t>einen</a:t>
            </a:r>
            <a:r>
              <a:rPr lang="en-US" dirty="0">
                <a:solidFill>
                  <a:schemeClr val="dk1"/>
                </a:solidFill>
              </a:rPr>
              <a:t> </a:t>
            </a:r>
            <a:r>
              <a:rPr lang="en-US" dirty="0" err="1">
                <a:solidFill>
                  <a:schemeClr val="dk1"/>
                </a:solidFill>
              </a:rPr>
              <a:t>positiven</a:t>
            </a:r>
            <a:r>
              <a:rPr lang="en-US" dirty="0">
                <a:solidFill>
                  <a:schemeClr val="dk1"/>
                </a:solidFill>
              </a:rPr>
              <a:t> </a:t>
            </a:r>
            <a:r>
              <a:rPr lang="en-US" dirty="0" err="1">
                <a:solidFill>
                  <a:schemeClr val="dk1"/>
                </a:solidFill>
              </a:rPr>
              <a:t>Beitrag</a:t>
            </a:r>
            <a:r>
              <a:rPr lang="en-US" dirty="0">
                <a:solidFill>
                  <a:schemeClr val="dk1"/>
                </a:solidFill>
              </a:rPr>
              <a:t> </a:t>
            </a:r>
            <a:r>
              <a:rPr lang="en-US" dirty="0" err="1">
                <a:solidFill>
                  <a:schemeClr val="dk1"/>
                </a:solidFill>
              </a:rPr>
              <a:t>zur</a:t>
            </a:r>
            <a:r>
              <a:rPr lang="en-US" dirty="0">
                <a:solidFill>
                  <a:schemeClr val="dk1"/>
                </a:solidFill>
              </a:rPr>
              <a:t> </a:t>
            </a:r>
            <a:r>
              <a:rPr lang="en-US" dirty="0" err="1">
                <a:solidFill>
                  <a:schemeClr val="dk1"/>
                </a:solidFill>
              </a:rPr>
              <a:t>Bewältigung</a:t>
            </a:r>
            <a:r>
              <a:rPr lang="en-US" dirty="0">
                <a:solidFill>
                  <a:schemeClr val="dk1"/>
                </a:solidFill>
              </a:rPr>
              <a:t> der </a:t>
            </a:r>
            <a:r>
              <a:rPr lang="en-US" dirty="0" err="1">
                <a:solidFill>
                  <a:schemeClr val="dk1"/>
                </a:solidFill>
              </a:rPr>
              <a:t>Klimakrise</a:t>
            </a:r>
            <a:r>
              <a:rPr lang="en-US" dirty="0">
                <a:solidFill>
                  <a:schemeClr val="dk1"/>
                </a:solidFill>
              </a:rPr>
              <a:t> </a:t>
            </a:r>
            <a:r>
              <a:rPr lang="en-US" dirty="0" err="1">
                <a:solidFill>
                  <a:schemeClr val="dk1"/>
                </a:solidFill>
              </a:rPr>
              <a:t>leisten</a:t>
            </a:r>
            <a:r>
              <a:rPr lang="en-US" dirty="0">
                <a:solidFill>
                  <a:schemeClr val="dk1"/>
                </a:solidFill>
              </a:rPr>
              <a:t> (</a:t>
            </a:r>
            <a:r>
              <a:rPr lang="en-US" dirty="0" err="1">
                <a:solidFill>
                  <a:schemeClr val="dk1"/>
                </a:solidFill>
              </a:rPr>
              <a:t>können</a:t>
            </a:r>
            <a:r>
              <a:rPr lang="en-US" dirty="0">
                <a:solidFill>
                  <a:schemeClr val="dk1"/>
                </a:solidFill>
              </a:rPr>
              <a:t> auf </a:t>
            </a:r>
            <a:r>
              <a:rPr lang="en-US" dirty="0" err="1">
                <a:solidFill>
                  <a:schemeClr val="dk1"/>
                </a:solidFill>
              </a:rPr>
              <a:t>systemischer</a:t>
            </a:r>
            <a:r>
              <a:rPr lang="en-US" dirty="0">
                <a:solidFill>
                  <a:schemeClr val="dk1"/>
                </a:solidFill>
              </a:rPr>
              <a:t> und </a:t>
            </a:r>
            <a:r>
              <a:rPr lang="en-US" dirty="0" err="1">
                <a:solidFill>
                  <a:schemeClr val="dk1"/>
                </a:solidFill>
              </a:rPr>
              <a:t>Lebensstilebene</a:t>
            </a:r>
            <a:r>
              <a:rPr lang="en-US" dirty="0">
                <a:solidFill>
                  <a:schemeClr val="dk1"/>
                </a:solidFill>
              </a:rPr>
              <a:t> </a:t>
            </a:r>
            <a:r>
              <a:rPr lang="en-US" dirty="0" err="1">
                <a:solidFill>
                  <a:schemeClr val="dk1"/>
                </a:solidFill>
              </a:rPr>
              <a:t>erfolgen</a:t>
            </a:r>
            <a:r>
              <a:rPr lang="en-US" dirty="0">
                <a:solidFill>
                  <a:schemeClr val="dk1"/>
                </a:solidFill>
              </a:rPr>
              <a:t>). Zum </a:t>
            </a:r>
            <a:r>
              <a:rPr lang="en-US" dirty="0" err="1">
                <a:solidFill>
                  <a:schemeClr val="dk1"/>
                </a:solidFill>
              </a:rPr>
              <a:t>Beispiel</a:t>
            </a:r>
            <a:r>
              <a:rPr lang="en-US" dirty="0">
                <a:solidFill>
                  <a:schemeClr val="dk1"/>
                </a:solidFill>
              </a:rPr>
              <a:t> </a:t>
            </a:r>
            <a:r>
              <a:rPr lang="en-US" dirty="0" err="1">
                <a:solidFill>
                  <a:schemeClr val="dk1"/>
                </a:solidFill>
              </a:rPr>
              <a:t>Befürwortung</a:t>
            </a:r>
            <a:r>
              <a:rPr lang="en-US" dirty="0">
                <a:solidFill>
                  <a:schemeClr val="dk1"/>
                </a:solidFill>
              </a:rPr>
              <a:t> und </a:t>
            </a:r>
            <a:r>
              <a:rPr lang="en-US" dirty="0" err="1">
                <a:solidFill>
                  <a:schemeClr val="dk1"/>
                </a:solidFill>
              </a:rPr>
              <a:t>Aktivismus</a:t>
            </a:r>
            <a:r>
              <a:rPr lang="en-US" dirty="0">
                <a:solidFill>
                  <a:schemeClr val="dk1"/>
                </a:solidFill>
              </a:rPr>
              <a:t>, </a:t>
            </a:r>
            <a:r>
              <a:rPr lang="en-US" dirty="0" err="1">
                <a:solidFill>
                  <a:schemeClr val="dk1"/>
                </a:solidFill>
              </a:rPr>
              <a:t>Unterstützung</a:t>
            </a:r>
            <a:r>
              <a:rPr lang="en-US" dirty="0">
                <a:solidFill>
                  <a:schemeClr val="dk1"/>
                </a:solidFill>
              </a:rPr>
              <a:t> </a:t>
            </a:r>
            <a:r>
              <a:rPr lang="en-US" dirty="0" err="1">
                <a:solidFill>
                  <a:schemeClr val="dk1"/>
                </a:solidFill>
              </a:rPr>
              <a:t>nachhaltiger</a:t>
            </a:r>
            <a:r>
              <a:rPr lang="en-US" dirty="0">
                <a:solidFill>
                  <a:schemeClr val="dk1"/>
                </a:solidFill>
              </a:rPr>
              <a:t> </a:t>
            </a:r>
            <a:r>
              <a:rPr lang="en-US" dirty="0" err="1">
                <a:solidFill>
                  <a:schemeClr val="dk1"/>
                </a:solidFill>
              </a:rPr>
              <a:t>Unternehmen</a:t>
            </a:r>
            <a:r>
              <a:rPr lang="en-US" dirty="0">
                <a:solidFill>
                  <a:schemeClr val="dk1"/>
                </a:solidFill>
              </a:rPr>
              <a:t>, </a:t>
            </a:r>
            <a:r>
              <a:rPr lang="en-US" dirty="0" err="1">
                <a:solidFill>
                  <a:schemeClr val="dk1"/>
                </a:solidFill>
              </a:rPr>
              <a:t>Teilnahme</a:t>
            </a:r>
            <a:r>
              <a:rPr lang="en-US" dirty="0">
                <a:solidFill>
                  <a:schemeClr val="dk1"/>
                </a:solidFill>
              </a:rPr>
              <a:t> an </a:t>
            </a:r>
            <a:r>
              <a:rPr lang="en-US" dirty="0" err="1">
                <a:solidFill>
                  <a:schemeClr val="dk1"/>
                </a:solidFill>
              </a:rPr>
              <a:t>Gemeinschaftsinitiativen</a:t>
            </a:r>
            <a:r>
              <a:rPr lang="en-US" dirty="0">
                <a:solidFill>
                  <a:schemeClr val="dk1"/>
                </a:solidFill>
              </a:rPr>
              <a:t>, Aufklärung </a:t>
            </a:r>
            <a:r>
              <a:rPr lang="en-US" dirty="0" err="1">
                <a:solidFill>
                  <a:schemeClr val="dk1"/>
                </a:solidFill>
              </a:rPr>
              <a:t>anderer</a:t>
            </a:r>
            <a:r>
              <a:rPr lang="en-US" dirty="0">
                <a:solidFill>
                  <a:schemeClr val="dk1"/>
                </a:solidFill>
              </a:rPr>
              <a:t>, regenerative </a:t>
            </a:r>
            <a:r>
              <a:rPr lang="en-US" dirty="0" err="1">
                <a:solidFill>
                  <a:schemeClr val="dk1"/>
                </a:solidFill>
              </a:rPr>
              <a:t>Landwirtschaft</a:t>
            </a:r>
            <a:r>
              <a:rPr lang="en-US" dirty="0">
                <a:solidFill>
                  <a:schemeClr val="dk1"/>
                </a:solidFill>
              </a:rPr>
              <a:t>, </a:t>
            </a:r>
            <a:r>
              <a:rPr lang="en-US" dirty="0" err="1">
                <a:solidFill>
                  <a:schemeClr val="dk1"/>
                </a:solidFill>
              </a:rPr>
              <a:t>pflanzliche</a:t>
            </a:r>
            <a:r>
              <a:rPr lang="en-US" dirty="0">
                <a:solidFill>
                  <a:schemeClr val="dk1"/>
                </a:solidFill>
              </a:rPr>
              <a:t> </a:t>
            </a:r>
            <a:r>
              <a:rPr lang="en-US" dirty="0" err="1">
                <a:solidFill>
                  <a:schemeClr val="dk1"/>
                </a:solidFill>
              </a:rPr>
              <a:t>Ernährung</a:t>
            </a:r>
            <a:r>
              <a:rPr lang="en-US" dirty="0">
                <a:solidFill>
                  <a:schemeClr val="dk1"/>
                </a:solidFill>
              </a:rPr>
              <a:t>, </a:t>
            </a:r>
            <a:r>
              <a:rPr lang="en-US" dirty="0" err="1">
                <a:solidFill>
                  <a:schemeClr val="dk1"/>
                </a:solidFill>
              </a:rPr>
              <a:t>Biodiversität</a:t>
            </a:r>
            <a:r>
              <a:rPr lang="en-US" dirty="0">
                <a:solidFill>
                  <a:schemeClr val="dk1"/>
                </a:solidFill>
              </a:rPr>
              <a:t> in </a:t>
            </a:r>
            <a:r>
              <a:rPr lang="en-US" dirty="0" err="1">
                <a:solidFill>
                  <a:schemeClr val="dk1"/>
                </a:solidFill>
              </a:rPr>
              <a:t>deinem</a:t>
            </a:r>
            <a:r>
              <a:rPr lang="en-US" dirty="0">
                <a:solidFill>
                  <a:schemeClr val="dk1"/>
                </a:solidFill>
              </a:rPr>
              <a:t> Garten, </a:t>
            </a:r>
            <a:r>
              <a:rPr lang="en-US" dirty="0" err="1">
                <a:solidFill>
                  <a:schemeClr val="dk1"/>
                </a:solidFill>
              </a:rPr>
              <a:t>Nutzung</a:t>
            </a:r>
            <a:r>
              <a:rPr lang="en-US" dirty="0">
                <a:solidFill>
                  <a:schemeClr val="dk1"/>
                </a:solidFill>
              </a:rPr>
              <a:t> </a:t>
            </a:r>
            <a:r>
              <a:rPr lang="en-US" dirty="0" err="1">
                <a:solidFill>
                  <a:schemeClr val="dk1"/>
                </a:solidFill>
              </a:rPr>
              <a:t>öffentlicher</a:t>
            </a:r>
            <a:r>
              <a:rPr lang="en-US" dirty="0">
                <a:solidFill>
                  <a:schemeClr val="dk1"/>
                </a:solidFill>
              </a:rPr>
              <a:t> </a:t>
            </a:r>
            <a:r>
              <a:rPr lang="en-US" dirty="0" err="1">
                <a:solidFill>
                  <a:schemeClr val="dk1"/>
                </a:solidFill>
              </a:rPr>
              <a:t>Verkehrsmittel</a:t>
            </a:r>
            <a:r>
              <a:rPr lang="en-US" dirty="0">
                <a:solidFill>
                  <a:schemeClr val="dk1"/>
                </a:solidFill>
              </a:rPr>
              <a:t>, </a:t>
            </a:r>
            <a:r>
              <a:rPr lang="en-US" dirty="0" err="1">
                <a:solidFill>
                  <a:schemeClr val="dk1"/>
                </a:solidFill>
              </a:rPr>
              <a:t>achtsamer</a:t>
            </a:r>
            <a:r>
              <a:rPr lang="en-US" dirty="0">
                <a:solidFill>
                  <a:schemeClr val="dk1"/>
                </a:solidFill>
              </a:rPr>
              <a:t> </a:t>
            </a:r>
            <a:r>
              <a:rPr lang="en-US" dirty="0" err="1">
                <a:solidFill>
                  <a:schemeClr val="dk1"/>
                </a:solidFill>
              </a:rPr>
              <a:t>Konsum</a:t>
            </a:r>
            <a:r>
              <a:rPr lang="en-US" dirty="0">
                <a:solidFill>
                  <a:schemeClr val="dk1"/>
                </a:solidFill>
              </a:rPr>
              <a:t>, </a:t>
            </a:r>
            <a:r>
              <a:rPr lang="en-US" dirty="0" err="1">
                <a:solidFill>
                  <a:schemeClr val="dk1"/>
                </a:solidFill>
              </a:rPr>
              <a:t>Vorleben</a:t>
            </a:r>
            <a:r>
              <a:rPr lang="en-US" dirty="0">
                <a:solidFill>
                  <a:schemeClr val="dk1"/>
                </a:solidFill>
              </a:rPr>
              <a:t> des </a:t>
            </a:r>
            <a:r>
              <a:rPr lang="en-US" dirty="0" err="1">
                <a:solidFill>
                  <a:schemeClr val="dk1"/>
                </a:solidFill>
              </a:rPr>
              <a:t>eigenen</a:t>
            </a:r>
            <a:r>
              <a:rPr lang="en-US" dirty="0">
                <a:solidFill>
                  <a:schemeClr val="dk1"/>
                </a:solidFill>
              </a:rPr>
              <a:t> Lebens. </a:t>
            </a:r>
            <a:endParaRPr dirty="0">
              <a:solidFill>
                <a:schemeClr val="dk1"/>
              </a:solidFill>
            </a:endParaRPr>
          </a:p>
          <a:p>
            <a:pPr marL="457200" lvl="0" indent="-298450" algn="l" rtl="0">
              <a:spcBef>
                <a:spcPts val="0"/>
              </a:spcBef>
              <a:spcAft>
                <a:spcPts val="0"/>
              </a:spcAft>
              <a:buClr>
                <a:schemeClr val="dk1"/>
              </a:buClr>
              <a:buSzPts val="1100"/>
              <a:buChar char="-"/>
            </a:pPr>
            <a:r>
              <a:rPr lang="en-US" dirty="0">
                <a:solidFill>
                  <a:schemeClr val="dk1"/>
                </a:solidFill>
              </a:rPr>
              <a:t>Es </a:t>
            </a:r>
            <a:r>
              <a:rPr lang="en-US" dirty="0" err="1">
                <a:solidFill>
                  <a:schemeClr val="dk1"/>
                </a:solidFill>
              </a:rPr>
              <a:t>ist</a:t>
            </a:r>
            <a:r>
              <a:rPr lang="en-US" dirty="0">
                <a:solidFill>
                  <a:schemeClr val="dk1"/>
                </a:solidFill>
              </a:rPr>
              <a:t> </a:t>
            </a:r>
            <a:r>
              <a:rPr lang="en-US" dirty="0" err="1">
                <a:solidFill>
                  <a:schemeClr val="dk1"/>
                </a:solidFill>
              </a:rPr>
              <a:t>wichtig</a:t>
            </a:r>
            <a:r>
              <a:rPr lang="en-US" dirty="0">
                <a:solidFill>
                  <a:schemeClr val="dk1"/>
                </a:solidFill>
              </a:rPr>
              <a:t>, </a:t>
            </a:r>
            <a:r>
              <a:rPr lang="en-US" dirty="0" err="1">
                <a:solidFill>
                  <a:schemeClr val="dk1"/>
                </a:solidFill>
              </a:rPr>
              <a:t>sich</a:t>
            </a:r>
            <a:r>
              <a:rPr lang="en-US" dirty="0">
                <a:solidFill>
                  <a:schemeClr val="dk1"/>
                </a:solidFill>
              </a:rPr>
              <a:t> </a:t>
            </a:r>
            <a:r>
              <a:rPr lang="en-US" dirty="0" err="1">
                <a:solidFill>
                  <a:schemeClr val="dk1"/>
                </a:solidFill>
              </a:rPr>
              <a:t>eine</a:t>
            </a:r>
            <a:r>
              <a:rPr lang="en-US" dirty="0">
                <a:solidFill>
                  <a:schemeClr val="dk1"/>
                </a:solidFill>
              </a:rPr>
              <a:t> </a:t>
            </a:r>
            <a:r>
              <a:rPr lang="en-US" dirty="0" err="1">
                <a:solidFill>
                  <a:schemeClr val="dk1"/>
                </a:solidFill>
              </a:rPr>
              <a:t>Auszeit</a:t>
            </a:r>
            <a:r>
              <a:rPr lang="en-US" dirty="0">
                <a:solidFill>
                  <a:schemeClr val="dk1"/>
                </a:solidFill>
              </a:rPr>
              <a:t> von der </a:t>
            </a:r>
            <a:r>
              <a:rPr lang="en-US" dirty="0" err="1">
                <a:solidFill>
                  <a:schemeClr val="dk1"/>
                </a:solidFill>
              </a:rPr>
              <a:t>ökologischen</a:t>
            </a:r>
            <a:r>
              <a:rPr lang="en-US" dirty="0">
                <a:solidFill>
                  <a:schemeClr val="dk1"/>
                </a:solidFill>
              </a:rPr>
              <a:t> </a:t>
            </a:r>
            <a:r>
              <a:rPr lang="en-US" dirty="0" err="1">
                <a:solidFill>
                  <a:schemeClr val="dk1"/>
                </a:solidFill>
              </a:rPr>
              <a:t>Krise</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nehmen</a:t>
            </a:r>
            <a:r>
              <a:rPr lang="en-US" dirty="0">
                <a:solidFill>
                  <a:schemeClr val="dk1"/>
                </a:solidFill>
              </a:rPr>
              <a:t>, </a:t>
            </a:r>
            <a:r>
              <a:rPr lang="en-US" dirty="0" err="1">
                <a:solidFill>
                  <a:schemeClr val="dk1"/>
                </a:solidFill>
              </a:rPr>
              <a:t>indem</a:t>
            </a:r>
            <a:r>
              <a:rPr lang="en-US" dirty="0">
                <a:solidFill>
                  <a:schemeClr val="dk1"/>
                </a:solidFill>
              </a:rPr>
              <a:t> </a:t>
            </a:r>
            <a:r>
              <a:rPr lang="en-US" dirty="0" err="1">
                <a:solidFill>
                  <a:schemeClr val="dk1"/>
                </a:solidFill>
              </a:rPr>
              <a:t>wir</a:t>
            </a:r>
            <a:r>
              <a:rPr lang="en-US" dirty="0">
                <a:solidFill>
                  <a:schemeClr val="dk1"/>
                </a:solidFill>
              </a:rPr>
              <a:t> den </a:t>
            </a:r>
            <a:r>
              <a:rPr lang="en-US" dirty="0" err="1">
                <a:solidFill>
                  <a:schemeClr val="dk1"/>
                </a:solidFill>
              </a:rPr>
              <a:t>Nachrichtenkonsum</a:t>
            </a:r>
            <a:r>
              <a:rPr lang="en-US" dirty="0">
                <a:solidFill>
                  <a:schemeClr val="dk1"/>
                </a:solidFill>
              </a:rPr>
              <a:t> für </a:t>
            </a:r>
            <a:r>
              <a:rPr lang="en-US" dirty="0" err="1">
                <a:solidFill>
                  <a:schemeClr val="dk1"/>
                </a:solidFill>
              </a:rPr>
              <a:t>ein</a:t>
            </a:r>
            <a:r>
              <a:rPr lang="en-US" dirty="0">
                <a:solidFill>
                  <a:schemeClr val="dk1"/>
                </a:solidFill>
              </a:rPr>
              <a:t> </a:t>
            </a:r>
            <a:r>
              <a:rPr lang="en-US" dirty="0" err="1">
                <a:solidFill>
                  <a:schemeClr val="dk1"/>
                </a:solidFill>
              </a:rPr>
              <a:t>paar</a:t>
            </a:r>
            <a:r>
              <a:rPr lang="en-US" dirty="0">
                <a:solidFill>
                  <a:schemeClr val="dk1"/>
                </a:solidFill>
              </a:rPr>
              <a:t> Tage in der </a:t>
            </a:r>
            <a:r>
              <a:rPr lang="en-US" dirty="0" err="1">
                <a:solidFill>
                  <a:schemeClr val="dk1"/>
                </a:solidFill>
              </a:rPr>
              <a:t>Woche</a:t>
            </a:r>
            <a:r>
              <a:rPr lang="en-US" dirty="0">
                <a:solidFill>
                  <a:schemeClr val="dk1"/>
                </a:solidFill>
              </a:rPr>
              <a:t> </a:t>
            </a:r>
            <a:r>
              <a:rPr lang="en-US" dirty="0" err="1">
                <a:solidFill>
                  <a:schemeClr val="dk1"/>
                </a:solidFill>
              </a:rPr>
              <a:t>einschränken</a:t>
            </a:r>
            <a:r>
              <a:rPr lang="en-US" dirty="0">
                <a:solidFill>
                  <a:schemeClr val="dk1"/>
                </a:solidFill>
              </a:rPr>
              <a:t>, Zeit in der </a:t>
            </a:r>
            <a:r>
              <a:rPr lang="en-US" dirty="0" err="1">
                <a:solidFill>
                  <a:schemeClr val="dk1"/>
                </a:solidFill>
              </a:rPr>
              <a:t>Natur</a:t>
            </a:r>
            <a:r>
              <a:rPr lang="en-US" dirty="0">
                <a:solidFill>
                  <a:schemeClr val="dk1"/>
                </a:solidFill>
              </a:rPr>
              <a:t> und </a:t>
            </a:r>
            <a:r>
              <a:rPr lang="en-US" dirty="0" err="1">
                <a:solidFill>
                  <a:schemeClr val="dk1"/>
                </a:solidFill>
              </a:rPr>
              <a:t>mit</a:t>
            </a:r>
            <a:r>
              <a:rPr lang="en-US" dirty="0">
                <a:solidFill>
                  <a:schemeClr val="dk1"/>
                </a:solidFill>
              </a:rPr>
              <a:t> den Menschen um </a:t>
            </a:r>
            <a:r>
              <a:rPr lang="en-US" dirty="0" err="1">
                <a:solidFill>
                  <a:schemeClr val="dk1"/>
                </a:solidFill>
              </a:rPr>
              <a:t>uns</a:t>
            </a:r>
            <a:r>
              <a:rPr lang="en-US" dirty="0">
                <a:solidFill>
                  <a:schemeClr val="dk1"/>
                </a:solidFill>
              </a:rPr>
              <a:t> </a:t>
            </a:r>
            <a:r>
              <a:rPr lang="en-US" dirty="0" err="1">
                <a:solidFill>
                  <a:schemeClr val="dk1"/>
                </a:solidFill>
              </a:rPr>
              <a:t>herum</a:t>
            </a:r>
            <a:r>
              <a:rPr lang="en-US" dirty="0">
                <a:solidFill>
                  <a:schemeClr val="dk1"/>
                </a:solidFill>
              </a:rPr>
              <a:t> </a:t>
            </a:r>
            <a:r>
              <a:rPr lang="en-US" dirty="0" err="1">
                <a:solidFill>
                  <a:schemeClr val="dk1"/>
                </a:solidFill>
              </a:rPr>
              <a:t>verbringen</a:t>
            </a:r>
            <a:r>
              <a:rPr lang="en-US" dirty="0">
                <a:solidFill>
                  <a:schemeClr val="dk1"/>
                </a:solidFill>
              </a:rPr>
              <a:t> </a:t>
            </a:r>
            <a:r>
              <a:rPr lang="en-US" dirty="0" err="1">
                <a:solidFill>
                  <a:schemeClr val="dk1"/>
                </a:solidFill>
              </a:rPr>
              <a:t>oder</a:t>
            </a:r>
            <a:r>
              <a:rPr lang="en-US" dirty="0">
                <a:solidFill>
                  <a:schemeClr val="dk1"/>
                </a:solidFill>
              </a:rPr>
              <a:t> </a:t>
            </a:r>
            <a:r>
              <a:rPr lang="en-US" dirty="0" err="1">
                <a:solidFill>
                  <a:schemeClr val="dk1"/>
                </a:solidFill>
              </a:rPr>
              <a:t>sogar</a:t>
            </a:r>
            <a:r>
              <a:rPr lang="en-US" dirty="0">
                <a:solidFill>
                  <a:schemeClr val="dk1"/>
                </a:solidFill>
              </a:rPr>
              <a:t> den Ernst der Lage </a:t>
            </a:r>
            <a:r>
              <a:rPr lang="en-US" dirty="0" err="1">
                <a:solidFill>
                  <a:schemeClr val="dk1"/>
                </a:solidFill>
              </a:rPr>
              <a:t>leugnen</a:t>
            </a:r>
            <a:r>
              <a:rPr lang="en-US" dirty="0">
                <a:solidFill>
                  <a:schemeClr val="dk1"/>
                </a:solidFill>
              </a:rPr>
              <a:t>.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US" b="1" dirty="0">
                <a:solidFill>
                  <a:schemeClr val="dk1"/>
                </a:solidFill>
              </a:rPr>
              <a:t>Das </a:t>
            </a:r>
            <a:r>
              <a:rPr lang="en-US" b="1" dirty="0" err="1">
                <a:solidFill>
                  <a:schemeClr val="dk1"/>
                </a:solidFill>
              </a:rPr>
              <a:t>Vorhandensein</a:t>
            </a:r>
            <a:r>
              <a:rPr lang="en-US" b="1" dirty="0">
                <a:solidFill>
                  <a:schemeClr val="dk1"/>
                </a:solidFill>
              </a:rPr>
              <a:t> </a:t>
            </a:r>
            <a:r>
              <a:rPr lang="en-US" b="1" dirty="0" err="1">
                <a:solidFill>
                  <a:schemeClr val="dk1"/>
                </a:solidFill>
              </a:rPr>
              <a:t>oder</a:t>
            </a:r>
            <a:r>
              <a:rPr lang="en-US" b="1" dirty="0">
                <a:solidFill>
                  <a:schemeClr val="dk1"/>
                </a:solidFill>
              </a:rPr>
              <a:t> </a:t>
            </a:r>
            <a:r>
              <a:rPr lang="en-US" b="1" dirty="0" err="1">
                <a:solidFill>
                  <a:schemeClr val="dk1"/>
                </a:solidFill>
              </a:rPr>
              <a:t>Fehlen</a:t>
            </a:r>
            <a:r>
              <a:rPr lang="en-US" b="1" dirty="0">
                <a:solidFill>
                  <a:schemeClr val="dk1"/>
                </a:solidFill>
              </a:rPr>
              <a:t> </a:t>
            </a:r>
            <a:r>
              <a:rPr lang="en-US" b="1" dirty="0" err="1">
                <a:solidFill>
                  <a:schemeClr val="dk1"/>
                </a:solidFill>
              </a:rPr>
              <a:t>dieser</a:t>
            </a:r>
            <a:r>
              <a:rPr lang="en-US" b="1" dirty="0">
                <a:solidFill>
                  <a:schemeClr val="dk1"/>
                </a:solidFill>
              </a:rPr>
              <a:t> 4 </a:t>
            </a:r>
            <a:r>
              <a:rPr lang="en-US" b="1" dirty="0" err="1">
                <a:solidFill>
                  <a:schemeClr val="dk1"/>
                </a:solidFill>
              </a:rPr>
              <a:t>Grundvoraussetzungen</a:t>
            </a:r>
            <a:r>
              <a:rPr lang="en-US" b="1" dirty="0">
                <a:solidFill>
                  <a:schemeClr val="dk1"/>
                </a:solidFill>
              </a:rPr>
              <a:t> </a:t>
            </a:r>
            <a:r>
              <a:rPr lang="en-US" b="1" dirty="0" err="1">
                <a:solidFill>
                  <a:schemeClr val="dk1"/>
                </a:solidFill>
              </a:rPr>
              <a:t>wirkt</a:t>
            </a:r>
            <a:r>
              <a:rPr lang="en-US" b="1" dirty="0">
                <a:solidFill>
                  <a:schemeClr val="dk1"/>
                </a:solidFill>
              </a:rPr>
              <a:t> </a:t>
            </a:r>
            <a:r>
              <a:rPr lang="en-US" b="1" dirty="0" err="1">
                <a:solidFill>
                  <a:schemeClr val="dk1"/>
                </a:solidFill>
              </a:rPr>
              <a:t>sich</a:t>
            </a:r>
            <a:r>
              <a:rPr lang="en-US" b="1" dirty="0">
                <a:solidFill>
                  <a:schemeClr val="dk1"/>
                </a:solidFill>
              </a:rPr>
              <a:t> auf die Gesundheit </a:t>
            </a:r>
            <a:r>
              <a:rPr lang="en-US" b="1" dirty="0" err="1">
                <a:solidFill>
                  <a:schemeClr val="dk1"/>
                </a:solidFill>
              </a:rPr>
              <a:t>aus.</a:t>
            </a:r>
            <a:r>
              <a:rPr lang="en-US" b="1" dirty="0">
                <a:solidFill>
                  <a:schemeClr val="dk1"/>
                </a:solidFill>
              </a:rPr>
              <a:t> </a:t>
            </a:r>
            <a:endParaRPr b="1"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Wenn </a:t>
            </a:r>
            <a:r>
              <a:rPr lang="en-US" dirty="0" err="1">
                <a:solidFill>
                  <a:schemeClr val="dk1"/>
                </a:solidFill>
              </a:rPr>
              <a:t>diese</a:t>
            </a:r>
            <a:r>
              <a:rPr lang="en-US" dirty="0">
                <a:solidFill>
                  <a:schemeClr val="dk1"/>
                </a:solidFill>
              </a:rPr>
              <a:t> </a:t>
            </a:r>
            <a:r>
              <a:rPr lang="en-US" dirty="0" err="1">
                <a:solidFill>
                  <a:schemeClr val="dk1"/>
                </a:solidFill>
              </a:rPr>
              <a:t>Bedingungen</a:t>
            </a:r>
            <a:r>
              <a:rPr lang="en-US" dirty="0">
                <a:solidFill>
                  <a:schemeClr val="dk1"/>
                </a:solidFill>
              </a:rPr>
              <a:t> </a:t>
            </a:r>
            <a:r>
              <a:rPr lang="en-US" dirty="0" err="1">
                <a:solidFill>
                  <a:schemeClr val="dk1"/>
                </a:solidFill>
              </a:rPr>
              <a:t>erfüllt</a:t>
            </a:r>
            <a:r>
              <a:rPr lang="en-US" dirty="0">
                <a:solidFill>
                  <a:schemeClr val="dk1"/>
                </a:solidFill>
              </a:rPr>
              <a:t> </a:t>
            </a:r>
            <a:r>
              <a:rPr lang="en-US" dirty="0" err="1">
                <a:solidFill>
                  <a:schemeClr val="dk1"/>
                </a:solidFill>
              </a:rPr>
              <a:t>sind</a:t>
            </a:r>
            <a:r>
              <a:rPr lang="en-US" dirty="0">
                <a:solidFill>
                  <a:schemeClr val="dk1"/>
                </a:solidFill>
              </a:rPr>
              <a:t>, </a:t>
            </a:r>
            <a:r>
              <a:rPr lang="en-US" dirty="0" err="1">
                <a:solidFill>
                  <a:schemeClr val="dk1"/>
                </a:solidFill>
              </a:rPr>
              <a:t>können</a:t>
            </a:r>
            <a:r>
              <a:rPr lang="en-US" dirty="0">
                <a:solidFill>
                  <a:schemeClr val="dk1"/>
                </a:solidFill>
              </a:rPr>
              <a:t> Menschen die </a:t>
            </a:r>
            <a:r>
              <a:rPr lang="en-US" dirty="0" err="1">
                <a:solidFill>
                  <a:schemeClr val="dk1"/>
                </a:solidFill>
              </a:rPr>
              <a:t>Klimaangst</a:t>
            </a:r>
            <a:r>
              <a:rPr lang="en-US" dirty="0">
                <a:solidFill>
                  <a:schemeClr val="dk1"/>
                </a:solidFill>
              </a:rPr>
              <a:t> </a:t>
            </a:r>
            <a:r>
              <a:rPr lang="en-US" dirty="0" err="1">
                <a:solidFill>
                  <a:schemeClr val="dk1"/>
                </a:solidFill>
              </a:rPr>
              <a:t>als</a:t>
            </a:r>
            <a:r>
              <a:rPr lang="en-US" dirty="0">
                <a:solidFill>
                  <a:schemeClr val="dk1"/>
                </a:solidFill>
              </a:rPr>
              <a:t> </a:t>
            </a:r>
            <a:r>
              <a:rPr lang="en-US" dirty="0" err="1">
                <a:solidFill>
                  <a:schemeClr val="dk1"/>
                </a:solidFill>
              </a:rPr>
              <a:t>motivierende</a:t>
            </a:r>
            <a:r>
              <a:rPr lang="en-US" dirty="0">
                <a:solidFill>
                  <a:schemeClr val="dk1"/>
                </a:solidFill>
              </a:rPr>
              <a:t> Kraft </a:t>
            </a:r>
            <a:r>
              <a:rPr lang="en-US" dirty="0" err="1">
                <a:solidFill>
                  <a:schemeClr val="dk1"/>
                </a:solidFill>
              </a:rPr>
              <a:t>erleben</a:t>
            </a:r>
            <a:r>
              <a:rPr lang="en-US" dirty="0">
                <a:solidFill>
                  <a:schemeClr val="dk1"/>
                </a:solidFill>
              </a:rPr>
              <a:t>, die </a:t>
            </a:r>
            <a:r>
              <a:rPr lang="en-US" dirty="0" err="1">
                <a:solidFill>
                  <a:schemeClr val="dk1"/>
                </a:solidFill>
              </a:rPr>
              <a:t>sie</a:t>
            </a:r>
            <a:r>
              <a:rPr lang="en-US" dirty="0">
                <a:solidFill>
                  <a:schemeClr val="dk1"/>
                </a:solidFill>
              </a:rPr>
              <a:t> </a:t>
            </a:r>
            <a:r>
              <a:rPr lang="en-US" dirty="0" err="1">
                <a:solidFill>
                  <a:schemeClr val="dk1"/>
                </a:solidFill>
              </a:rPr>
              <a:t>dazu</a:t>
            </a:r>
            <a:r>
              <a:rPr lang="en-US" dirty="0">
                <a:solidFill>
                  <a:schemeClr val="dk1"/>
                </a:solidFill>
              </a:rPr>
              <a:t> </a:t>
            </a:r>
            <a:r>
              <a:rPr lang="en-US" dirty="0" err="1">
                <a:solidFill>
                  <a:schemeClr val="dk1"/>
                </a:solidFill>
              </a:rPr>
              <a:t>befähigt</a:t>
            </a:r>
            <a:r>
              <a:rPr lang="en-US" dirty="0">
                <a:solidFill>
                  <a:schemeClr val="dk1"/>
                </a:solidFill>
              </a:rPr>
              <a:t>, </a:t>
            </a:r>
            <a:r>
              <a:rPr lang="en-US" dirty="0" err="1">
                <a:solidFill>
                  <a:schemeClr val="dk1"/>
                </a:solidFill>
              </a:rPr>
              <a:t>sowohl</a:t>
            </a:r>
            <a:r>
              <a:rPr lang="en-US" dirty="0">
                <a:solidFill>
                  <a:schemeClr val="dk1"/>
                </a:solidFill>
              </a:rPr>
              <a:t> auf </a:t>
            </a:r>
            <a:r>
              <a:rPr lang="en-US" dirty="0" err="1">
                <a:solidFill>
                  <a:schemeClr val="dk1"/>
                </a:solidFill>
              </a:rPr>
              <a:t>persönlicher</a:t>
            </a:r>
            <a:r>
              <a:rPr lang="en-US" dirty="0">
                <a:solidFill>
                  <a:schemeClr val="dk1"/>
                </a:solidFill>
              </a:rPr>
              <a:t> Ebene </a:t>
            </a:r>
            <a:r>
              <a:rPr lang="en-US" dirty="0" err="1">
                <a:solidFill>
                  <a:schemeClr val="dk1"/>
                </a:solidFill>
              </a:rPr>
              <a:t>als</a:t>
            </a:r>
            <a:r>
              <a:rPr lang="en-US" dirty="0">
                <a:solidFill>
                  <a:schemeClr val="dk1"/>
                </a:solidFill>
              </a:rPr>
              <a:t> </a:t>
            </a:r>
            <a:r>
              <a:rPr lang="en-US" dirty="0" err="1">
                <a:solidFill>
                  <a:schemeClr val="dk1"/>
                </a:solidFill>
              </a:rPr>
              <a:t>auch</a:t>
            </a:r>
            <a:r>
              <a:rPr lang="en-US" dirty="0">
                <a:solidFill>
                  <a:schemeClr val="dk1"/>
                </a:solidFill>
              </a:rPr>
              <a:t> in der Gesellschaft im </a:t>
            </a:r>
            <a:r>
              <a:rPr lang="en-US" dirty="0" err="1">
                <a:solidFill>
                  <a:schemeClr val="dk1"/>
                </a:solidFill>
              </a:rPr>
              <a:t>weiteren</a:t>
            </a:r>
            <a:r>
              <a:rPr lang="en-US" dirty="0">
                <a:solidFill>
                  <a:schemeClr val="dk1"/>
                </a:solidFill>
              </a:rPr>
              <a:t> </a:t>
            </a:r>
            <a:r>
              <a:rPr lang="en-US" dirty="0" err="1">
                <a:solidFill>
                  <a:schemeClr val="dk1"/>
                </a:solidFill>
              </a:rPr>
              <a:t>Sinne</a:t>
            </a:r>
            <a:r>
              <a:rPr lang="en-US" dirty="0">
                <a:solidFill>
                  <a:schemeClr val="dk1"/>
                </a:solidFill>
              </a:rPr>
              <a:t> </a:t>
            </a:r>
            <a:r>
              <a:rPr lang="en-US" dirty="0" err="1">
                <a:solidFill>
                  <a:schemeClr val="dk1"/>
                </a:solidFill>
              </a:rPr>
              <a:t>wesentliche</a:t>
            </a:r>
            <a:r>
              <a:rPr lang="en-US" dirty="0">
                <a:solidFill>
                  <a:schemeClr val="dk1"/>
                </a:solidFill>
              </a:rPr>
              <a:t> </a:t>
            </a:r>
            <a:r>
              <a:rPr lang="en-US" dirty="0" err="1">
                <a:solidFill>
                  <a:schemeClr val="dk1"/>
                </a:solidFill>
              </a:rPr>
              <a:t>Veränderungen</a:t>
            </a:r>
            <a:r>
              <a:rPr lang="en-US" dirty="0">
                <a:solidFill>
                  <a:schemeClr val="dk1"/>
                </a:solidFill>
              </a:rPr>
              <a:t> </a:t>
            </a:r>
            <a:r>
              <a:rPr lang="en-US" dirty="0" err="1">
                <a:solidFill>
                  <a:schemeClr val="dk1"/>
                </a:solidFill>
              </a:rPr>
              <a:t>einzuleiten</a:t>
            </a:r>
            <a:r>
              <a:rPr lang="en-US" dirty="0">
                <a:solidFill>
                  <a:schemeClr val="dk1"/>
                </a:solidFill>
              </a:rPr>
              <a:t>.</a:t>
            </a:r>
            <a:endParaRPr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a:t>
            </a:r>
            <a:r>
              <a:rPr lang="en-US" dirty="0" err="1">
                <a:solidFill>
                  <a:schemeClr val="dk1"/>
                </a:solidFill>
              </a:rPr>
              <a:t>Pihkala</a:t>
            </a:r>
            <a:r>
              <a:rPr lang="en-US" dirty="0">
                <a:solidFill>
                  <a:schemeClr val="dk1"/>
                </a:solidFill>
              </a:rPr>
              <a:t> 2019) </a:t>
            </a:r>
            <a:endParaRPr dirty="0">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g3085bbd85ef_0_73: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0" name="Google Shape;840;g3085bbd85ef_0_73: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solidFill>
                  <a:schemeClr val="dk1"/>
                </a:solidFill>
              </a:rPr>
              <a:t>Wenn die </a:t>
            </a:r>
            <a:r>
              <a:rPr lang="en-US" b="1" dirty="0" err="1">
                <a:solidFill>
                  <a:schemeClr val="dk1"/>
                </a:solidFill>
              </a:rPr>
              <a:t>Grundvoraussetzungen</a:t>
            </a:r>
            <a:r>
              <a:rPr lang="en-US" b="1" dirty="0">
                <a:solidFill>
                  <a:schemeClr val="dk1"/>
                </a:solidFill>
              </a:rPr>
              <a:t> </a:t>
            </a:r>
            <a:r>
              <a:rPr lang="en-US" b="1" dirty="0" err="1">
                <a:solidFill>
                  <a:schemeClr val="dk1"/>
                </a:solidFill>
              </a:rPr>
              <a:t>gegeben</a:t>
            </a:r>
            <a:r>
              <a:rPr lang="en-US" b="1" dirty="0">
                <a:solidFill>
                  <a:schemeClr val="dk1"/>
                </a:solidFill>
              </a:rPr>
              <a:t> </a:t>
            </a:r>
            <a:r>
              <a:rPr lang="en-US" b="1" dirty="0" err="1">
                <a:solidFill>
                  <a:schemeClr val="dk1"/>
                </a:solidFill>
              </a:rPr>
              <a:t>sind</a:t>
            </a:r>
            <a:r>
              <a:rPr lang="en-US" b="1" dirty="0">
                <a:solidFill>
                  <a:schemeClr val="dk1"/>
                </a:solidFill>
              </a:rPr>
              <a:t>, </a:t>
            </a:r>
            <a:r>
              <a:rPr lang="en-US" b="1" dirty="0" err="1">
                <a:solidFill>
                  <a:schemeClr val="dk1"/>
                </a:solidFill>
              </a:rPr>
              <a:t>kann</a:t>
            </a:r>
            <a:r>
              <a:rPr lang="en-US" b="1" dirty="0">
                <a:solidFill>
                  <a:schemeClr val="dk1"/>
                </a:solidFill>
              </a:rPr>
              <a:t> </a:t>
            </a:r>
            <a:r>
              <a:rPr lang="en-US" b="1" dirty="0" err="1">
                <a:solidFill>
                  <a:schemeClr val="dk1"/>
                </a:solidFill>
              </a:rPr>
              <a:t>Klimaangst</a:t>
            </a:r>
            <a:r>
              <a:rPr lang="en-US" b="1" dirty="0">
                <a:solidFill>
                  <a:schemeClr val="dk1"/>
                </a:solidFill>
              </a:rPr>
              <a:t> </a:t>
            </a:r>
            <a:r>
              <a:rPr lang="en-US" b="1" dirty="0" err="1">
                <a:solidFill>
                  <a:schemeClr val="dk1"/>
                </a:solidFill>
              </a:rPr>
              <a:t>verschiedene</a:t>
            </a:r>
            <a:r>
              <a:rPr lang="en-US" b="1" dirty="0">
                <a:solidFill>
                  <a:schemeClr val="dk1"/>
                </a:solidFill>
              </a:rPr>
              <a:t> positive </a:t>
            </a:r>
            <a:r>
              <a:rPr lang="en-US" b="1" dirty="0" err="1">
                <a:solidFill>
                  <a:schemeClr val="dk1"/>
                </a:solidFill>
              </a:rPr>
              <a:t>Auswirkungen</a:t>
            </a:r>
            <a:r>
              <a:rPr lang="en-US" b="1" dirty="0">
                <a:solidFill>
                  <a:schemeClr val="dk1"/>
                </a:solidFill>
              </a:rPr>
              <a:t> auf das Leben </a:t>
            </a:r>
            <a:r>
              <a:rPr lang="en-US" b="1" dirty="0" err="1">
                <a:solidFill>
                  <a:schemeClr val="dk1"/>
                </a:solidFill>
              </a:rPr>
              <a:t>haben</a:t>
            </a:r>
            <a:r>
              <a:rPr lang="en-US" b="1" dirty="0">
                <a:solidFill>
                  <a:schemeClr val="dk1"/>
                </a:solidFill>
              </a:rPr>
              <a:t>, die </a:t>
            </a:r>
            <a:r>
              <a:rPr lang="en-US" b="1" dirty="0" err="1">
                <a:solidFill>
                  <a:schemeClr val="dk1"/>
                </a:solidFill>
              </a:rPr>
              <a:t>wichtigsten</a:t>
            </a:r>
            <a:r>
              <a:rPr lang="en-US" b="1" dirty="0">
                <a:solidFill>
                  <a:schemeClr val="dk1"/>
                </a:solidFill>
              </a:rPr>
              <a:t> </a:t>
            </a:r>
            <a:r>
              <a:rPr lang="en-US" b="1" dirty="0" err="1">
                <a:solidFill>
                  <a:schemeClr val="dk1"/>
                </a:solidFill>
              </a:rPr>
              <a:t>davon</a:t>
            </a:r>
            <a:r>
              <a:rPr lang="en-US" b="1" dirty="0">
                <a:solidFill>
                  <a:schemeClr val="dk1"/>
                </a:solidFill>
              </a:rPr>
              <a:t> </a:t>
            </a:r>
            <a:r>
              <a:rPr lang="en-US" b="1" dirty="0" err="1">
                <a:solidFill>
                  <a:schemeClr val="dk1"/>
                </a:solidFill>
              </a:rPr>
              <a:t>sind</a:t>
            </a:r>
            <a:r>
              <a:rPr lang="en-US" b="1" dirty="0">
                <a:solidFill>
                  <a:schemeClr val="dk1"/>
                </a:solidFill>
              </a:rPr>
              <a:t>: </a:t>
            </a:r>
            <a:endParaRPr b="1" dirty="0">
              <a:solidFill>
                <a:schemeClr val="dk1"/>
              </a:solidFill>
            </a:endParaRPr>
          </a:p>
          <a:p>
            <a:pPr marL="0" lvl="0" indent="0" algn="l" rtl="0">
              <a:spcBef>
                <a:spcPts val="0"/>
              </a:spcBef>
              <a:spcAft>
                <a:spcPts val="0"/>
              </a:spcAft>
              <a:buNone/>
            </a:pPr>
            <a:endParaRPr b="1" dirty="0">
              <a:solidFill>
                <a:schemeClr val="dk1"/>
              </a:solidFill>
            </a:endParaRPr>
          </a:p>
          <a:p>
            <a:pPr marL="457200" lvl="0" indent="-298450" algn="l" rtl="0">
              <a:spcBef>
                <a:spcPts val="0"/>
              </a:spcBef>
              <a:spcAft>
                <a:spcPts val="0"/>
              </a:spcAft>
              <a:buClr>
                <a:schemeClr val="dk1"/>
              </a:buClr>
              <a:buSzPts val="1100"/>
              <a:buChar char="-"/>
            </a:pPr>
            <a:r>
              <a:rPr lang="en-US" dirty="0" err="1">
                <a:solidFill>
                  <a:schemeClr val="dk1"/>
                </a:solidFill>
              </a:rPr>
              <a:t>Drängt</a:t>
            </a:r>
            <a:r>
              <a:rPr lang="en-US" dirty="0">
                <a:solidFill>
                  <a:schemeClr val="dk1"/>
                </a:solidFill>
              </a:rPr>
              <a:t> </a:t>
            </a:r>
            <a:r>
              <a:rPr lang="en-US" dirty="0" err="1">
                <a:solidFill>
                  <a:schemeClr val="dk1"/>
                </a:solidFill>
              </a:rPr>
              <a:t>dazu</a:t>
            </a:r>
            <a:r>
              <a:rPr lang="en-US" dirty="0">
                <a:solidFill>
                  <a:schemeClr val="dk1"/>
                </a:solidFill>
              </a:rPr>
              <a:t>, </a:t>
            </a:r>
            <a:r>
              <a:rPr lang="en-US" dirty="0" err="1">
                <a:solidFill>
                  <a:schemeClr val="dk1"/>
                </a:solidFill>
              </a:rPr>
              <a:t>neue</a:t>
            </a:r>
            <a:r>
              <a:rPr lang="en-US" dirty="0">
                <a:solidFill>
                  <a:schemeClr val="dk1"/>
                </a:solidFill>
              </a:rPr>
              <a:t> </a:t>
            </a:r>
            <a:r>
              <a:rPr lang="en-US" dirty="0" err="1">
                <a:solidFill>
                  <a:schemeClr val="dk1"/>
                </a:solidFill>
              </a:rPr>
              <a:t>Informationen</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sammeln</a:t>
            </a:r>
            <a:r>
              <a:rPr lang="en-US" dirty="0">
                <a:solidFill>
                  <a:schemeClr val="dk1"/>
                </a:solidFill>
              </a:rPr>
              <a:t>: Es </a:t>
            </a:r>
            <a:r>
              <a:rPr lang="en-US" dirty="0" err="1">
                <a:solidFill>
                  <a:schemeClr val="dk1"/>
                </a:solidFill>
              </a:rPr>
              <a:t>ermutigt</a:t>
            </a:r>
            <a:r>
              <a:rPr lang="en-US" dirty="0">
                <a:solidFill>
                  <a:schemeClr val="dk1"/>
                </a:solidFill>
              </a:rPr>
              <a:t> die Menschen, </a:t>
            </a:r>
            <a:r>
              <a:rPr lang="en-US" dirty="0" err="1">
                <a:solidFill>
                  <a:schemeClr val="dk1"/>
                </a:solidFill>
              </a:rPr>
              <a:t>sich</a:t>
            </a:r>
            <a:r>
              <a:rPr lang="en-US" dirty="0">
                <a:solidFill>
                  <a:schemeClr val="dk1"/>
                </a:solidFill>
              </a:rPr>
              <a:t> </a:t>
            </a:r>
            <a:r>
              <a:rPr lang="en-US" dirty="0" err="1">
                <a:solidFill>
                  <a:schemeClr val="dk1"/>
                </a:solidFill>
              </a:rPr>
              <a:t>besser</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informieren</a:t>
            </a:r>
            <a:r>
              <a:rPr lang="en-US" dirty="0">
                <a:solidFill>
                  <a:schemeClr val="dk1"/>
                </a:solidFill>
              </a:rPr>
              <a:t> und </a:t>
            </a:r>
            <a:r>
              <a:rPr lang="en-US" dirty="0" err="1">
                <a:solidFill>
                  <a:schemeClr val="dk1"/>
                </a:solidFill>
              </a:rPr>
              <a:t>sich</a:t>
            </a:r>
            <a:r>
              <a:rPr lang="en-US" dirty="0">
                <a:solidFill>
                  <a:schemeClr val="dk1"/>
                </a:solidFill>
              </a:rPr>
              <a:t> der </a:t>
            </a:r>
            <a:r>
              <a:rPr lang="en-US" dirty="0" err="1">
                <a:solidFill>
                  <a:schemeClr val="dk1"/>
                </a:solidFill>
              </a:rPr>
              <a:t>Umweltproblematik</a:t>
            </a:r>
            <a:r>
              <a:rPr lang="en-US" dirty="0">
                <a:solidFill>
                  <a:schemeClr val="dk1"/>
                </a:solidFill>
              </a:rPr>
              <a:t> </a:t>
            </a:r>
            <a:r>
              <a:rPr lang="en-US" dirty="0" err="1">
                <a:solidFill>
                  <a:schemeClr val="dk1"/>
                </a:solidFill>
              </a:rPr>
              <a:t>bewusst</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werden</a:t>
            </a:r>
            <a:r>
              <a:rPr lang="en-US" dirty="0">
                <a:solidFill>
                  <a:schemeClr val="dk1"/>
                </a:solidFill>
              </a:rPr>
              <a:t>. </a:t>
            </a:r>
            <a:endParaRPr dirty="0">
              <a:solidFill>
                <a:schemeClr val="dk1"/>
              </a:solidFill>
            </a:endParaRPr>
          </a:p>
          <a:p>
            <a:pPr marL="457200" lvl="0" indent="-298450" algn="l" rtl="0">
              <a:spcBef>
                <a:spcPts val="0"/>
              </a:spcBef>
              <a:spcAft>
                <a:spcPts val="0"/>
              </a:spcAft>
              <a:buClr>
                <a:schemeClr val="dk1"/>
              </a:buClr>
              <a:buSzPts val="1100"/>
              <a:buChar char="-"/>
            </a:pPr>
            <a:r>
              <a:rPr lang="en-US" dirty="0" err="1">
                <a:solidFill>
                  <a:schemeClr val="dk1"/>
                </a:solidFill>
              </a:rPr>
              <a:t>Tieferer</a:t>
            </a:r>
            <a:r>
              <a:rPr lang="en-US" dirty="0">
                <a:solidFill>
                  <a:schemeClr val="dk1"/>
                </a:solidFill>
              </a:rPr>
              <a:t> Sinn: Es </a:t>
            </a:r>
            <a:r>
              <a:rPr lang="en-US" dirty="0" err="1">
                <a:solidFill>
                  <a:schemeClr val="dk1"/>
                </a:solidFill>
              </a:rPr>
              <a:t>hilft</a:t>
            </a:r>
            <a:r>
              <a:rPr lang="en-US" dirty="0">
                <a:solidFill>
                  <a:schemeClr val="dk1"/>
                </a:solidFill>
              </a:rPr>
              <a:t> den Menschen, </a:t>
            </a:r>
            <a:r>
              <a:rPr lang="en-US" dirty="0" err="1">
                <a:solidFill>
                  <a:schemeClr val="dk1"/>
                </a:solidFill>
              </a:rPr>
              <a:t>einen</a:t>
            </a:r>
            <a:r>
              <a:rPr lang="en-US" dirty="0">
                <a:solidFill>
                  <a:schemeClr val="dk1"/>
                </a:solidFill>
              </a:rPr>
              <a:t> </a:t>
            </a:r>
            <a:r>
              <a:rPr lang="en-US" dirty="0" err="1">
                <a:solidFill>
                  <a:schemeClr val="dk1"/>
                </a:solidFill>
              </a:rPr>
              <a:t>tieferen</a:t>
            </a:r>
            <a:r>
              <a:rPr lang="en-US" dirty="0">
                <a:solidFill>
                  <a:schemeClr val="dk1"/>
                </a:solidFill>
              </a:rPr>
              <a:t> Sinn in </a:t>
            </a:r>
            <a:r>
              <a:rPr lang="en-US" dirty="0" err="1">
                <a:solidFill>
                  <a:schemeClr val="dk1"/>
                </a:solidFill>
              </a:rPr>
              <a:t>ihrem</a:t>
            </a:r>
            <a:r>
              <a:rPr lang="en-US" dirty="0">
                <a:solidFill>
                  <a:schemeClr val="dk1"/>
                </a:solidFill>
              </a:rPr>
              <a:t> Leben </a:t>
            </a:r>
            <a:r>
              <a:rPr lang="en-US" dirty="0" err="1">
                <a:solidFill>
                  <a:schemeClr val="dk1"/>
                </a:solidFill>
              </a:rPr>
              <a:t>zu</a:t>
            </a:r>
            <a:r>
              <a:rPr lang="en-US" dirty="0">
                <a:solidFill>
                  <a:schemeClr val="dk1"/>
                </a:solidFill>
              </a:rPr>
              <a:t> </a:t>
            </a:r>
            <a:r>
              <a:rPr lang="en-US" dirty="0" err="1">
                <a:solidFill>
                  <a:schemeClr val="dk1"/>
                </a:solidFill>
              </a:rPr>
              <a:t>entdecken</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Char char="-"/>
            </a:pPr>
            <a:r>
              <a:rPr lang="en-US" dirty="0" err="1">
                <a:solidFill>
                  <a:schemeClr val="dk1"/>
                </a:solidFill>
              </a:rPr>
              <a:t>Neubewertung</a:t>
            </a:r>
            <a:r>
              <a:rPr lang="en-US" dirty="0">
                <a:solidFill>
                  <a:schemeClr val="dk1"/>
                </a:solidFill>
              </a:rPr>
              <a:t> von </a:t>
            </a:r>
            <a:r>
              <a:rPr lang="en-US" dirty="0" err="1">
                <a:solidFill>
                  <a:schemeClr val="dk1"/>
                </a:solidFill>
              </a:rPr>
              <a:t>Entscheidungen</a:t>
            </a:r>
            <a:r>
              <a:rPr lang="en-US" dirty="0">
                <a:solidFill>
                  <a:schemeClr val="dk1"/>
                </a:solidFill>
              </a:rPr>
              <a:t>: Sie </a:t>
            </a:r>
            <a:r>
              <a:rPr lang="en-US" dirty="0" err="1">
                <a:solidFill>
                  <a:schemeClr val="dk1"/>
                </a:solidFill>
              </a:rPr>
              <a:t>regt</a:t>
            </a:r>
            <a:r>
              <a:rPr lang="en-US" dirty="0">
                <a:solidFill>
                  <a:schemeClr val="dk1"/>
                </a:solidFill>
              </a:rPr>
              <a:t> </a:t>
            </a:r>
            <a:r>
              <a:rPr lang="en-US" dirty="0" err="1">
                <a:solidFill>
                  <a:schemeClr val="dk1"/>
                </a:solidFill>
              </a:rPr>
              <a:t>dazu</a:t>
            </a:r>
            <a:r>
              <a:rPr lang="en-US" dirty="0">
                <a:solidFill>
                  <a:schemeClr val="dk1"/>
                </a:solidFill>
              </a:rPr>
              <a:t> an, </a:t>
            </a:r>
            <a:r>
              <a:rPr lang="en-US" dirty="0" err="1">
                <a:solidFill>
                  <a:schemeClr val="dk1"/>
                </a:solidFill>
              </a:rPr>
              <a:t>persönliche</a:t>
            </a:r>
            <a:r>
              <a:rPr lang="en-US" dirty="0">
                <a:solidFill>
                  <a:schemeClr val="dk1"/>
                </a:solidFill>
              </a:rPr>
              <a:t> </a:t>
            </a:r>
            <a:r>
              <a:rPr lang="en-US" dirty="0" err="1">
                <a:solidFill>
                  <a:schemeClr val="dk1"/>
                </a:solidFill>
              </a:rPr>
              <a:t>Lebensentscheidungen</a:t>
            </a:r>
            <a:r>
              <a:rPr lang="en-US" dirty="0">
                <a:solidFill>
                  <a:schemeClr val="dk1"/>
                </a:solidFill>
              </a:rPr>
              <a:t> neu </a:t>
            </a:r>
            <a:r>
              <a:rPr lang="en-US" dirty="0" err="1">
                <a:solidFill>
                  <a:schemeClr val="dk1"/>
                </a:solidFill>
              </a:rPr>
              <a:t>zu</a:t>
            </a:r>
            <a:r>
              <a:rPr lang="en-US" dirty="0">
                <a:solidFill>
                  <a:schemeClr val="dk1"/>
                </a:solidFill>
              </a:rPr>
              <a:t> </a:t>
            </a:r>
            <a:r>
              <a:rPr lang="en-US" dirty="0" err="1">
                <a:solidFill>
                  <a:schemeClr val="dk1"/>
                </a:solidFill>
              </a:rPr>
              <a:t>bewerten</a:t>
            </a:r>
            <a:r>
              <a:rPr lang="en-US" dirty="0">
                <a:solidFill>
                  <a:schemeClr val="dk1"/>
                </a:solidFill>
              </a:rPr>
              <a:t> und </a:t>
            </a:r>
            <a:r>
              <a:rPr lang="en-US" dirty="0" err="1">
                <a:solidFill>
                  <a:schemeClr val="dk1"/>
                </a:solidFill>
              </a:rPr>
              <a:t>fördert</a:t>
            </a:r>
            <a:r>
              <a:rPr lang="en-US" dirty="0">
                <a:solidFill>
                  <a:schemeClr val="dk1"/>
                </a:solidFill>
              </a:rPr>
              <a:t> die </a:t>
            </a:r>
            <a:r>
              <a:rPr lang="en-US" dirty="0" err="1">
                <a:solidFill>
                  <a:schemeClr val="dk1"/>
                </a:solidFill>
              </a:rPr>
              <a:t>Offenheit</a:t>
            </a:r>
            <a:r>
              <a:rPr lang="en-US" dirty="0">
                <a:solidFill>
                  <a:schemeClr val="dk1"/>
                </a:solidFill>
              </a:rPr>
              <a:t> für </a:t>
            </a:r>
            <a:r>
              <a:rPr lang="en-US" dirty="0" err="1">
                <a:solidFill>
                  <a:schemeClr val="dk1"/>
                </a:solidFill>
              </a:rPr>
              <a:t>Veränderungen</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Char char="-"/>
            </a:pPr>
            <a:r>
              <a:rPr lang="en-US" dirty="0" err="1">
                <a:solidFill>
                  <a:schemeClr val="dk1"/>
                </a:solidFill>
              </a:rPr>
              <a:t>Befähigung</a:t>
            </a:r>
            <a:r>
              <a:rPr lang="en-US" dirty="0">
                <a:solidFill>
                  <a:schemeClr val="dk1"/>
                </a:solidFill>
              </a:rPr>
              <a:t> </a:t>
            </a:r>
            <a:r>
              <a:rPr lang="en-US" dirty="0" err="1">
                <a:solidFill>
                  <a:schemeClr val="dk1"/>
                </a:solidFill>
              </a:rPr>
              <a:t>zum</a:t>
            </a:r>
            <a:r>
              <a:rPr lang="en-US" dirty="0">
                <a:solidFill>
                  <a:schemeClr val="dk1"/>
                </a:solidFill>
              </a:rPr>
              <a:t> </a:t>
            </a:r>
            <a:r>
              <a:rPr lang="en-US" dirty="0" err="1">
                <a:solidFill>
                  <a:schemeClr val="dk1"/>
                </a:solidFill>
              </a:rPr>
              <a:t>Handeln</a:t>
            </a:r>
            <a:r>
              <a:rPr lang="en-US" dirty="0">
                <a:solidFill>
                  <a:schemeClr val="dk1"/>
                </a:solidFill>
              </a:rPr>
              <a:t>: Sie </a:t>
            </a:r>
            <a:r>
              <a:rPr lang="en-US" dirty="0" err="1">
                <a:solidFill>
                  <a:schemeClr val="dk1"/>
                </a:solidFill>
              </a:rPr>
              <a:t>befähigt</a:t>
            </a:r>
            <a:r>
              <a:rPr lang="en-US" dirty="0">
                <a:solidFill>
                  <a:schemeClr val="dk1"/>
                </a:solidFill>
              </a:rPr>
              <a:t> die Menschen, </a:t>
            </a:r>
            <a:r>
              <a:rPr lang="en-US" dirty="0" err="1">
                <a:solidFill>
                  <a:schemeClr val="dk1"/>
                </a:solidFill>
              </a:rPr>
              <a:t>diese</a:t>
            </a:r>
            <a:r>
              <a:rPr lang="en-US" dirty="0">
                <a:solidFill>
                  <a:schemeClr val="dk1"/>
                </a:solidFill>
              </a:rPr>
              <a:t> </a:t>
            </a:r>
            <a:r>
              <a:rPr lang="en-US" dirty="0" err="1">
                <a:solidFill>
                  <a:schemeClr val="dk1"/>
                </a:solidFill>
              </a:rPr>
              <a:t>Veränderungen</a:t>
            </a:r>
            <a:r>
              <a:rPr lang="en-US" dirty="0">
                <a:solidFill>
                  <a:schemeClr val="dk1"/>
                </a:solidFill>
              </a:rPr>
              <a:t> </a:t>
            </a:r>
            <a:r>
              <a:rPr lang="en-US" dirty="0" err="1">
                <a:solidFill>
                  <a:schemeClr val="dk1"/>
                </a:solidFill>
              </a:rPr>
              <a:t>vorzunehmen</a:t>
            </a:r>
            <a:r>
              <a:rPr lang="en-US" dirty="0">
                <a:solidFill>
                  <a:schemeClr val="dk1"/>
                </a:solidFill>
              </a:rPr>
              <a:t> und </a:t>
            </a:r>
            <a:r>
              <a:rPr lang="en-US" dirty="0" err="1">
                <a:solidFill>
                  <a:schemeClr val="dk1"/>
                </a:solidFill>
              </a:rPr>
              <a:t>zu</a:t>
            </a:r>
            <a:r>
              <a:rPr lang="en-US" dirty="0">
                <a:solidFill>
                  <a:schemeClr val="dk1"/>
                </a:solidFill>
              </a:rPr>
              <a:t> </a:t>
            </a:r>
            <a:r>
              <a:rPr lang="en-US" dirty="0" err="1">
                <a:solidFill>
                  <a:schemeClr val="dk1"/>
                </a:solidFill>
              </a:rPr>
              <a:t>handeln</a:t>
            </a:r>
            <a:r>
              <a:rPr lang="en-US" dirty="0">
                <a:solidFill>
                  <a:schemeClr val="dk1"/>
                </a:solidFill>
              </a:rPr>
              <a:t>, um </a:t>
            </a:r>
            <a:r>
              <a:rPr lang="en-US" dirty="0" err="1">
                <a:solidFill>
                  <a:schemeClr val="dk1"/>
                </a:solidFill>
              </a:rPr>
              <a:t>eine</a:t>
            </a:r>
            <a:r>
              <a:rPr lang="en-US" dirty="0">
                <a:solidFill>
                  <a:schemeClr val="dk1"/>
                </a:solidFill>
              </a:rPr>
              <a:t> Gesellschaft </a:t>
            </a:r>
            <a:r>
              <a:rPr lang="en-US" dirty="0" err="1">
                <a:solidFill>
                  <a:schemeClr val="dk1"/>
                </a:solidFill>
              </a:rPr>
              <a:t>mit</a:t>
            </a:r>
            <a:r>
              <a:rPr lang="en-US" dirty="0">
                <a:solidFill>
                  <a:schemeClr val="dk1"/>
                </a:solidFill>
              </a:rPr>
              <a:t> </a:t>
            </a:r>
            <a:r>
              <a:rPr lang="en-US" dirty="0" err="1">
                <a:solidFill>
                  <a:schemeClr val="dk1"/>
                </a:solidFill>
              </a:rPr>
              <a:t>mehr</a:t>
            </a:r>
            <a:r>
              <a:rPr lang="en-US" dirty="0">
                <a:solidFill>
                  <a:schemeClr val="dk1"/>
                </a:solidFill>
              </a:rPr>
              <a:t> </a:t>
            </a:r>
            <a:r>
              <a:rPr lang="en-US" dirty="0" err="1">
                <a:solidFill>
                  <a:schemeClr val="dk1"/>
                </a:solidFill>
              </a:rPr>
              <a:t>Gerechtigkeit</a:t>
            </a:r>
            <a:r>
              <a:rPr lang="en-US" dirty="0">
                <a:solidFill>
                  <a:schemeClr val="dk1"/>
                </a:solidFill>
              </a:rPr>
              <a:t> und Hoffnung </a:t>
            </a:r>
            <a:r>
              <a:rPr lang="en-US" dirty="0" err="1">
                <a:solidFill>
                  <a:schemeClr val="dk1"/>
                </a:solidFill>
              </a:rPr>
              <a:t>zu</a:t>
            </a:r>
            <a:r>
              <a:rPr lang="en-US" dirty="0">
                <a:solidFill>
                  <a:schemeClr val="dk1"/>
                </a:solidFill>
              </a:rPr>
              <a:t> </a:t>
            </a:r>
            <a:r>
              <a:rPr lang="en-US" dirty="0" err="1">
                <a:solidFill>
                  <a:schemeClr val="dk1"/>
                </a:solidFill>
              </a:rPr>
              <a:t>schaffen</a:t>
            </a:r>
            <a:r>
              <a:rPr lang="en-US" dirty="0">
                <a:solidFill>
                  <a:schemeClr val="dk1"/>
                </a:solidFill>
              </a:rPr>
              <a:t>. ( </a:t>
            </a:r>
            <a:r>
              <a:rPr lang="en-US" dirty="0" err="1">
                <a:solidFill>
                  <a:schemeClr val="dk1"/>
                </a:solidFill>
              </a:rPr>
              <a:t>Pihkala</a:t>
            </a:r>
            <a:r>
              <a:rPr lang="en-US" dirty="0">
                <a:solidFill>
                  <a:schemeClr val="dk1"/>
                </a:solidFill>
              </a:rPr>
              <a:t> 2021)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6"/>
        <p:cNvGrpSpPr/>
        <p:nvPr/>
      </p:nvGrpSpPr>
      <p:grpSpPr>
        <a:xfrm>
          <a:off x="0" y="0"/>
          <a:ext cx="0" cy="0"/>
          <a:chOff x="0" y="0"/>
          <a:chExt cx="0" cy="0"/>
        </a:xfrm>
      </p:grpSpPr>
      <p:sp>
        <p:nvSpPr>
          <p:cNvPr id="927" name="Google Shape;927;g3085bbd85ef_0_45: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8" name="Google Shape;928;g3085bbd85ef_0_45: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a:t>Andere Beispiele dafür, wie Klimaangst konstruktiv sein kann:</a:t>
            </a:r>
            <a:endParaRPr b="1"/>
          </a:p>
          <a:p>
            <a:pPr marL="457200" lvl="0" indent="-298450" algn="l" rtl="0">
              <a:spcBef>
                <a:spcPts val="0"/>
              </a:spcBef>
              <a:spcAft>
                <a:spcPts val="0"/>
              </a:spcAft>
              <a:buSzPts val="1100"/>
              <a:buChar char="-"/>
            </a:pPr>
            <a:r>
              <a:rPr lang="en-US"/>
              <a:t>Die Realität der Zukunft zu akzeptieren und deine Gefühle anzuerkennen, kann zu positiven Veränderungen führen. </a:t>
            </a:r>
            <a:endParaRPr/>
          </a:p>
          <a:p>
            <a:pPr marL="457200" lvl="0" indent="-298450" algn="l" rtl="0">
              <a:spcBef>
                <a:spcPts val="0"/>
              </a:spcBef>
              <a:spcAft>
                <a:spcPts val="0"/>
              </a:spcAft>
              <a:buSzPts val="1100"/>
              <a:buChar char="-"/>
            </a:pPr>
            <a:r>
              <a:rPr lang="en-US"/>
              <a:t>Bewusstsein ist ein Wert, der hilft, sich auf die Zukunft vorzubereiten.*</a:t>
            </a:r>
            <a:endParaRPr/>
          </a:p>
          <a:p>
            <a:pPr marL="457200" lvl="0" indent="-298450" algn="l" rtl="0">
              <a:spcBef>
                <a:spcPts val="0"/>
              </a:spcBef>
              <a:spcAft>
                <a:spcPts val="0"/>
              </a:spcAft>
              <a:buClr>
                <a:schemeClr val="dk1"/>
              </a:buClr>
              <a:buSzPts val="1100"/>
              <a:buChar char="-"/>
            </a:pPr>
            <a:r>
              <a:rPr lang="en-US">
                <a:solidFill>
                  <a:schemeClr val="dk1"/>
                </a:solidFill>
              </a:rPr>
              <a:t>Wenn du gut damit umgehst, können Ängste, wie andere starke Emotionen auch, eine wertvolle Ressource und eine Quelle der Motivation sein.</a:t>
            </a:r>
            <a:endParaRPr>
              <a:solidFill>
                <a:schemeClr val="dk1"/>
              </a:solidFill>
            </a:endParaRPr>
          </a:p>
          <a:p>
            <a:pPr marL="457200" lvl="0" indent="-298450" algn="l" rtl="0">
              <a:spcBef>
                <a:spcPts val="0"/>
              </a:spcBef>
              <a:spcAft>
                <a:spcPts val="0"/>
              </a:spcAft>
              <a:buClr>
                <a:schemeClr val="dk1"/>
              </a:buClr>
              <a:buSzPts val="1100"/>
              <a:buChar char="-"/>
            </a:pPr>
            <a:r>
              <a:rPr lang="en-US">
                <a:solidFill>
                  <a:schemeClr val="dk1"/>
                </a:solidFill>
              </a:rPr>
              <a:t>Angst ist ein Bote, der uns hilft, Bedrohungen zu erkennen und unser Verhalten an die Gegebenheiten um uns herum anzupassen.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US" i="1">
                <a:solidFill>
                  <a:schemeClr val="dk1"/>
                </a:solidFill>
              </a:rPr>
              <a:t>* Quellen zum Thema Bewusstsein: Pihkala, Panu (2019). Klimaangst. MIELI Mental Health Finland. Pp 11. </a:t>
            </a:r>
            <a:r>
              <a:rPr lang="en-US" i="1" u="sng">
                <a:solidFill>
                  <a:schemeClr val="hlink"/>
                </a:solidFill>
                <a:hlinkClick r:id="rId3"/>
              </a:rPr>
              <a:t>https://mieli.</a:t>
            </a:r>
            <a:r>
              <a:rPr lang="en-US" i="1">
                <a:solidFill>
                  <a:schemeClr val="dk1"/>
                </a:solidFill>
              </a:rPr>
              <a:t>fi/wp-content/uploads/2021/12/mieli_climate_anxiety_30_10_2019.pdf </a:t>
            </a:r>
            <a:endParaRPr i="1">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g3085bbd85ef_0_178: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0" name="Google Shape;950;g3085bbd85ef_0_178: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err="1"/>
              <a:t>Obwohl</a:t>
            </a:r>
            <a:r>
              <a:rPr lang="en-US" b="1" dirty="0"/>
              <a:t> </a:t>
            </a:r>
            <a:r>
              <a:rPr lang="en-US" b="1" dirty="0" err="1"/>
              <a:t>Klimaangst</a:t>
            </a:r>
            <a:r>
              <a:rPr lang="en-US" b="1" dirty="0"/>
              <a:t> </a:t>
            </a:r>
            <a:r>
              <a:rPr lang="en-US" b="1" dirty="0" err="1"/>
              <a:t>nicht</a:t>
            </a:r>
            <a:r>
              <a:rPr lang="en-US" b="1" dirty="0"/>
              <a:t> </a:t>
            </a:r>
            <a:r>
              <a:rPr lang="en-US" b="1" dirty="0" err="1"/>
              <a:t>pathologisiert</a:t>
            </a:r>
            <a:r>
              <a:rPr lang="en-US" b="1" dirty="0"/>
              <a:t> </a:t>
            </a:r>
            <a:r>
              <a:rPr lang="en-US" b="1" dirty="0" err="1"/>
              <a:t>werden</a:t>
            </a:r>
            <a:r>
              <a:rPr lang="en-US" b="1" dirty="0"/>
              <a:t> </a:t>
            </a:r>
            <a:r>
              <a:rPr lang="en-US" b="1" dirty="0" err="1"/>
              <a:t>sollte</a:t>
            </a:r>
            <a:r>
              <a:rPr lang="en-US" b="1" dirty="0"/>
              <a:t>, </a:t>
            </a:r>
            <a:r>
              <a:rPr lang="en-US" b="1" dirty="0" err="1"/>
              <a:t>kann</a:t>
            </a:r>
            <a:r>
              <a:rPr lang="en-US" b="1" dirty="0"/>
              <a:t> </a:t>
            </a:r>
            <a:r>
              <a:rPr lang="en-US" b="1" dirty="0" err="1"/>
              <a:t>sie</a:t>
            </a:r>
            <a:r>
              <a:rPr lang="en-US" b="1" dirty="0"/>
              <a:t> </a:t>
            </a:r>
            <a:r>
              <a:rPr lang="en-US" b="1" dirty="0" err="1"/>
              <a:t>sowohl</a:t>
            </a:r>
            <a:r>
              <a:rPr lang="en-US" b="1" dirty="0"/>
              <a:t> auf </a:t>
            </a:r>
            <a:r>
              <a:rPr lang="en-US" b="1" dirty="0" err="1"/>
              <a:t>ungesunde</a:t>
            </a:r>
            <a:r>
              <a:rPr lang="en-US" b="1" dirty="0"/>
              <a:t> </a:t>
            </a:r>
            <a:r>
              <a:rPr lang="en-US" b="1" dirty="0" err="1"/>
              <a:t>als</a:t>
            </a:r>
            <a:r>
              <a:rPr lang="en-US" b="1" dirty="0"/>
              <a:t> </a:t>
            </a:r>
            <a:r>
              <a:rPr lang="en-US" b="1" dirty="0" err="1"/>
              <a:t>auch</a:t>
            </a:r>
            <a:r>
              <a:rPr lang="en-US" b="1" dirty="0"/>
              <a:t> auf </a:t>
            </a:r>
            <a:r>
              <a:rPr lang="en-US" b="1" dirty="0" err="1"/>
              <a:t>gesunde</a:t>
            </a:r>
            <a:r>
              <a:rPr lang="en-US" b="1" dirty="0"/>
              <a:t> Weise </a:t>
            </a:r>
            <a:r>
              <a:rPr lang="en-US" b="1" dirty="0" err="1"/>
              <a:t>auftreten</a:t>
            </a:r>
            <a:r>
              <a:rPr lang="en-US" b="1" dirty="0"/>
              <a:t>, je </a:t>
            </a:r>
            <a:r>
              <a:rPr lang="en-US" b="1" dirty="0" err="1"/>
              <a:t>nach</a:t>
            </a:r>
            <a:r>
              <a:rPr lang="en-US" b="1" dirty="0"/>
              <a:t> </a:t>
            </a:r>
            <a:r>
              <a:rPr lang="en-US" b="1" dirty="0" err="1"/>
              <a:t>unseren</a:t>
            </a:r>
            <a:r>
              <a:rPr lang="en-US" b="1" dirty="0"/>
              <a:t> </a:t>
            </a:r>
            <a:r>
              <a:rPr lang="en-US" b="1" dirty="0" err="1"/>
              <a:t>Umständen</a:t>
            </a:r>
            <a:r>
              <a:rPr lang="en-US" b="1" dirty="0"/>
              <a:t> und </a:t>
            </a:r>
            <a:r>
              <a:rPr lang="en-US" b="1" dirty="0" err="1"/>
              <a:t>Reaktionen</a:t>
            </a:r>
            <a:r>
              <a:rPr lang="en-US" b="1" dirty="0"/>
              <a:t> auf </a:t>
            </a:r>
            <a:r>
              <a:rPr lang="en-US" b="1" dirty="0" err="1"/>
              <a:t>diese</a:t>
            </a:r>
            <a:r>
              <a:rPr lang="en-US" b="1" dirty="0"/>
              <a:t> </a:t>
            </a:r>
            <a:r>
              <a:rPr lang="en-US" b="1" dirty="0" err="1"/>
              <a:t>schwierigen</a:t>
            </a:r>
            <a:r>
              <a:rPr lang="en-US" b="1" dirty="0"/>
              <a:t> </a:t>
            </a:r>
            <a:r>
              <a:rPr lang="en-US" b="1" dirty="0" err="1"/>
              <a:t>Gefühle</a:t>
            </a:r>
            <a:r>
              <a:rPr lang="en-US" b="1" dirty="0"/>
              <a:t>. </a:t>
            </a:r>
            <a:endParaRPr b="1" dirty="0"/>
          </a:p>
          <a:p>
            <a:pPr marL="0" lvl="0" indent="0" algn="l" rtl="0">
              <a:spcBef>
                <a:spcPts val="0"/>
              </a:spcBef>
              <a:spcAft>
                <a:spcPts val="0"/>
              </a:spcAft>
              <a:buNone/>
            </a:pPr>
            <a:r>
              <a:rPr lang="en-US" dirty="0"/>
              <a:t>Die Gemeinschaft des </a:t>
            </a:r>
            <a:r>
              <a:rPr lang="en-US" dirty="0" err="1"/>
              <a:t>Klimapsychologie-Bündnisses</a:t>
            </a:r>
            <a:r>
              <a:rPr lang="en-US" dirty="0"/>
              <a:t> hat </a:t>
            </a:r>
            <a:r>
              <a:rPr lang="en-US" dirty="0" err="1"/>
              <a:t>eine</a:t>
            </a:r>
            <a:r>
              <a:rPr lang="en-US" dirty="0"/>
              <a:t> </a:t>
            </a:r>
            <a:r>
              <a:rPr lang="en-US" dirty="0" err="1"/>
              <a:t>hilfreiche</a:t>
            </a:r>
            <a:r>
              <a:rPr lang="en-US" dirty="0"/>
              <a:t> </a:t>
            </a:r>
            <a:r>
              <a:rPr lang="en-US" dirty="0" err="1"/>
              <a:t>Liste</a:t>
            </a:r>
            <a:r>
              <a:rPr lang="en-US" dirty="0"/>
              <a:t> </a:t>
            </a:r>
            <a:r>
              <a:rPr lang="en-US" dirty="0" err="1"/>
              <a:t>mit</a:t>
            </a:r>
            <a:r>
              <a:rPr lang="en-US" dirty="0"/>
              <a:t> </a:t>
            </a:r>
            <a:r>
              <a:rPr lang="en-US" dirty="0" err="1"/>
              <a:t>möglichen</a:t>
            </a:r>
            <a:r>
              <a:rPr lang="en-US" dirty="0"/>
              <a:t> </a:t>
            </a:r>
            <a:r>
              <a:rPr lang="en-US" dirty="0" err="1"/>
              <a:t>Reaktionen</a:t>
            </a:r>
            <a:r>
              <a:rPr lang="en-US" dirty="0"/>
              <a:t> auf die </a:t>
            </a:r>
            <a:r>
              <a:rPr lang="en-US" dirty="0" err="1"/>
              <a:t>Klimaangst</a:t>
            </a:r>
            <a:r>
              <a:rPr lang="en-US" dirty="0"/>
              <a:t> </a:t>
            </a:r>
            <a:r>
              <a:rPr lang="en-US" dirty="0" err="1"/>
              <a:t>zusammengestellt</a:t>
            </a:r>
            <a:r>
              <a:rPr lang="en-US" dirty="0"/>
              <a:t>, von </a:t>
            </a:r>
            <a:r>
              <a:rPr lang="en-US" dirty="0" err="1"/>
              <a:t>denen</a:t>
            </a:r>
            <a:r>
              <a:rPr lang="en-US" dirty="0"/>
              <a:t> </a:t>
            </a:r>
            <a:r>
              <a:rPr lang="en-US" dirty="0" err="1"/>
              <a:t>einige</a:t>
            </a:r>
            <a:r>
              <a:rPr lang="en-US" dirty="0"/>
              <a:t> </a:t>
            </a:r>
            <a:r>
              <a:rPr lang="en-US" dirty="0" err="1"/>
              <a:t>anpassungsfähig</a:t>
            </a:r>
            <a:r>
              <a:rPr lang="en-US" dirty="0"/>
              <a:t> </a:t>
            </a:r>
            <a:r>
              <a:rPr lang="en-US" dirty="0" err="1"/>
              <a:t>sind</a:t>
            </a:r>
            <a:r>
              <a:rPr lang="en-US" dirty="0"/>
              <a:t> und </a:t>
            </a:r>
            <a:r>
              <a:rPr lang="en-US" dirty="0" err="1"/>
              <a:t>andere</a:t>
            </a:r>
            <a:r>
              <a:rPr lang="en-US" dirty="0"/>
              <a:t> </a:t>
            </a:r>
            <a:r>
              <a:rPr lang="en-US" dirty="0" err="1"/>
              <a:t>nicht</a:t>
            </a:r>
            <a:r>
              <a:rPr lang="en-US" dirty="0"/>
              <a:t> so </a:t>
            </a:r>
            <a:r>
              <a:rPr lang="en-US" dirty="0" err="1"/>
              <a:t>sehr</a:t>
            </a:r>
            <a:r>
              <a:rPr lang="en-US" dirty="0"/>
              <a:t>. </a:t>
            </a:r>
            <a:endParaRPr dirty="0"/>
          </a:p>
          <a:p>
            <a:pPr marL="0" lvl="0" indent="0" algn="l" rtl="0">
              <a:spcBef>
                <a:spcPts val="0"/>
              </a:spcBef>
              <a:spcAft>
                <a:spcPts val="0"/>
              </a:spcAft>
              <a:buNone/>
            </a:pPr>
            <a:r>
              <a:rPr lang="en-US" b="1" dirty="0"/>
              <a:t>Der Weg für </a:t>
            </a:r>
            <a:r>
              <a:rPr lang="en-US" b="1" dirty="0" err="1"/>
              <a:t>eine</a:t>
            </a:r>
            <a:r>
              <a:rPr lang="en-US" b="1" dirty="0"/>
              <a:t> </a:t>
            </a:r>
            <a:r>
              <a:rPr lang="en-US" b="1" dirty="0" err="1"/>
              <a:t>klimaängstliche</a:t>
            </a:r>
            <a:r>
              <a:rPr lang="en-US" b="1" dirty="0"/>
              <a:t> </a:t>
            </a:r>
            <a:r>
              <a:rPr lang="en-US" b="1" dirty="0" err="1"/>
              <a:t>Jugend</a:t>
            </a:r>
            <a:r>
              <a:rPr lang="en-US" b="1" dirty="0"/>
              <a:t> </a:t>
            </a:r>
            <a:r>
              <a:rPr lang="en-US" b="1" dirty="0" err="1"/>
              <a:t>könnte</a:t>
            </a:r>
            <a:r>
              <a:rPr lang="en-US" b="1" dirty="0"/>
              <a:t> </a:t>
            </a:r>
            <a:r>
              <a:rPr lang="en-US" b="1" dirty="0" err="1"/>
              <a:t>darin</a:t>
            </a:r>
            <a:r>
              <a:rPr lang="en-US" b="1" dirty="0"/>
              <a:t> </a:t>
            </a:r>
            <a:r>
              <a:rPr lang="en-US" b="1" dirty="0" err="1"/>
              <a:t>bestehen</a:t>
            </a:r>
            <a:r>
              <a:rPr lang="en-US" b="1" dirty="0"/>
              <a:t>, von den </a:t>
            </a:r>
            <a:r>
              <a:rPr lang="en-US" b="1" dirty="0" err="1"/>
              <a:t>maladaptiven</a:t>
            </a:r>
            <a:r>
              <a:rPr lang="en-US" b="1" dirty="0"/>
              <a:t> </a:t>
            </a:r>
            <a:r>
              <a:rPr lang="en-US" b="1" dirty="0" err="1"/>
              <a:t>zu</a:t>
            </a:r>
            <a:r>
              <a:rPr lang="en-US" b="1" dirty="0"/>
              <a:t> den </a:t>
            </a:r>
            <a:r>
              <a:rPr lang="en-US" b="1" dirty="0" err="1"/>
              <a:t>adaptiven</a:t>
            </a:r>
            <a:r>
              <a:rPr lang="en-US" b="1" dirty="0"/>
              <a:t> </a:t>
            </a:r>
            <a:r>
              <a:rPr lang="en-US" b="1" dirty="0" err="1"/>
              <a:t>Mechanismen</a:t>
            </a:r>
            <a:r>
              <a:rPr lang="en-US" b="1" dirty="0"/>
              <a:t> </a:t>
            </a:r>
            <a:r>
              <a:rPr lang="en-US" b="1" dirty="0" err="1"/>
              <a:t>überzugehen</a:t>
            </a:r>
            <a:r>
              <a:rPr lang="en-US" b="1" dirty="0"/>
              <a:t>.</a:t>
            </a:r>
            <a:endParaRPr b="1"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0"/>
        <p:cNvGrpSpPr/>
        <p:nvPr/>
      </p:nvGrpSpPr>
      <p:grpSpPr>
        <a:xfrm>
          <a:off x="0" y="0"/>
          <a:ext cx="0" cy="0"/>
          <a:chOff x="0" y="0"/>
          <a:chExt cx="0" cy="0"/>
        </a:xfrm>
      </p:grpSpPr>
      <p:sp>
        <p:nvSpPr>
          <p:cNvPr id="961" name="Google Shape;961;g3085bbd85ef_0_197: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2" name="Google Shape;962;g3085bbd85ef_0_197: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err="1"/>
              <a:t>Ökologisch</a:t>
            </a:r>
            <a:r>
              <a:rPr lang="en-US" b="1" dirty="0"/>
              <a:t> </a:t>
            </a:r>
            <a:r>
              <a:rPr lang="en-US" b="1" dirty="0" err="1"/>
              <a:t>ungünstige</a:t>
            </a:r>
            <a:r>
              <a:rPr lang="en-US" b="1" dirty="0"/>
              <a:t> </a:t>
            </a:r>
            <a:r>
              <a:rPr lang="en-US" b="1" dirty="0" err="1"/>
              <a:t>Bewältigungsstrategien</a:t>
            </a:r>
            <a:r>
              <a:rPr lang="en-US" b="1" dirty="0"/>
              <a:t> </a:t>
            </a:r>
            <a:r>
              <a:rPr lang="en-US" b="1" dirty="0" err="1"/>
              <a:t>bei</a:t>
            </a:r>
            <a:r>
              <a:rPr lang="en-US" b="1" dirty="0"/>
              <a:t> </a:t>
            </a:r>
            <a:r>
              <a:rPr lang="en-US" b="1" dirty="0" err="1"/>
              <a:t>Klimaangst</a:t>
            </a:r>
            <a:r>
              <a:rPr lang="en-US" b="1" dirty="0"/>
              <a:t>:</a:t>
            </a:r>
            <a:endParaRPr b="1" dirty="0"/>
          </a:p>
          <a:p>
            <a:pPr marL="0" lvl="0" indent="0" algn="l" rtl="0">
              <a:spcBef>
                <a:spcPts val="0"/>
              </a:spcBef>
              <a:spcAft>
                <a:spcPts val="0"/>
              </a:spcAft>
              <a:buNone/>
            </a:pPr>
            <a:r>
              <a:rPr lang="en-US" dirty="0"/>
              <a:t>[Laut </a:t>
            </a:r>
            <a:r>
              <a:rPr lang="en-US" dirty="0" err="1"/>
              <a:t>vorlesen</a:t>
            </a:r>
            <a:r>
              <a:rPr lang="en-US" dirty="0"/>
              <a:t>]</a:t>
            </a:r>
            <a:endParaRPr dirty="0"/>
          </a:p>
          <a:p>
            <a:pPr marL="0" lvl="0" indent="0" algn="l" rtl="0">
              <a:spcBef>
                <a:spcPts val="0"/>
              </a:spcBef>
              <a:spcAft>
                <a:spcPts val="0"/>
              </a:spcAft>
              <a:buNone/>
            </a:pPr>
            <a:r>
              <a:rPr lang="en-US" dirty="0" err="1"/>
              <a:t>Diese</a:t>
            </a:r>
            <a:r>
              <a:rPr lang="en-US" dirty="0"/>
              <a:t> </a:t>
            </a:r>
            <a:r>
              <a:rPr lang="en-US" dirty="0" err="1"/>
              <a:t>Reaktionen</a:t>
            </a:r>
            <a:r>
              <a:rPr lang="en-US" dirty="0"/>
              <a:t> </a:t>
            </a:r>
            <a:r>
              <a:rPr lang="en-US" dirty="0" err="1"/>
              <a:t>sind</a:t>
            </a:r>
            <a:r>
              <a:rPr lang="en-US" dirty="0"/>
              <a:t> oft </a:t>
            </a:r>
            <a:r>
              <a:rPr lang="en-US" dirty="0" err="1"/>
              <a:t>miteinander</a:t>
            </a:r>
            <a:r>
              <a:rPr lang="en-US" dirty="0"/>
              <a:t> </a:t>
            </a:r>
            <a:r>
              <a:rPr lang="en-US" dirty="0" err="1"/>
              <a:t>verwoben</a:t>
            </a:r>
            <a:r>
              <a:rPr lang="en-US" dirty="0"/>
              <a:t>, </a:t>
            </a:r>
            <a:r>
              <a:rPr lang="en-US" dirty="0" err="1"/>
              <a:t>nicht</a:t>
            </a:r>
            <a:r>
              <a:rPr lang="en-US" dirty="0"/>
              <a:t> immer </a:t>
            </a:r>
            <a:r>
              <a:rPr lang="en-US" dirty="0" err="1"/>
              <a:t>nur</a:t>
            </a:r>
            <a:r>
              <a:rPr lang="en-US" dirty="0"/>
              <a:t> das </a:t>
            </a:r>
            <a:r>
              <a:rPr lang="en-US" dirty="0" err="1"/>
              <a:t>eine</a:t>
            </a:r>
            <a:r>
              <a:rPr lang="en-US" dirty="0"/>
              <a:t> </a:t>
            </a:r>
            <a:r>
              <a:rPr lang="en-US" dirty="0" err="1"/>
              <a:t>oder</a:t>
            </a:r>
            <a:r>
              <a:rPr lang="en-US" dirty="0"/>
              <a:t> das </a:t>
            </a:r>
            <a:r>
              <a:rPr lang="en-US" dirty="0" err="1"/>
              <a:t>andere</a:t>
            </a:r>
            <a:r>
              <a:rPr lang="en-US" dirty="0"/>
              <a:t>. </a:t>
            </a:r>
            <a:endParaRP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9"/>
        <p:cNvGrpSpPr/>
        <p:nvPr/>
      </p:nvGrpSpPr>
      <p:grpSpPr>
        <a:xfrm>
          <a:off x="0" y="0"/>
          <a:ext cx="0" cy="0"/>
          <a:chOff x="0" y="0"/>
          <a:chExt cx="0" cy="0"/>
        </a:xfrm>
      </p:grpSpPr>
      <p:sp>
        <p:nvSpPr>
          <p:cNvPr id="970" name="Google Shape;970;g3085bbd85ef_0_228: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1" name="Google Shape;971;g3085bbd85ef_0_228: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dirty="0">
                <a:solidFill>
                  <a:schemeClr val="dk1"/>
                </a:solidFill>
              </a:rPr>
              <a:t>[Frag die Gruppe. Gib 2-3 </a:t>
            </a:r>
            <a:r>
              <a:rPr lang="en-US" dirty="0" err="1">
                <a:solidFill>
                  <a:schemeClr val="dk1"/>
                </a:solidFill>
              </a:rPr>
              <a:t>Leuten</a:t>
            </a:r>
            <a:r>
              <a:rPr lang="en-US" dirty="0">
                <a:solidFill>
                  <a:schemeClr val="dk1"/>
                </a:solidFill>
              </a:rPr>
              <a:t> Zeit, </a:t>
            </a:r>
            <a:r>
              <a:rPr lang="en-US" dirty="0" err="1">
                <a:solidFill>
                  <a:schemeClr val="dk1"/>
                </a:solidFill>
              </a:rPr>
              <a:t>laut</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antworten</a:t>
            </a:r>
            <a:r>
              <a:rPr lang="en-US" dirty="0">
                <a:solidFill>
                  <a:schemeClr val="dk1"/>
                </a:solidFill>
              </a:rPr>
              <a:t>.]</a:t>
            </a:r>
            <a:endParaRPr dirty="0">
              <a:solidFill>
                <a:schemeClr val="dk1"/>
              </a:solidFill>
            </a:endParaRPr>
          </a:p>
          <a:p>
            <a:pPr marL="0" lvl="0" indent="0" algn="l" rtl="0">
              <a:spcBef>
                <a:spcPts val="0"/>
              </a:spcBef>
              <a:spcAft>
                <a:spcPts val="0"/>
              </a:spcAft>
              <a:buClr>
                <a:schemeClr val="dk1"/>
              </a:buClr>
              <a:buSzPts val="1100"/>
              <a:buFont typeface="Arial"/>
              <a:buNone/>
            </a:pPr>
            <a:r>
              <a:rPr lang="en-US" b="1" dirty="0">
                <a:solidFill>
                  <a:schemeClr val="dk1"/>
                </a:solidFill>
              </a:rPr>
              <a:t>[2 min]</a:t>
            </a:r>
            <a:endParaRPr b="1"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US" dirty="0">
                <a:solidFill>
                  <a:schemeClr val="dk1"/>
                </a:solidFill>
              </a:rPr>
              <a:t>[</a:t>
            </a:r>
            <a:r>
              <a:rPr lang="en-US" dirty="0" err="1">
                <a:solidFill>
                  <a:schemeClr val="dk1"/>
                </a:solidFill>
              </a:rPr>
              <a:t>Fasse</a:t>
            </a:r>
            <a:r>
              <a:rPr lang="en-US" dirty="0">
                <a:solidFill>
                  <a:schemeClr val="dk1"/>
                </a:solidFill>
              </a:rPr>
              <a:t> dich </a:t>
            </a:r>
            <a:r>
              <a:rPr lang="en-US" dirty="0" err="1">
                <a:solidFill>
                  <a:schemeClr val="dk1"/>
                </a:solidFill>
              </a:rPr>
              <a:t>kurz</a:t>
            </a:r>
            <a:r>
              <a:rPr lang="en-US" dirty="0">
                <a:solidFill>
                  <a:schemeClr val="dk1"/>
                </a:solidFill>
              </a:rPr>
              <a:t>, </a:t>
            </a:r>
            <a:r>
              <a:rPr lang="en-US" dirty="0" err="1">
                <a:solidFill>
                  <a:schemeClr val="dk1"/>
                </a:solidFill>
              </a:rPr>
              <a:t>damit</a:t>
            </a:r>
            <a:r>
              <a:rPr lang="en-US" dirty="0">
                <a:solidFill>
                  <a:schemeClr val="dk1"/>
                </a:solidFill>
              </a:rPr>
              <a:t> du </a:t>
            </a:r>
            <a:r>
              <a:rPr lang="en-US" dirty="0" err="1">
                <a:solidFill>
                  <a:schemeClr val="dk1"/>
                </a:solidFill>
              </a:rPr>
              <a:t>einen</a:t>
            </a:r>
            <a:r>
              <a:rPr lang="en-US" dirty="0">
                <a:solidFill>
                  <a:schemeClr val="dk1"/>
                </a:solidFill>
              </a:rPr>
              <a:t> Moment Zeit hast, </a:t>
            </a:r>
            <a:r>
              <a:rPr lang="en-US" dirty="0" err="1">
                <a:solidFill>
                  <a:schemeClr val="dk1"/>
                </a:solidFill>
              </a:rPr>
              <a:t>darüber</a:t>
            </a:r>
            <a:r>
              <a:rPr lang="en-US" dirty="0">
                <a:solidFill>
                  <a:schemeClr val="dk1"/>
                </a:solidFill>
              </a:rPr>
              <a:t> </a:t>
            </a:r>
            <a:r>
              <a:rPr lang="en-US" dirty="0" err="1">
                <a:solidFill>
                  <a:schemeClr val="dk1"/>
                </a:solidFill>
              </a:rPr>
              <a:t>nachzudenken</a:t>
            </a:r>
            <a:r>
              <a:rPr lang="en-US" dirty="0">
                <a:solidFill>
                  <a:schemeClr val="dk1"/>
                </a:solidFill>
              </a:rPr>
              <a:t>.]</a:t>
            </a:r>
            <a:endParaRPr dirty="0">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g3085bbd85ef_0_235: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8" name="Google Shape;978;g3085bbd85ef_0_235: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rPr>
              <a:t>[Frag die Gruppe. Gib 3-4 Leuten Zeit, laut zu antworten.]</a:t>
            </a:r>
            <a:endParaRPr>
              <a:solidFill>
                <a:schemeClr val="dk1"/>
              </a:solidFill>
            </a:endParaRPr>
          </a:p>
          <a:p>
            <a:pPr marL="0" lvl="0" indent="0" algn="l" rtl="0">
              <a:spcBef>
                <a:spcPts val="0"/>
              </a:spcBef>
              <a:spcAft>
                <a:spcPts val="0"/>
              </a:spcAft>
              <a:buNone/>
            </a:pPr>
            <a:r>
              <a:rPr lang="en-US" b="1">
                <a:solidFill>
                  <a:schemeClr val="dk1"/>
                </a:solidFill>
              </a:rPr>
              <a:t>[3 min]</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2d3b5114961_0_43: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2d3b5114961_0_43: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[Teile die Teilnehmenden in Buzz-Gruppen von 2-4 Personen ein. Buzz-Gruppen sind kleine Gruppen, in denen die Teilnehmenden eine kurze, intensive Diskussion über eine bestimmte Frage führen. Die ersten Buzz-Gruppen können größer sein.]</a:t>
            </a:r>
            <a:endParaRPr/>
          </a:p>
          <a:p>
            <a:pPr marL="0" lvl="0" indent="0" algn="l" rtl="0">
              <a:spcBef>
                <a:spcPts val="0"/>
              </a:spcBef>
              <a:spcAft>
                <a:spcPts val="0"/>
              </a:spcAft>
              <a:buNone/>
            </a:pPr>
            <a:r>
              <a:rPr lang="en-US"/>
              <a:t>[</a:t>
            </a:r>
            <a:r>
              <a:rPr lang="en-US" b="1"/>
              <a:t>2 min</a:t>
            </a:r>
            <a:r>
              <a:rPr lang="en-US"/>
              <a: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3"/>
        <p:cNvGrpSpPr/>
        <p:nvPr/>
      </p:nvGrpSpPr>
      <p:grpSpPr>
        <a:xfrm>
          <a:off x="0" y="0"/>
          <a:ext cx="0" cy="0"/>
          <a:chOff x="0" y="0"/>
          <a:chExt cx="0" cy="0"/>
        </a:xfrm>
      </p:grpSpPr>
      <p:sp>
        <p:nvSpPr>
          <p:cNvPr id="984" name="Google Shape;984;g3085bbd85ef_0_220: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5" name="Google Shape;985;g3085bbd85ef_0_220: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err="1">
                <a:solidFill>
                  <a:schemeClr val="dk1"/>
                </a:solidFill>
              </a:rPr>
              <a:t>Ökologisch</a:t>
            </a:r>
            <a:r>
              <a:rPr lang="en-US" b="1" dirty="0">
                <a:solidFill>
                  <a:schemeClr val="dk1"/>
                </a:solidFill>
              </a:rPr>
              <a:t> adaptive </a:t>
            </a:r>
            <a:r>
              <a:rPr lang="en-US" b="1" dirty="0" err="1">
                <a:solidFill>
                  <a:schemeClr val="dk1"/>
                </a:solidFill>
              </a:rPr>
              <a:t>Bewältigungsstrategien</a:t>
            </a:r>
            <a:r>
              <a:rPr lang="en-US" b="1" dirty="0">
                <a:solidFill>
                  <a:schemeClr val="dk1"/>
                </a:solidFill>
              </a:rPr>
              <a:t> </a:t>
            </a:r>
            <a:r>
              <a:rPr lang="en-US" b="1" dirty="0" err="1">
                <a:solidFill>
                  <a:schemeClr val="dk1"/>
                </a:solidFill>
              </a:rPr>
              <a:t>bei</a:t>
            </a:r>
            <a:r>
              <a:rPr lang="en-US" b="1" dirty="0">
                <a:solidFill>
                  <a:schemeClr val="dk1"/>
                </a:solidFill>
              </a:rPr>
              <a:t> </a:t>
            </a:r>
            <a:r>
              <a:rPr lang="en-US" b="1" dirty="0" err="1">
                <a:solidFill>
                  <a:schemeClr val="dk1"/>
                </a:solidFill>
              </a:rPr>
              <a:t>Klimaangst</a:t>
            </a:r>
            <a:r>
              <a:rPr lang="en-US" b="1" dirty="0">
                <a:solidFill>
                  <a:schemeClr val="dk1"/>
                </a:solidFill>
              </a:rPr>
              <a:t>:</a:t>
            </a:r>
            <a:endParaRPr b="1" dirty="0">
              <a:solidFill>
                <a:schemeClr val="dk1"/>
              </a:solidFill>
            </a:endParaRPr>
          </a:p>
          <a:p>
            <a:pPr marL="0" lvl="0" indent="0" algn="l" rtl="0">
              <a:spcBef>
                <a:spcPts val="0"/>
              </a:spcBef>
              <a:spcAft>
                <a:spcPts val="0"/>
              </a:spcAft>
              <a:buNone/>
            </a:pPr>
            <a:r>
              <a:rPr lang="en-US" dirty="0">
                <a:solidFill>
                  <a:schemeClr val="dk1"/>
                </a:solidFill>
              </a:rPr>
              <a:t>[</a:t>
            </a:r>
            <a:r>
              <a:rPr lang="en-US" dirty="0" err="1">
                <a:solidFill>
                  <a:schemeClr val="dk1"/>
                </a:solidFill>
              </a:rPr>
              <a:t>Vergleiche</a:t>
            </a:r>
            <a:r>
              <a:rPr lang="en-US" dirty="0">
                <a:solidFill>
                  <a:schemeClr val="dk1"/>
                </a:solidFill>
              </a:rPr>
              <a:t> die </a:t>
            </a:r>
            <a:r>
              <a:rPr lang="en-US" dirty="0" err="1">
                <a:solidFill>
                  <a:schemeClr val="dk1"/>
                </a:solidFill>
              </a:rPr>
              <a:t>Antworten</a:t>
            </a:r>
            <a:r>
              <a:rPr lang="en-US" dirty="0">
                <a:solidFill>
                  <a:schemeClr val="dk1"/>
                </a:solidFill>
              </a:rPr>
              <a:t> </a:t>
            </a:r>
            <a:r>
              <a:rPr lang="en-US" dirty="0" err="1">
                <a:solidFill>
                  <a:schemeClr val="dk1"/>
                </a:solidFill>
              </a:rPr>
              <a:t>mit</a:t>
            </a:r>
            <a:r>
              <a:rPr lang="en-US" dirty="0">
                <a:solidFill>
                  <a:schemeClr val="dk1"/>
                </a:solidFill>
              </a:rPr>
              <a:t> der </a:t>
            </a:r>
            <a:r>
              <a:rPr lang="en-US" dirty="0" err="1">
                <a:solidFill>
                  <a:schemeClr val="dk1"/>
                </a:solidFill>
              </a:rPr>
              <a:t>Liste</a:t>
            </a:r>
            <a:r>
              <a:rPr lang="en-US" dirty="0">
                <a:solidFill>
                  <a:schemeClr val="dk1"/>
                </a:solidFill>
              </a:rPr>
              <a:t> der </a:t>
            </a:r>
            <a:r>
              <a:rPr lang="en-US" dirty="0" err="1">
                <a:solidFill>
                  <a:schemeClr val="dk1"/>
                </a:solidFill>
              </a:rPr>
              <a:t>adaptiven</a:t>
            </a:r>
            <a:r>
              <a:rPr lang="en-US" dirty="0">
                <a:solidFill>
                  <a:schemeClr val="dk1"/>
                </a:solidFill>
              </a:rPr>
              <a:t> </a:t>
            </a:r>
            <a:r>
              <a:rPr lang="en-US" dirty="0" err="1">
                <a:solidFill>
                  <a:schemeClr val="dk1"/>
                </a:solidFill>
              </a:rPr>
              <a:t>Bewältigungsstrategien</a:t>
            </a:r>
            <a:r>
              <a:rPr lang="en-US" dirty="0">
                <a:solidFill>
                  <a:schemeClr val="dk1"/>
                </a:solidFill>
              </a:rPr>
              <a:t> </a:t>
            </a:r>
            <a:r>
              <a:rPr lang="en-US" dirty="0" err="1">
                <a:solidFill>
                  <a:schemeClr val="dk1"/>
                </a:solidFill>
              </a:rPr>
              <a:t>oder</a:t>
            </a:r>
            <a:r>
              <a:rPr lang="en-US" dirty="0">
                <a:solidFill>
                  <a:schemeClr val="dk1"/>
                </a:solidFill>
              </a:rPr>
              <a:t> lies die </a:t>
            </a:r>
            <a:r>
              <a:rPr lang="en-US" dirty="0" err="1">
                <a:solidFill>
                  <a:schemeClr val="dk1"/>
                </a:solidFill>
              </a:rPr>
              <a:t>Liste</a:t>
            </a:r>
            <a:r>
              <a:rPr lang="en-US" dirty="0">
                <a:solidFill>
                  <a:schemeClr val="dk1"/>
                </a:solidFill>
              </a:rPr>
              <a:t> </a:t>
            </a:r>
            <a:r>
              <a:rPr lang="en-US" dirty="0" err="1">
                <a:solidFill>
                  <a:schemeClr val="dk1"/>
                </a:solidFill>
              </a:rPr>
              <a:t>einfach</a:t>
            </a:r>
            <a:r>
              <a:rPr lang="en-US" dirty="0">
                <a:solidFill>
                  <a:schemeClr val="dk1"/>
                </a:solidFill>
              </a:rPr>
              <a:t> </a:t>
            </a:r>
            <a:r>
              <a:rPr lang="en-US" dirty="0" err="1">
                <a:solidFill>
                  <a:schemeClr val="dk1"/>
                </a:solidFill>
              </a:rPr>
              <a:t>laut</a:t>
            </a:r>
            <a:r>
              <a:rPr lang="en-US" dirty="0">
                <a:solidFill>
                  <a:schemeClr val="dk1"/>
                </a:solidFill>
              </a:rPr>
              <a:t> </a:t>
            </a:r>
            <a:r>
              <a:rPr lang="en-US" dirty="0" err="1">
                <a:solidFill>
                  <a:schemeClr val="dk1"/>
                </a:solidFill>
              </a:rPr>
              <a:t>vor</a:t>
            </a:r>
            <a:r>
              <a:rPr lang="en-US" dirty="0">
                <a:solidFill>
                  <a:schemeClr val="dk1"/>
                </a:solidFill>
              </a:rPr>
              <a:t>.]</a:t>
            </a:r>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2"/>
        <p:cNvGrpSpPr/>
        <p:nvPr/>
      </p:nvGrpSpPr>
      <p:grpSpPr>
        <a:xfrm>
          <a:off x="0" y="0"/>
          <a:ext cx="0" cy="0"/>
          <a:chOff x="0" y="0"/>
          <a:chExt cx="0" cy="0"/>
        </a:xfrm>
      </p:grpSpPr>
      <p:sp>
        <p:nvSpPr>
          <p:cNvPr id="993" name="Google Shape;993;g3085bbd85ef_0_241: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4" name="Google Shape;994;g3085bbd85ef_0_241: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rPr>
              <a:t>In Wirklichkeit wird ein Mensch mit Klimaangst selbst dann, wenn er die Fähigkeiten zur Selbstregulierung beherrscht, sich um sich selbst kümmert, nach seinen Werten lebt und sinnvolle Maßnahmen ergreift, immer noch zwischen Verzweiflung über schwierige Informationen und Zuständen der Zufriedenheit und Widerstandsfähigkeit hin und her schwanken. </a:t>
            </a:r>
            <a:endParaRPr>
              <a:solidFill>
                <a:schemeClr val="dk1"/>
              </a:solidFill>
            </a:endParaRPr>
          </a:p>
          <a:p>
            <a:pPr marL="0" lvl="0" indent="0" algn="l" rtl="0">
              <a:spcBef>
                <a:spcPts val="0"/>
              </a:spcBef>
              <a:spcAft>
                <a:spcPts val="0"/>
              </a:spcAft>
              <a:buNone/>
            </a:pPr>
            <a:r>
              <a:rPr lang="en-US">
                <a:solidFill>
                  <a:schemeClr val="dk1"/>
                </a:solidFill>
              </a:rPr>
              <a:t>Dies wird als "Toggling" bezeichnet. Es ist eine eigenständige Fähigkeit, die gestärkt werden kann.</a:t>
            </a:r>
            <a:endParaRPr>
              <a:solidFill>
                <a:schemeClr val="dk1"/>
              </a:solidFill>
            </a:endParaRPr>
          </a:p>
          <a:p>
            <a:pPr marL="0" lvl="0" indent="0" algn="l" rtl="0">
              <a:spcBef>
                <a:spcPts val="0"/>
              </a:spcBef>
              <a:spcAft>
                <a:spcPts val="0"/>
              </a:spcAft>
              <a:buNone/>
            </a:pPr>
            <a:endParaRPr>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2"/>
        <p:cNvGrpSpPr/>
        <p:nvPr/>
      </p:nvGrpSpPr>
      <p:grpSpPr>
        <a:xfrm>
          <a:off x="0" y="0"/>
          <a:ext cx="0" cy="0"/>
          <a:chOff x="0" y="0"/>
          <a:chExt cx="0" cy="0"/>
        </a:xfrm>
      </p:grpSpPr>
      <p:sp>
        <p:nvSpPr>
          <p:cNvPr id="1003" name="Google Shape;1003;g3085bbd85ef_0_257: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4" name="Google Shape;1004;g3085bbd85ef_0_257: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a:t>
            </a:r>
            <a:r>
              <a:rPr lang="en-US" dirty="0" err="1">
                <a:solidFill>
                  <a:schemeClr val="dk1"/>
                </a:solidFill>
              </a:rPr>
              <a:t>Führe</a:t>
            </a:r>
            <a:r>
              <a:rPr lang="en-US" dirty="0">
                <a:solidFill>
                  <a:schemeClr val="dk1"/>
                </a:solidFill>
              </a:rPr>
              <a:t> </a:t>
            </a:r>
            <a:r>
              <a:rPr lang="en-US" dirty="0" err="1">
                <a:solidFill>
                  <a:schemeClr val="dk1"/>
                </a:solidFill>
              </a:rPr>
              <a:t>zum</a:t>
            </a:r>
            <a:r>
              <a:rPr lang="en-US" dirty="0">
                <a:solidFill>
                  <a:schemeClr val="dk1"/>
                </a:solidFill>
              </a:rPr>
              <a:t> </a:t>
            </a:r>
            <a:r>
              <a:rPr lang="en-US" dirty="0" err="1">
                <a:solidFill>
                  <a:schemeClr val="dk1"/>
                </a:solidFill>
              </a:rPr>
              <a:t>Abschluss</a:t>
            </a:r>
            <a:r>
              <a:rPr lang="en-US" dirty="0">
                <a:solidFill>
                  <a:schemeClr val="dk1"/>
                </a:solidFill>
              </a:rPr>
              <a:t> </a:t>
            </a:r>
            <a:r>
              <a:rPr lang="en-US" dirty="0" err="1">
                <a:solidFill>
                  <a:schemeClr val="dk1"/>
                </a:solidFill>
              </a:rPr>
              <a:t>eine</a:t>
            </a:r>
            <a:r>
              <a:rPr lang="en-US" dirty="0">
                <a:solidFill>
                  <a:schemeClr val="dk1"/>
                </a:solidFill>
              </a:rPr>
              <a:t> </a:t>
            </a:r>
            <a:r>
              <a:rPr lang="en-US" dirty="0" err="1">
                <a:solidFill>
                  <a:schemeClr val="dk1"/>
                </a:solidFill>
              </a:rPr>
              <a:t>Methoden-Übung</a:t>
            </a:r>
            <a:r>
              <a:rPr lang="en-US" dirty="0">
                <a:solidFill>
                  <a:schemeClr val="dk1"/>
                </a:solidFill>
              </a:rPr>
              <a:t> </a:t>
            </a:r>
            <a:r>
              <a:rPr lang="en-US" dirty="0" err="1">
                <a:solidFill>
                  <a:schemeClr val="dk1"/>
                </a:solidFill>
              </a:rPr>
              <a:t>durch</a:t>
            </a:r>
            <a:r>
              <a:rPr lang="en-US" dirty="0">
                <a:solidFill>
                  <a:schemeClr val="dk1"/>
                </a:solidFill>
              </a:rPr>
              <a:t>: </a:t>
            </a:r>
            <a:r>
              <a:rPr lang="en-US" b="1" dirty="0">
                <a:solidFill>
                  <a:schemeClr val="dk1"/>
                </a:solidFill>
              </a:rPr>
              <a:t>Shake Stretch Soothe</a:t>
            </a:r>
            <a:r>
              <a:rPr lang="en-US" dirty="0">
                <a:solidFill>
                  <a:schemeClr val="dk1"/>
                </a:solidFill>
              </a:rPr>
              <a:t>. </a:t>
            </a:r>
            <a:r>
              <a:rPr lang="en-US" dirty="0">
                <a:solidFill>
                  <a:srgbClr val="F25620"/>
                </a:solidFill>
              </a:rPr>
              <a:t>Methode Nr. 16. </a:t>
            </a:r>
            <a:r>
              <a:rPr lang="en-US" dirty="0" err="1">
                <a:solidFill>
                  <a:srgbClr val="F25620"/>
                </a:solidFill>
              </a:rPr>
              <a:t>Finde</a:t>
            </a:r>
            <a:r>
              <a:rPr lang="en-US" dirty="0">
                <a:solidFill>
                  <a:srgbClr val="F25620"/>
                </a:solidFill>
              </a:rPr>
              <a:t> die </a:t>
            </a:r>
            <a:r>
              <a:rPr lang="en-US" dirty="0" err="1">
                <a:solidFill>
                  <a:srgbClr val="F25620"/>
                </a:solidFill>
              </a:rPr>
              <a:t>Beschreibungen</a:t>
            </a:r>
            <a:r>
              <a:rPr lang="en-US" dirty="0">
                <a:solidFill>
                  <a:srgbClr val="F25620"/>
                </a:solidFill>
              </a:rPr>
              <a:t> im </a:t>
            </a:r>
            <a:r>
              <a:rPr lang="en-US" dirty="0" err="1">
                <a:solidFill>
                  <a:srgbClr val="F25620"/>
                </a:solidFill>
              </a:rPr>
              <a:t>Trainingsprogramm</a:t>
            </a:r>
            <a:r>
              <a:rPr lang="en-US" dirty="0">
                <a:solidFill>
                  <a:srgbClr val="F25620"/>
                </a:solidFill>
              </a:rPr>
              <a:t> und </a:t>
            </a:r>
            <a:r>
              <a:rPr lang="en-US" dirty="0" err="1">
                <a:solidFill>
                  <a:srgbClr val="F25620"/>
                </a:solidFill>
              </a:rPr>
              <a:t>bereite</a:t>
            </a:r>
            <a:r>
              <a:rPr lang="en-US" dirty="0">
                <a:solidFill>
                  <a:srgbClr val="F25620"/>
                </a:solidFill>
              </a:rPr>
              <a:t> dich </a:t>
            </a:r>
            <a:r>
              <a:rPr lang="en-US" dirty="0" err="1">
                <a:solidFill>
                  <a:srgbClr val="F25620"/>
                </a:solidFill>
              </a:rPr>
              <a:t>darauf</a:t>
            </a:r>
            <a:r>
              <a:rPr lang="en-US" dirty="0">
                <a:solidFill>
                  <a:srgbClr val="F25620"/>
                </a:solidFill>
              </a:rPr>
              <a:t> </a:t>
            </a:r>
            <a:r>
              <a:rPr lang="en-US" dirty="0" err="1">
                <a:solidFill>
                  <a:srgbClr val="F25620"/>
                </a:solidFill>
              </a:rPr>
              <a:t>vor</a:t>
            </a:r>
            <a:r>
              <a:rPr lang="en-US" dirty="0">
                <a:solidFill>
                  <a:schemeClr val="dk1"/>
                </a:solidFill>
              </a:rPr>
              <a:t>].</a:t>
            </a:r>
            <a:endParaRPr dirty="0">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3"/>
        <p:cNvGrpSpPr/>
        <p:nvPr/>
      </p:nvGrpSpPr>
      <p:grpSpPr>
        <a:xfrm>
          <a:off x="0" y="0"/>
          <a:ext cx="0" cy="0"/>
          <a:chOff x="0" y="0"/>
          <a:chExt cx="0" cy="0"/>
        </a:xfrm>
      </p:grpSpPr>
      <p:sp>
        <p:nvSpPr>
          <p:cNvPr id="1034" name="Google Shape;1034;p35:notes"/>
          <p:cNvSpPr txBox="1">
            <a:spLocks noGrp="1"/>
          </p:cNvSpPr>
          <p:nvPr>
            <p:ph type="body" idx="1"/>
          </p:nvPr>
        </p:nvSpPr>
        <p:spPr>
          <a:xfrm>
            <a:off x="755950" y="5078600"/>
            <a:ext cx="6047725" cy="4811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35" name="Google Shape;1035;p35: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2d3b5114961_0_54: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2d3b5114961_0_54: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[Bilde </a:t>
            </a:r>
            <a:r>
              <a:rPr lang="en-US" dirty="0" err="1">
                <a:solidFill>
                  <a:schemeClr val="dk1"/>
                </a:solidFill>
              </a:rPr>
              <a:t>neue</a:t>
            </a:r>
            <a:r>
              <a:rPr lang="en-US" dirty="0">
                <a:solidFill>
                  <a:schemeClr val="dk1"/>
                </a:solidFill>
              </a:rPr>
              <a:t> Gruppen. Die </a:t>
            </a:r>
            <a:r>
              <a:rPr lang="en-US" dirty="0" err="1">
                <a:solidFill>
                  <a:schemeClr val="dk1"/>
                </a:solidFill>
              </a:rPr>
              <a:t>zweiten</a:t>
            </a:r>
            <a:r>
              <a:rPr lang="en-US" dirty="0">
                <a:solidFill>
                  <a:schemeClr val="dk1"/>
                </a:solidFill>
              </a:rPr>
              <a:t> Buzz-Gruppen </a:t>
            </a:r>
            <a:r>
              <a:rPr lang="en-US" dirty="0" err="1">
                <a:solidFill>
                  <a:schemeClr val="dk1"/>
                </a:solidFill>
              </a:rPr>
              <a:t>können</a:t>
            </a:r>
            <a:r>
              <a:rPr lang="en-US" dirty="0">
                <a:solidFill>
                  <a:schemeClr val="dk1"/>
                </a:solidFill>
              </a:rPr>
              <a:t> </a:t>
            </a:r>
            <a:r>
              <a:rPr lang="en-US" dirty="0" err="1">
                <a:solidFill>
                  <a:schemeClr val="dk1"/>
                </a:solidFill>
              </a:rPr>
              <a:t>kleiner</a:t>
            </a:r>
            <a:r>
              <a:rPr lang="en-US" dirty="0">
                <a:solidFill>
                  <a:schemeClr val="dk1"/>
                </a:solidFill>
              </a:rPr>
              <a:t> sein.]</a:t>
            </a:r>
            <a:endParaRPr dirty="0">
              <a:solidFill>
                <a:schemeClr val="dk1"/>
              </a:solidFill>
            </a:endParaRPr>
          </a:p>
          <a:p>
            <a:pPr marL="0" lvl="0" indent="0" algn="l" rtl="0">
              <a:spcBef>
                <a:spcPts val="0"/>
              </a:spcBef>
              <a:spcAft>
                <a:spcPts val="0"/>
              </a:spcAft>
              <a:buNone/>
            </a:pPr>
            <a:r>
              <a:rPr lang="en-US" dirty="0">
                <a:solidFill>
                  <a:schemeClr val="dk1"/>
                </a:solidFill>
              </a:rPr>
              <a:t>[</a:t>
            </a:r>
            <a:r>
              <a:rPr lang="en-US" b="1" dirty="0">
                <a:solidFill>
                  <a:schemeClr val="dk1"/>
                </a:solidFill>
              </a:rPr>
              <a:t>2 min</a:t>
            </a:r>
            <a:r>
              <a:rPr lang="en-US" dirty="0">
                <a:solidFill>
                  <a:schemeClr val="dk1"/>
                </a:solidFill>
              </a:rPr>
              <a:t>]</a:t>
            </a:r>
            <a:endParaRPr dirty="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d3b5114961_0_63: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2d3b5114961_0_63: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rPr>
              <a:t>[Versammelt euch wieder als große Gruppe. Lass 2-3 Personen erzählen, worüber sie in den Buzz-Gruppen gesprochen haben].</a:t>
            </a:r>
            <a:endParaRPr>
              <a:solidFill>
                <a:schemeClr val="dk1"/>
              </a:solidFill>
            </a:endParaRPr>
          </a:p>
          <a:p>
            <a:pPr marL="0" lvl="0" indent="0" algn="l" rtl="0">
              <a:spcBef>
                <a:spcPts val="0"/>
              </a:spcBef>
              <a:spcAft>
                <a:spcPts val="0"/>
              </a:spcAft>
              <a:buNone/>
            </a:pPr>
            <a:r>
              <a:rPr lang="en-US">
                <a:solidFill>
                  <a:schemeClr val="dk1"/>
                </a:solidFill>
              </a:rPr>
              <a:t>[</a:t>
            </a:r>
            <a:r>
              <a:rPr lang="en-US" b="1">
                <a:solidFill>
                  <a:schemeClr val="dk1"/>
                </a:solidFill>
              </a:rPr>
              <a:t>2 min</a:t>
            </a:r>
            <a:r>
              <a:rPr lang="en-US">
                <a:solidFill>
                  <a:schemeClr val="dk1"/>
                </a:solidFill>
              </a:rPr>
              <a:t>]</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2d3b5114961_0_96: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2d3b5114961_0_96: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accent3"/>
                </a:solidFill>
              </a:rPr>
              <a:t>[Korrigiere die Zeiten entsprechend deinem Zeitplan, bevor du die Diashow beginnst.]</a:t>
            </a:r>
            <a:endParaRPr b="1">
              <a:solidFill>
                <a:schemeClr val="accent3"/>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2d3b5114961_0_116: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2d3b5114961_0_116: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solidFill>
                  <a:schemeClr val="dk1"/>
                </a:solidFill>
              </a:rPr>
              <a:t>Während</a:t>
            </a:r>
            <a:r>
              <a:rPr lang="en-US" dirty="0">
                <a:solidFill>
                  <a:schemeClr val="dk1"/>
                </a:solidFill>
              </a:rPr>
              <a:t> des Trainings </a:t>
            </a:r>
            <a:r>
              <a:rPr lang="en-US" dirty="0" err="1">
                <a:solidFill>
                  <a:schemeClr val="dk1"/>
                </a:solidFill>
              </a:rPr>
              <a:t>werden</a:t>
            </a:r>
            <a:r>
              <a:rPr lang="en-US" dirty="0">
                <a:solidFill>
                  <a:schemeClr val="dk1"/>
                </a:solidFill>
              </a:rPr>
              <a:t> </a:t>
            </a:r>
            <a:r>
              <a:rPr lang="en-US" dirty="0" err="1">
                <a:solidFill>
                  <a:schemeClr val="dk1"/>
                </a:solidFill>
              </a:rPr>
              <a:t>wir</a:t>
            </a:r>
            <a:r>
              <a:rPr lang="en-US" dirty="0">
                <a:solidFill>
                  <a:schemeClr val="dk1"/>
                </a:solidFill>
              </a:rPr>
              <a:t> </a:t>
            </a:r>
            <a:r>
              <a:rPr lang="en-US" dirty="0" err="1">
                <a:solidFill>
                  <a:schemeClr val="dk1"/>
                </a:solidFill>
              </a:rPr>
              <a:t>Übungen</a:t>
            </a:r>
            <a:r>
              <a:rPr lang="en-US" dirty="0">
                <a:solidFill>
                  <a:schemeClr val="dk1"/>
                </a:solidFill>
              </a:rPr>
              <a:t> </a:t>
            </a:r>
            <a:r>
              <a:rPr lang="en-US" dirty="0" err="1">
                <a:solidFill>
                  <a:schemeClr val="dk1"/>
                </a:solidFill>
              </a:rPr>
              <a:t>machen</a:t>
            </a:r>
            <a:r>
              <a:rPr lang="en-US" dirty="0">
                <a:solidFill>
                  <a:schemeClr val="dk1"/>
                </a:solidFill>
              </a:rPr>
              <a:t>, die für </a:t>
            </a:r>
            <a:r>
              <a:rPr lang="en-US" dirty="0" err="1">
                <a:solidFill>
                  <a:schemeClr val="dk1"/>
                </a:solidFill>
              </a:rPr>
              <a:t>uns</a:t>
            </a:r>
            <a:r>
              <a:rPr lang="en-US" dirty="0">
                <a:solidFill>
                  <a:schemeClr val="dk1"/>
                </a:solidFill>
              </a:rPr>
              <a:t> </a:t>
            </a:r>
            <a:r>
              <a:rPr lang="en-US" dirty="0" err="1">
                <a:solidFill>
                  <a:schemeClr val="dk1"/>
                </a:solidFill>
              </a:rPr>
              <a:t>selbst</a:t>
            </a:r>
            <a:r>
              <a:rPr lang="en-US" dirty="0">
                <a:solidFill>
                  <a:schemeClr val="dk1"/>
                </a:solidFill>
              </a:rPr>
              <a:t> </a:t>
            </a:r>
            <a:r>
              <a:rPr lang="en-US" b="1" dirty="0" err="1">
                <a:solidFill>
                  <a:schemeClr val="dk1"/>
                </a:solidFill>
              </a:rPr>
              <a:t>nützlich</a:t>
            </a:r>
            <a:r>
              <a:rPr lang="en-US" b="1" dirty="0">
                <a:solidFill>
                  <a:schemeClr val="dk1"/>
                </a:solidFill>
              </a:rPr>
              <a:t> und </a:t>
            </a:r>
            <a:r>
              <a:rPr lang="en-US" b="1" dirty="0" err="1">
                <a:solidFill>
                  <a:schemeClr val="dk1"/>
                </a:solidFill>
              </a:rPr>
              <a:t>erdend</a:t>
            </a:r>
            <a:r>
              <a:rPr lang="en-US" b="1" dirty="0">
                <a:solidFill>
                  <a:schemeClr val="dk1"/>
                </a:solidFill>
              </a:rPr>
              <a:t> </a:t>
            </a:r>
            <a:r>
              <a:rPr lang="en-US" dirty="0" err="1">
                <a:solidFill>
                  <a:schemeClr val="dk1"/>
                </a:solidFill>
              </a:rPr>
              <a:t>sind</a:t>
            </a:r>
            <a:r>
              <a:rPr lang="en-US" dirty="0">
                <a:solidFill>
                  <a:schemeClr val="dk1"/>
                </a:solidFill>
              </a:rPr>
              <a:t>. </a:t>
            </a:r>
            <a:endParaRPr dirty="0">
              <a:solidFill>
                <a:schemeClr val="dk1"/>
              </a:solidFill>
            </a:endParaRPr>
          </a:p>
          <a:p>
            <a:pPr marL="0" lvl="0" indent="0" algn="l" rtl="0">
              <a:spcBef>
                <a:spcPts val="0"/>
              </a:spcBef>
              <a:spcAft>
                <a:spcPts val="0"/>
              </a:spcAft>
              <a:buNone/>
            </a:pPr>
            <a:r>
              <a:rPr lang="en-US" dirty="0" err="1">
                <a:solidFill>
                  <a:schemeClr val="dk1"/>
                </a:solidFill>
              </a:rPr>
              <a:t>Diese</a:t>
            </a:r>
            <a:r>
              <a:rPr lang="en-US" dirty="0">
                <a:solidFill>
                  <a:schemeClr val="dk1"/>
                </a:solidFill>
              </a:rPr>
              <a:t> </a:t>
            </a:r>
            <a:r>
              <a:rPr lang="en-US" dirty="0" err="1">
                <a:solidFill>
                  <a:schemeClr val="dk1"/>
                </a:solidFill>
              </a:rPr>
              <a:t>Übungen</a:t>
            </a:r>
            <a:r>
              <a:rPr lang="en-US" dirty="0">
                <a:solidFill>
                  <a:schemeClr val="dk1"/>
                </a:solidFill>
              </a:rPr>
              <a:t> </a:t>
            </a:r>
            <a:r>
              <a:rPr lang="en-US" dirty="0" err="1">
                <a:solidFill>
                  <a:schemeClr val="dk1"/>
                </a:solidFill>
              </a:rPr>
              <a:t>sind</a:t>
            </a:r>
            <a:r>
              <a:rPr lang="en-US" dirty="0">
                <a:solidFill>
                  <a:schemeClr val="dk1"/>
                </a:solidFill>
              </a:rPr>
              <a:t> </a:t>
            </a:r>
            <a:r>
              <a:rPr lang="en-US" b="1" dirty="0">
                <a:solidFill>
                  <a:schemeClr val="dk1"/>
                </a:solidFill>
              </a:rPr>
              <a:t>Teil des </a:t>
            </a:r>
            <a:r>
              <a:rPr lang="en-US" b="1" dirty="0" err="1">
                <a:solidFill>
                  <a:schemeClr val="dk1"/>
                </a:solidFill>
              </a:rPr>
              <a:t>Programms</a:t>
            </a:r>
            <a:r>
              <a:rPr lang="en-US" b="1" dirty="0">
                <a:solidFill>
                  <a:schemeClr val="dk1"/>
                </a:solidFill>
              </a:rPr>
              <a:t> </a:t>
            </a:r>
            <a:r>
              <a:rPr lang="en-US" dirty="0">
                <a:solidFill>
                  <a:schemeClr val="dk1"/>
                </a:solidFill>
              </a:rPr>
              <a:t>und </a:t>
            </a:r>
            <a:r>
              <a:rPr lang="en-US" b="1" dirty="0">
                <a:solidFill>
                  <a:schemeClr val="dk1"/>
                </a:solidFill>
              </a:rPr>
              <a:t>der Toolbox</a:t>
            </a:r>
            <a:r>
              <a:rPr lang="en-US" dirty="0">
                <a:solidFill>
                  <a:schemeClr val="dk1"/>
                </a:solidFill>
              </a:rPr>
              <a:t>, die </a:t>
            </a:r>
            <a:r>
              <a:rPr lang="en-US" dirty="0" err="1">
                <a:solidFill>
                  <a:schemeClr val="dk1"/>
                </a:solidFill>
              </a:rPr>
              <a:t>auch</a:t>
            </a:r>
            <a:r>
              <a:rPr lang="en-US" dirty="0">
                <a:solidFill>
                  <a:schemeClr val="dk1"/>
                </a:solidFill>
              </a:rPr>
              <a:t> für die Arbeit </a:t>
            </a:r>
            <a:r>
              <a:rPr lang="en-US" dirty="0" err="1">
                <a:solidFill>
                  <a:schemeClr val="dk1"/>
                </a:solidFill>
              </a:rPr>
              <a:t>mit</a:t>
            </a:r>
            <a:r>
              <a:rPr lang="en-US" dirty="0">
                <a:solidFill>
                  <a:schemeClr val="dk1"/>
                </a:solidFill>
              </a:rPr>
              <a:t> </a:t>
            </a:r>
            <a:r>
              <a:rPr lang="en-US" dirty="0" err="1">
                <a:solidFill>
                  <a:schemeClr val="dk1"/>
                </a:solidFill>
              </a:rPr>
              <a:t>jungen</a:t>
            </a:r>
            <a:r>
              <a:rPr lang="en-US" dirty="0">
                <a:solidFill>
                  <a:schemeClr val="dk1"/>
                </a:solidFill>
              </a:rPr>
              <a:t> Menschen </a:t>
            </a:r>
            <a:r>
              <a:rPr lang="en-US" dirty="0" err="1">
                <a:solidFill>
                  <a:schemeClr val="dk1"/>
                </a:solidFill>
              </a:rPr>
              <a:t>nützlich</a:t>
            </a:r>
            <a:r>
              <a:rPr lang="en-US" dirty="0">
                <a:solidFill>
                  <a:schemeClr val="dk1"/>
                </a:solidFill>
              </a:rPr>
              <a:t> </a:t>
            </a:r>
            <a:r>
              <a:rPr lang="en-US" dirty="0" err="1">
                <a:solidFill>
                  <a:schemeClr val="dk1"/>
                </a:solidFill>
              </a:rPr>
              <a:t>sind</a:t>
            </a:r>
            <a:r>
              <a:rPr lang="en-US" dirty="0">
                <a:solidFill>
                  <a:schemeClr val="dk1"/>
                </a:solidFill>
              </a:rPr>
              <a:t>. </a:t>
            </a:r>
            <a:endParaRPr dirty="0">
              <a:solidFill>
                <a:schemeClr val="dk1"/>
              </a:solidFill>
            </a:endParaRPr>
          </a:p>
          <a:p>
            <a:pPr marL="0" lvl="0" indent="0" algn="l" rtl="0">
              <a:spcBef>
                <a:spcPts val="0"/>
              </a:spcBef>
              <a:spcAft>
                <a:spcPts val="0"/>
              </a:spcAft>
              <a:buNone/>
            </a:pPr>
            <a:r>
              <a:rPr lang="en-US" dirty="0" err="1">
                <a:solidFill>
                  <a:schemeClr val="dk1"/>
                </a:solidFill>
              </a:rPr>
              <a:t>Diese</a:t>
            </a:r>
            <a:r>
              <a:rPr lang="en-US" dirty="0">
                <a:solidFill>
                  <a:schemeClr val="dk1"/>
                </a:solidFill>
              </a:rPr>
              <a:t> </a:t>
            </a:r>
            <a:r>
              <a:rPr lang="en-US" dirty="0" err="1">
                <a:solidFill>
                  <a:schemeClr val="dk1"/>
                </a:solidFill>
              </a:rPr>
              <a:t>Übungen</a:t>
            </a:r>
            <a:r>
              <a:rPr lang="en-US" dirty="0">
                <a:solidFill>
                  <a:schemeClr val="dk1"/>
                </a:solidFill>
              </a:rPr>
              <a:t> </a:t>
            </a:r>
            <a:r>
              <a:rPr lang="en-US" dirty="0" err="1">
                <a:solidFill>
                  <a:schemeClr val="dk1"/>
                </a:solidFill>
              </a:rPr>
              <a:t>sind</a:t>
            </a:r>
            <a:r>
              <a:rPr lang="en-US" dirty="0">
                <a:solidFill>
                  <a:schemeClr val="dk1"/>
                </a:solidFill>
              </a:rPr>
              <a:t> Teil des </a:t>
            </a:r>
            <a:r>
              <a:rPr lang="en-US" b="1" dirty="0" err="1">
                <a:solidFill>
                  <a:schemeClr val="dk1"/>
                </a:solidFill>
              </a:rPr>
              <a:t>wichtigsten</a:t>
            </a:r>
            <a:r>
              <a:rPr lang="en-US" b="1" dirty="0">
                <a:solidFill>
                  <a:schemeClr val="dk1"/>
                </a:solidFill>
              </a:rPr>
              <a:t> </a:t>
            </a:r>
            <a:r>
              <a:rPr lang="en-US" b="1" dirty="0" err="1">
                <a:solidFill>
                  <a:schemeClr val="dk1"/>
                </a:solidFill>
              </a:rPr>
              <a:t>Lernergebnisses</a:t>
            </a:r>
            <a:r>
              <a:rPr lang="en-US" dirty="0">
                <a:solidFill>
                  <a:schemeClr val="dk1"/>
                </a:solidFill>
              </a:rPr>
              <a:t>: </a:t>
            </a:r>
            <a:r>
              <a:rPr lang="en-US" b="1" dirty="0">
                <a:solidFill>
                  <a:schemeClr val="dk1"/>
                </a:solidFill>
              </a:rPr>
              <a:t>Du </a:t>
            </a:r>
            <a:r>
              <a:rPr lang="en-US" b="1" dirty="0" err="1">
                <a:solidFill>
                  <a:schemeClr val="dk1"/>
                </a:solidFill>
              </a:rPr>
              <a:t>wirst</a:t>
            </a:r>
            <a:r>
              <a:rPr lang="en-US" b="1" dirty="0">
                <a:solidFill>
                  <a:schemeClr val="dk1"/>
                </a:solidFill>
              </a:rPr>
              <a:t> in der Lage sein, </a:t>
            </a:r>
            <a:r>
              <a:rPr lang="en-US" b="1" dirty="0" err="1">
                <a:solidFill>
                  <a:schemeClr val="dk1"/>
                </a:solidFill>
              </a:rPr>
              <a:t>mit</a:t>
            </a:r>
            <a:r>
              <a:rPr lang="en-US" b="1" dirty="0">
                <a:solidFill>
                  <a:schemeClr val="dk1"/>
                </a:solidFill>
              </a:rPr>
              <a:t> </a:t>
            </a:r>
            <a:r>
              <a:rPr lang="en-US" b="1" dirty="0" err="1">
                <a:solidFill>
                  <a:schemeClr val="dk1"/>
                </a:solidFill>
              </a:rPr>
              <a:t>jungen</a:t>
            </a:r>
            <a:r>
              <a:rPr lang="en-US" b="1" dirty="0">
                <a:solidFill>
                  <a:schemeClr val="dk1"/>
                </a:solidFill>
              </a:rPr>
              <a:t> Menschen </a:t>
            </a:r>
            <a:r>
              <a:rPr lang="en-US" b="1" dirty="0" err="1">
                <a:solidFill>
                  <a:schemeClr val="dk1"/>
                </a:solidFill>
              </a:rPr>
              <a:t>einfache</a:t>
            </a:r>
            <a:r>
              <a:rPr lang="en-US" b="1" dirty="0">
                <a:solidFill>
                  <a:schemeClr val="dk1"/>
                </a:solidFill>
              </a:rPr>
              <a:t> </a:t>
            </a:r>
            <a:r>
              <a:rPr lang="en-US" b="1" dirty="0" err="1">
                <a:solidFill>
                  <a:schemeClr val="dk1"/>
                </a:solidFill>
              </a:rPr>
              <a:t>Aktivitäten</a:t>
            </a:r>
            <a:r>
              <a:rPr lang="en-US" b="1" dirty="0">
                <a:solidFill>
                  <a:schemeClr val="dk1"/>
                </a:solidFill>
              </a:rPr>
              <a:t> </a:t>
            </a:r>
            <a:r>
              <a:rPr lang="en-US" b="1" dirty="0" err="1">
                <a:solidFill>
                  <a:schemeClr val="dk1"/>
                </a:solidFill>
              </a:rPr>
              <a:t>durchzuführen</a:t>
            </a:r>
            <a:r>
              <a:rPr lang="en-US" b="1" dirty="0">
                <a:solidFill>
                  <a:schemeClr val="dk1"/>
                </a:solidFill>
              </a:rPr>
              <a:t>, die </a:t>
            </a:r>
            <a:r>
              <a:rPr lang="en-US" b="1" dirty="0" err="1">
                <a:solidFill>
                  <a:schemeClr val="dk1"/>
                </a:solidFill>
              </a:rPr>
              <a:t>dazu</a:t>
            </a:r>
            <a:r>
              <a:rPr lang="en-US" b="1" dirty="0">
                <a:solidFill>
                  <a:schemeClr val="dk1"/>
                </a:solidFill>
              </a:rPr>
              <a:t> </a:t>
            </a:r>
            <a:r>
              <a:rPr lang="en-US" b="1" dirty="0" err="1">
                <a:solidFill>
                  <a:schemeClr val="dk1"/>
                </a:solidFill>
              </a:rPr>
              <a:t>beitragen</a:t>
            </a:r>
            <a:r>
              <a:rPr lang="en-US" b="1" dirty="0">
                <a:solidFill>
                  <a:schemeClr val="dk1"/>
                </a:solidFill>
              </a:rPr>
              <a:t>, </a:t>
            </a:r>
            <a:r>
              <a:rPr lang="en-US" b="1" dirty="0" err="1">
                <a:solidFill>
                  <a:schemeClr val="dk1"/>
                </a:solidFill>
              </a:rPr>
              <a:t>Klimasorgen</a:t>
            </a:r>
            <a:r>
              <a:rPr lang="en-US" b="1" dirty="0">
                <a:solidFill>
                  <a:schemeClr val="dk1"/>
                </a:solidFill>
              </a:rPr>
              <a:t> </a:t>
            </a:r>
            <a:r>
              <a:rPr lang="en-US" b="1" dirty="0" err="1">
                <a:solidFill>
                  <a:schemeClr val="dk1"/>
                </a:solidFill>
              </a:rPr>
              <a:t>zu</a:t>
            </a:r>
            <a:r>
              <a:rPr lang="en-US" b="1" dirty="0">
                <a:solidFill>
                  <a:schemeClr val="dk1"/>
                </a:solidFill>
              </a:rPr>
              <a:t> </a:t>
            </a:r>
            <a:r>
              <a:rPr lang="en-US" b="1" dirty="0" err="1">
                <a:solidFill>
                  <a:schemeClr val="dk1"/>
                </a:solidFill>
              </a:rPr>
              <a:t>lindern</a:t>
            </a:r>
            <a:r>
              <a:rPr lang="en-US" dirty="0">
                <a:solidFill>
                  <a:schemeClr val="dk1"/>
                </a:solidFill>
              </a:rPr>
              <a:t>.</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US" dirty="0">
                <a:solidFill>
                  <a:schemeClr val="dk1"/>
                </a:solidFill>
              </a:rPr>
              <a:t>Du </a:t>
            </a:r>
            <a:r>
              <a:rPr lang="en-US" dirty="0" err="1">
                <a:solidFill>
                  <a:schemeClr val="dk1"/>
                </a:solidFill>
              </a:rPr>
              <a:t>musst</a:t>
            </a:r>
            <a:r>
              <a:rPr lang="en-US" dirty="0">
                <a:solidFill>
                  <a:schemeClr val="dk1"/>
                </a:solidFill>
              </a:rPr>
              <a:t> die </a:t>
            </a:r>
            <a:r>
              <a:rPr lang="en-US" dirty="0" err="1">
                <a:solidFill>
                  <a:schemeClr val="dk1"/>
                </a:solidFill>
              </a:rPr>
              <a:t>Übungen</a:t>
            </a:r>
            <a:r>
              <a:rPr lang="en-US" dirty="0">
                <a:solidFill>
                  <a:schemeClr val="dk1"/>
                </a:solidFill>
              </a:rPr>
              <a:t> </a:t>
            </a:r>
            <a:r>
              <a:rPr lang="en-US" dirty="0" err="1">
                <a:solidFill>
                  <a:schemeClr val="dk1"/>
                </a:solidFill>
              </a:rPr>
              <a:t>nicht</a:t>
            </a:r>
            <a:r>
              <a:rPr lang="en-US" dirty="0">
                <a:solidFill>
                  <a:schemeClr val="dk1"/>
                </a:solidFill>
              </a:rPr>
              <a:t> </a:t>
            </a:r>
            <a:r>
              <a:rPr lang="en-US" dirty="0" err="1">
                <a:solidFill>
                  <a:schemeClr val="dk1"/>
                </a:solidFill>
              </a:rPr>
              <a:t>machen</a:t>
            </a:r>
            <a:r>
              <a:rPr lang="en-US" dirty="0">
                <a:solidFill>
                  <a:schemeClr val="dk1"/>
                </a:solidFill>
              </a:rPr>
              <a:t>, </a:t>
            </a:r>
            <a:r>
              <a:rPr lang="en-US" dirty="0" err="1">
                <a:solidFill>
                  <a:schemeClr val="dk1"/>
                </a:solidFill>
              </a:rPr>
              <a:t>wenn</a:t>
            </a:r>
            <a:r>
              <a:rPr lang="en-US" dirty="0">
                <a:solidFill>
                  <a:schemeClr val="dk1"/>
                </a:solidFill>
              </a:rPr>
              <a:t> </a:t>
            </a:r>
            <a:r>
              <a:rPr lang="en-US" dirty="0" err="1">
                <a:solidFill>
                  <a:schemeClr val="dk1"/>
                </a:solidFill>
              </a:rPr>
              <a:t>sie</a:t>
            </a:r>
            <a:r>
              <a:rPr lang="en-US" dirty="0">
                <a:solidFill>
                  <a:schemeClr val="dk1"/>
                </a:solidFill>
              </a:rPr>
              <a:t> </a:t>
            </a:r>
            <a:r>
              <a:rPr lang="en-US" dirty="0" err="1">
                <a:solidFill>
                  <a:schemeClr val="dk1"/>
                </a:solidFill>
              </a:rPr>
              <a:t>sich</a:t>
            </a:r>
            <a:r>
              <a:rPr lang="en-US" dirty="0">
                <a:solidFill>
                  <a:schemeClr val="dk1"/>
                </a:solidFill>
              </a:rPr>
              <a:t> </a:t>
            </a:r>
            <a:r>
              <a:rPr lang="en-US" dirty="0" err="1">
                <a:solidFill>
                  <a:schemeClr val="dk1"/>
                </a:solidFill>
              </a:rPr>
              <a:t>unangenehm</a:t>
            </a:r>
            <a:r>
              <a:rPr lang="en-US" dirty="0">
                <a:solidFill>
                  <a:schemeClr val="dk1"/>
                </a:solidFill>
              </a:rPr>
              <a:t> </a:t>
            </a:r>
            <a:r>
              <a:rPr lang="en-US" dirty="0" err="1">
                <a:solidFill>
                  <a:schemeClr val="dk1"/>
                </a:solidFill>
              </a:rPr>
              <a:t>anfühlen</a:t>
            </a:r>
            <a:r>
              <a:rPr lang="en-US" dirty="0">
                <a:solidFill>
                  <a:schemeClr val="dk1"/>
                </a:solidFill>
              </a:rPr>
              <a:t>, </a:t>
            </a:r>
            <a:r>
              <a:rPr lang="en-US" dirty="0" err="1">
                <a:solidFill>
                  <a:schemeClr val="dk1"/>
                </a:solidFill>
              </a:rPr>
              <a:t>aber</a:t>
            </a:r>
            <a:r>
              <a:rPr lang="en-US" dirty="0">
                <a:solidFill>
                  <a:schemeClr val="dk1"/>
                </a:solidFill>
              </a:rPr>
              <a:t> </a:t>
            </a:r>
            <a:r>
              <a:rPr lang="en-US" dirty="0" err="1">
                <a:solidFill>
                  <a:schemeClr val="dk1"/>
                </a:solidFill>
              </a:rPr>
              <a:t>versuche</a:t>
            </a:r>
            <a:r>
              <a:rPr lang="en-US" dirty="0">
                <a:solidFill>
                  <a:schemeClr val="dk1"/>
                </a:solidFill>
              </a:rPr>
              <a:t> es </a:t>
            </a:r>
            <a:r>
              <a:rPr lang="en-US" dirty="0" err="1">
                <a:solidFill>
                  <a:schemeClr val="dk1"/>
                </a:solidFill>
              </a:rPr>
              <a:t>zuerst</a:t>
            </a:r>
            <a:r>
              <a:rPr lang="en-US" dirty="0">
                <a:solidFill>
                  <a:schemeClr val="dk1"/>
                </a:solidFill>
              </a:rPr>
              <a:t> und </a:t>
            </a:r>
            <a:r>
              <a:rPr lang="en-US" dirty="0" err="1">
                <a:solidFill>
                  <a:schemeClr val="dk1"/>
                </a:solidFill>
              </a:rPr>
              <a:t>höre</a:t>
            </a:r>
            <a:r>
              <a:rPr lang="en-US" dirty="0">
                <a:solidFill>
                  <a:schemeClr val="dk1"/>
                </a:solidFill>
              </a:rPr>
              <a:t> auf, </a:t>
            </a:r>
            <a:r>
              <a:rPr lang="en-US" dirty="0" err="1">
                <a:solidFill>
                  <a:schemeClr val="dk1"/>
                </a:solidFill>
              </a:rPr>
              <a:t>wenn</a:t>
            </a:r>
            <a:r>
              <a:rPr lang="en-US" dirty="0">
                <a:solidFill>
                  <a:schemeClr val="dk1"/>
                </a:solidFill>
              </a:rPr>
              <a:t> es </a:t>
            </a:r>
            <a:r>
              <a:rPr lang="en-US" dirty="0" err="1">
                <a:solidFill>
                  <a:schemeClr val="dk1"/>
                </a:solidFill>
              </a:rPr>
              <a:t>notwendig</a:t>
            </a:r>
            <a:r>
              <a:rPr lang="en-US" dirty="0">
                <a:solidFill>
                  <a:schemeClr val="dk1"/>
                </a:solidFill>
              </a:rPr>
              <a:t> </a:t>
            </a:r>
            <a:r>
              <a:rPr lang="en-US" dirty="0" err="1">
                <a:solidFill>
                  <a:schemeClr val="dk1"/>
                </a:solidFill>
              </a:rPr>
              <a:t>ist</a:t>
            </a:r>
            <a:r>
              <a:rPr lang="en-US" dirty="0">
                <a:solidFill>
                  <a:schemeClr val="dk1"/>
                </a:solidFill>
              </a:rPr>
              <a:t>.</a:t>
            </a:r>
            <a:endParaRPr dirty="0">
              <a:solidFill>
                <a:schemeClr val="dk1"/>
              </a:solidFill>
            </a:endParaRPr>
          </a:p>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0b09a567b1_0_0: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0b09a567b1_0_0: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solidFill>
                  <a:schemeClr val="dk1"/>
                </a:solidFill>
              </a:rPr>
              <a:t>Wir</a:t>
            </a:r>
            <a:r>
              <a:rPr lang="en-US" dirty="0">
                <a:solidFill>
                  <a:schemeClr val="dk1"/>
                </a:solidFill>
              </a:rPr>
              <a:t> </a:t>
            </a:r>
            <a:r>
              <a:rPr lang="en-US" dirty="0" err="1">
                <a:solidFill>
                  <a:schemeClr val="dk1"/>
                </a:solidFill>
              </a:rPr>
              <a:t>werden</a:t>
            </a:r>
            <a:r>
              <a:rPr lang="en-US" dirty="0">
                <a:solidFill>
                  <a:schemeClr val="dk1"/>
                </a:solidFill>
              </a:rPr>
              <a:t> </a:t>
            </a:r>
            <a:r>
              <a:rPr lang="en-US" dirty="0" err="1">
                <a:solidFill>
                  <a:schemeClr val="dk1"/>
                </a:solidFill>
              </a:rPr>
              <a:t>jetzt</a:t>
            </a:r>
            <a:r>
              <a:rPr lang="en-US" dirty="0">
                <a:solidFill>
                  <a:schemeClr val="dk1"/>
                </a:solidFill>
              </a:rPr>
              <a:t> die </a:t>
            </a:r>
            <a:r>
              <a:rPr lang="en-US" dirty="0" err="1">
                <a:solidFill>
                  <a:schemeClr val="dk1"/>
                </a:solidFill>
              </a:rPr>
              <a:t>erste</a:t>
            </a:r>
            <a:r>
              <a:rPr lang="en-US" dirty="0">
                <a:solidFill>
                  <a:schemeClr val="dk1"/>
                </a:solidFill>
              </a:rPr>
              <a:t> </a:t>
            </a:r>
            <a:r>
              <a:rPr lang="en-US" dirty="0" err="1">
                <a:solidFill>
                  <a:schemeClr val="dk1"/>
                </a:solidFill>
              </a:rPr>
              <a:t>Übungen</a:t>
            </a:r>
            <a:r>
              <a:rPr lang="en-US" dirty="0">
                <a:solidFill>
                  <a:schemeClr val="dk1"/>
                </a:solidFill>
              </a:rPr>
              <a:t> </a:t>
            </a:r>
            <a:r>
              <a:rPr lang="en-US" dirty="0" err="1">
                <a:solidFill>
                  <a:schemeClr val="dk1"/>
                </a:solidFill>
              </a:rPr>
              <a:t>durchführen</a:t>
            </a:r>
            <a:r>
              <a:rPr lang="en-US" dirty="0">
                <a:solidFill>
                  <a:schemeClr val="dk1"/>
                </a:solidFill>
              </a:rPr>
              <a:t>.</a:t>
            </a:r>
            <a:endParaRPr dirty="0">
              <a:solidFill>
                <a:schemeClr val="dk1"/>
              </a:solidFill>
            </a:endParaRPr>
          </a:p>
          <a:p>
            <a:pPr marL="0" lvl="0" indent="0" algn="l" rtl="0">
              <a:spcBef>
                <a:spcPts val="0"/>
              </a:spcBef>
              <a:spcAft>
                <a:spcPts val="0"/>
              </a:spcAft>
              <a:buNone/>
            </a:pPr>
            <a:r>
              <a:rPr lang="en-US" dirty="0">
                <a:solidFill>
                  <a:schemeClr val="dk1"/>
                </a:solidFill>
              </a:rPr>
              <a:t>[</a:t>
            </a:r>
            <a:r>
              <a:rPr lang="en-US" dirty="0" err="1">
                <a:solidFill>
                  <a:schemeClr val="dk1"/>
                </a:solidFill>
              </a:rPr>
              <a:t>Führe</a:t>
            </a:r>
            <a:r>
              <a:rPr lang="en-US" dirty="0">
                <a:solidFill>
                  <a:schemeClr val="dk1"/>
                </a:solidFill>
              </a:rPr>
              <a:t> </a:t>
            </a:r>
            <a:r>
              <a:rPr lang="en-US" dirty="0" err="1">
                <a:solidFill>
                  <a:schemeClr val="dk1"/>
                </a:solidFill>
              </a:rPr>
              <a:t>eine</a:t>
            </a:r>
            <a:r>
              <a:rPr lang="en-US" dirty="0">
                <a:solidFill>
                  <a:schemeClr val="dk1"/>
                </a:solidFill>
              </a:rPr>
              <a:t> </a:t>
            </a:r>
            <a:r>
              <a:rPr lang="en-US" dirty="0" err="1">
                <a:solidFill>
                  <a:schemeClr val="dk1"/>
                </a:solidFill>
              </a:rPr>
              <a:t>Methoden-Übung</a:t>
            </a:r>
            <a:r>
              <a:rPr lang="en-US" dirty="0">
                <a:solidFill>
                  <a:schemeClr val="dk1"/>
                </a:solidFill>
              </a:rPr>
              <a:t> </a:t>
            </a:r>
            <a:r>
              <a:rPr lang="en-US" dirty="0" err="1">
                <a:solidFill>
                  <a:schemeClr val="dk1"/>
                </a:solidFill>
              </a:rPr>
              <a:t>durch</a:t>
            </a:r>
            <a:r>
              <a:rPr lang="en-US" dirty="0">
                <a:solidFill>
                  <a:schemeClr val="dk1"/>
                </a:solidFill>
              </a:rPr>
              <a:t>: </a:t>
            </a:r>
            <a:r>
              <a:rPr lang="en-US" dirty="0" err="1">
                <a:solidFill>
                  <a:schemeClr val="dk1"/>
                </a:solidFill>
              </a:rPr>
              <a:t>entweder</a:t>
            </a:r>
            <a:r>
              <a:rPr lang="en-US" dirty="0">
                <a:solidFill>
                  <a:schemeClr val="dk1"/>
                </a:solidFill>
              </a:rPr>
              <a:t> </a:t>
            </a:r>
            <a:r>
              <a:rPr lang="en-US" b="1" dirty="0">
                <a:solidFill>
                  <a:schemeClr val="dk1"/>
                </a:solidFill>
              </a:rPr>
              <a:t>Embodied Check-in </a:t>
            </a:r>
            <a:r>
              <a:rPr lang="en-US" dirty="0" err="1">
                <a:solidFill>
                  <a:schemeClr val="dk1"/>
                </a:solidFill>
              </a:rPr>
              <a:t>oder</a:t>
            </a:r>
            <a:r>
              <a:rPr lang="en-US" dirty="0">
                <a:solidFill>
                  <a:schemeClr val="dk1"/>
                </a:solidFill>
              </a:rPr>
              <a:t> </a:t>
            </a:r>
            <a:r>
              <a:rPr lang="en-US" b="1" dirty="0">
                <a:solidFill>
                  <a:schemeClr val="dk1"/>
                </a:solidFill>
              </a:rPr>
              <a:t>Anchor To The Ground (</a:t>
            </a:r>
            <a:r>
              <a:rPr lang="en-US" b="1" dirty="0" err="1">
                <a:solidFill>
                  <a:schemeClr val="dk1"/>
                </a:solidFill>
              </a:rPr>
              <a:t>Kurzversion</a:t>
            </a:r>
            <a:r>
              <a:rPr lang="en-US" b="1" dirty="0">
                <a:solidFill>
                  <a:schemeClr val="dk1"/>
                </a:solidFill>
              </a:rPr>
              <a:t>). </a:t>
            </a:r>
            <a:r>
              <a:rPr lang="en-US" dirty="0" err="1">
                <a:solidFill>
                  <a:schemeClr val="accent3"/>
                </a:solidFill>
              </a:rPr>
              <a:t>Finde</a:t>
            </a:r>
            <a:r>
              <a:rPr lang="en-US" dirty="0">
                <a:solidFill>
                  <a:schemeClr val="accent3"/>
                </a:solidFill>
              </a:rPr>
              <a:t> die </a:t>
            </a:r>
            <a:r>
              <a:rPr lang="en-US" dirty="0" err="1">
                <a:solidFill>
                  <a:schemeClr val="accent3"/>
                </a:solidFill>
              </a:rPr>
              <a:t>Beschreibungen</a:t>
            </a:r>
            <a:r>
              <a:rPr lang="en-US" dirty="0">
                <a:solidFill>
                  <a:schemeClr val="accent3"/>
                </a:solidFill>
              </a:rPr>
              <a:t> </a:t>
            </a:r>
            <a:r>
              <a:rPr lang="en-US" dirty="0" err="1">
                <a:solidFill>
                  <a:schemeClr val="accent3"/>
                </a:solidFill>
              </a:rPr>
              <a:t>dafür</a:t>
            </a:r>
            <a:r>
              <a:rPr lang="en-US" dirty="0">
                <a:solidFill>
                  <a:schemeClr val="accent3"/>
                </a:solidFill>
              </a:rPr>
              <a:t> im </a:t>
            </a:r>
            <a:r>
              <a:rPr lang="en-US" dirty="0" err="1">
                <a:solidFill>
                  <a:schemeClr val="accent3"/>
                </a:solidFill>
              </a:rPr>
              <a:t>Trainingsprogramm</a:t>
            </a:r>
            <a:r>
              <a:rPr lang="en-US" dirty="0">
                <a:solidFill>
                  <a:schemeClr val="accent3"/>
                </a:solidFill>
              </a:rPr>
              <a:t> </a:t>
            </a:r>
            <a:r>
              <a:rPr lang="en-US" dirty="0">
                <a:solidFill>
                  <a:srgbClr val="F25620"/>
                </a:solidFill>
              </a:rPr>
              <a:t>und </a:t>
            </a:r>
            <a:r>
              <a:rPr lang="en-US" dirty="0" err="1">
                <a:solidFill>
                  <a:srgbClr val="F25620"/>
                </a:solidFill>
              </a:rPr>
              <a:t>bereite</a:t>
            </a:r>
            <a:r>
              <a:rPr lang="en-US" dirty="0">
                <a:solidFill>
                  <a:srgbClr val="F25620"/>
                </a:solidFill>
              </a:rPr>
              <a:t> dich </a:t>
            </a:r>
            <a:r>
              <a:rPr lang="en-US" dirty="0" err="1">
                <a:solidFill>
                  <a:srgbClr val="F25620"/>
                </a:solidFill>
              </a:rPr>
              <a:t>darauf</a:t>
            </a:r>
            <a:r>
              <a:rPr lang="en-US" dirty="0">
                <a:solidFill>
                  <a:srgbClr val="F25620"/>
                </a:solidFill>
              </a:rPr>
              <a:t> </a:t>
            </a:r>
            <a:r>
              <a:rPr lang="en-US" dirty="0" err="1">
                <a:solidFill>
                  <a:srgbClr val="F25620"/>
                </a:solidFill>
              </a:rPr>
              <a:t>vor</a:t>
            </a:r>
            <a:r>
              <a:rPr lang="en-US" dirty="0">
                <a:solidFill>
                  <a:schemeClr val="dk1"/>
                </a:solidFill>
              </a:rPr>
              <a:t>].</a:t>
            </a:r>
            <a:endParaRPr b="1" dirty="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11"/>
        <p:cNvGrpSpPr/>
        <p:nvPr/>
      </p:nvGrpSpPr>
      <p:grpSpPr>
        <a:xfrm>
          <a:off x="0" y="0"/>
          <a:ext cx="0" cy="0"/>
          <a:chOff x="0" y="0"/>
          <a:chExt cx="0" cy="0"/>
        </a:xfrm>
      </p:grpSpPr>
      <p:sp>
        <p:nvSpPr>
          <p:cNvPr id="12" name="Google Shape;12;p3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7"/>
          <p:cNvSpPr txBox="1">
            <a:spLocks noGrp="1"/>
          </p:cNvSpPr>
          <p:nvPr>
            <p:ph type="subTitle" idx="1"/>
          </p:nvPr>
        </p:nvSpPr>
        <p:spPr>
          <a:xfrm>
            <a:off x="2090160" y="641160"/>
            <a:ext cx="8011440" cy="119988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41"/>
        <p:cNvGrpSpPr/>
        <p:nvPr/>
      </p:nvGrpSpPr>
      <p:grpSpPr>
        <a:xfrm>
          <a:off x="0" y="0"/>
          <a:ext cx="0" cy="0"/>
          <a:chOff x="0" y="0"/>
          <a:chExt cx="0" cy="0"/>
        </a:xfrm>
      </p:grpSpPr>
      <p:sp>
        <p:nvSpPr>
          <p:cNvPr id="42" name="Google Shape;42;p9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96"/>
          <p:cNvSpPr txBox="1">
            <a:spLocks noGrp="1"/>
          </p:cNvSpPr>
          <p:nvPr>
            <p:ph type="body" idx="1"/>
          </p:nvPr>
        </p:nvSpPr>
        <p:spPr>
          <a:xfrm>
            <a:off x="2090160" y="64116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4" name="Google Shape;44;p96"/>
          <p:cNvSpPr txBox="1">
            <a:spLocks noGrp="1"/>
          </p:cNvSpPr>
          <p:nvPr>
            <p:ph type="body" idx="2"/>
          </p:nvPr>
        </p:nvSpPr>
        <p:spPr>
          <a:xfrm>
            <a:off x="2090160" y="126792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45"/>
        <p:cNvGrpSpPr/>
        <p:nvPr/>
      </p:nvGrpSpPr>
      <p:grpSpPr>
        <a:xfrm>
          <a:off x="0" y="0"/>
          <a:ext cx="0" cy="0"/>
          <a:chOff x="0" y="0"/>
          <a:chExt cx="0" cy="0"/>
        </a:xfrm>
      </p:grpSpPr>
      <p:sp>
        <p:nvSpPr>
          <p:cNvPr id="46" name="Google Shape;46;p9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97"/>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8" name="Google Shape;48;p97"/>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9" name="Google Shape;49;p97"/>
          <p:cNvSpPr txBox="1">
            <a:spLocks noGrp="1"/>
          </p:cNvSpPr>
          <p:nvPr>
            <p:ph type="body" idx="3"/>
          </p:nvPr>
        </p:nvSpPr>
        <p:spPr>
          <a:xfrm>
            <a:off x="209016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97"/>
          <p:cNvSpPr txBox="1">
            <a:spLocks noGrp="1"/>
          </p:cNvSpPr>
          <p:nvPr>
            <p:ph type="body" idx="4"/>
          </p:nvPr>
        </p:nvSpPr>
        <p:spPr>
          <a:xfrm>
            <a:off x="619524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51"/>
        <p:cNvGrpSpPr/>
        <p:nvPr/>
      </p:nvGrpSpPr>
      <p:grpSpPr>
        <a:xfrm>
          <a:off x="0" y="0"/>
          <a:ext cx="0" cy="0"/>
          <a:chOff x="0" y="0"/>
          <a:chExt cx="0" cy="0"/>
        </a:xfrm>
      </p:grpSpPr>
      <p:sp>
        <p:nvSpPr>
          <p:cNvPr id="52" name="Google Shape;52;p9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98"/>
          <p:cNvSpPr txBox="1">
            <a:spLocks noGrp="1"/>
          </p:cNvSpPr>
          <p:nvPr>
            <p:ph type="body" idx="1"/>
          </p:nvPr>
        </p:nvSpPr>
        <p:spPr>
          <a:xfrm>
            <a:off x="209016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98"/>
          <p:cNvSpPr txBox="1">
            <a:spLocks noGrp="1"/>
          </p:cNvSpPr>
          <p:nvPr>
            <p:ph type="body" idx="2"/>
          </p:nvPr>
        </p:nvSpPr>
        <p:spPr>
          <a:xfrm>
            <a:off x="479880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98"/>
          <p:cNvSpPr txBox="1">
            <a:spLocks noGrp="1"/>
          </p:cNvSpPr>
          <p:nvPr>
            <p:ph type="body" idx="3"/>
          </p:nvPr>
        </p:nvSpPr>
        <p:spPr>
          <a:xfrm>
            <a:off x="750780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98"/>
          <p:cNvSpPr txBox="1">
            <a:spLocks noGrp="1"/>
          </p:cNvSpPr>
          <p:nvPr>
            <p:ph type="body" idx="4"/>
          </p:nvPr>
        </p:nvSpPr>
        <p:spPr>
          <a:xfrm>
            <a:off x="209016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98"/>
          <p:cNvSpPr txBox="1">
            <a:spLocks noGrp="1"/>
          </p:cNvSpPr>
          <p:nvPr>
            <p:ph type="body" idx="5"/>
          </p:nvPr>
        </p:nvSpPr>
        <p:spPr>
          <a:xfrm>
            <a:off x="479880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98"/>
          <p:cNvSpPr txBox="1">
            <a:spLocks noGrp="1"/>
          </p:cNvSpPr>
          <p:nvPr>
            <p:ph type="body" idx="6"/>
          </p:nvPr>
        </p:nvSpPr>
        <p:spPr>
          <a:xfrm>
            <a:off x="750780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6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66"/>
        <p:cNvGrpSpPr/>
        <p:nvPr/>
      </p:nvGrpSpPr>
      <p:grpSpPr>
        <a:xfrm>
          <a:off x="0" y="0"/>
          <a:ext cx="0" cy="0"/>
          <a:chOff x="0" y="0"/>
          <a:chExt cx="0" cy="0"/>
        </a:xfrm>
      </p:grpSpPr>
      <p:sp>
        <p:nvSpPr>
          <p:cNvPr id="67" name="Google Shape;67;p16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65"/>
          <p:cNvSpPr txBox="1">
            <a:spLocks noGrp="1"/>
          </p:cNvSpPr>
          <p:nvPr>
            <p:ph type="subTitle" idx="1"/>
          </p:nvPr>
        </p:nvSpPr>
        <p:spPr>
          <a:xfrm>
            <a:off x="2090160" y="641160"/>
            <a:ext cx="8011440" cy="119988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69"/>
        <p:cNvGrpSpPr/>
        <p:nvPr/>
      </p:nvGrpSpPr>
      <p:grpSpPr>
        <a:xfrm>
          <a:off x="0" y="0"/>
          <a:ext cx="0" cy="0"/>
          <a:chOff x="0" y="0"/>
          <a:chExt cx="0" cy="0"/>
        </a:xfrm>
      </p:grpSpPr>
      <p:sp>
        <p:nvSpPr>
          <p:cNvPr id="70" name="Google Shape;70;p16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66"/>
          <p:cNvSpPr txBox="1">
            <a:spLocks noGrp="1"/>
          </p:cNvSpPr>
          <p:nvPr>
            <p:ph type="body" idx="1"/>
          </p:nvPr>
        </p:nvSpPr>
        <p:spPr>
          <a:xfrm>
            <a:off x="2090160" y="641160"/>
            <a:ext cx="80114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72"/>
        <p:cNvGrpSpPr/>
        <p:nvPr/>
      </p:nvGrpSpPr>
      <p:grpSpPr>
        <a:xfrm>
          <a:off x="0" y="0"/>
          <a:ext cx="0" cy="0"/>
          <a:chOff x="0" y="0"/>
          <a:chExt cx="0" cy="0"/>
        </a:xfrm>
      </p:grpSpPr>
      <p:sp>
        <p:nvSpPr>
          <p:cNvPr id="73" name="Google Shape;73;p16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67"/>
          <p:cNvSpPr txBox="1">
            <a:spLocks noGrp="1"/>
          </p:cNvSpPr>
          <p:nvPr>
            <p:ph type="body" idx="1"/>
          </p:nvPr>
        </p:nvSpPr>
        <p:spPr>
          <a:xfrm>
            <a:off x="209016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167"/>
          <p:cNvSpPr txBox="1">
            <a:spLocks noGrp="1"/>
          </p:cNvSpPr>
          <p:nvPr>
            <p:ph type="body" idx="2"/>
          </p:nvPr>
        </p:nvSpPr>
        <p:spPr>
          <a:xfrm>
            <a:off x="619524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6"/>
        <p:cNvGrpSpPr/>
        <p:nvPr/>
      </p:nvGrpSpPr>
      <p:grpSpPr>
        <a:xfrm>
          <a:off x="0" y="0"/>
          <a:ext cx="0" cy="0"/>
          <a:chOff x="0" y="0"/>
          <a:chExt cx="0" cy="0"/>
        </a:xfrm>
      </p:grpSpPr>
      <p:sp>
        <p:nvSpPr>
          <p:cNvPr id="77" name="Google Shape;77;p16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78"/>
        <p:cNvGrpSpPr/>
        <p:nvPr/>
      </p:nvGrpSpPr>
      <p:grpSpPr>
        <a:xfrm>
          <a:off x="0" y="0"/>
          <a:ext cx="0" cy="0"/>
          <a:chOff x="0" y="0"/>
          <a:chExt cx="0" cy="0"/>
        </a:xfrm>
      </p:grpSpPr>
      <p:sp>
        <p:nvSpPr>
          <p:cNvPr id="79" name="Google Shape;79;p169"/>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80"/>
        <p:cNvGrpSpPr/>
        <p:nvPr/>
      </p:nvGrpSpPr>
      <p:grpSpPr>
        <a:xfrm>
          <a:off x="0" y="0"/>
          <a:ext cx="0" cy="0"/>
          <a:chOff x="0" y="0"/>
          <a:chExt cx="0" cy="0"/>
        </a:xfrm>
      </p:grpSpPr>
      <p:sp>
        <p:nvSpPr>
          <p:cNvPr id="81" name="Google Shape;81;p17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70"/>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170"/>
          <p:cNvSpPr txBox="1">
            <a:spLocks noGrp="1"/>
          </p:cNvSpPr>
          <p:nvPr>
            <p:ph type="body" idx="2"/>
          </p:nvPr>
        </p:nvSpPr>
        <p:spPr>
          <a:xfrm>
            <a:off x="619524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4" name="Google Shape;84;p170"/>
          <p:cNvSpPr txBox="1">
            <a:spLocks noGrp="1"/>
          </p:cNvSpPr>
          <p:nvPr>
            <p:ph type="body" idx="3"/>
          </p:nvPr>
        </p:nvSpPr>
        <p:spPr>
          <a:xfrm>
            <a:off x="209016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4"/>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85"/>
        <p:cNvGrpSpPr/>
        <p:nvPr/>
      </p:nvGrpSpPr>
      <p:grpSpPr>
        <a:xfrm>
          <a:off x="0" y="0"/>
          <a:ext cx="0" cy="0"/>
          <a:chOff x="0" y="0"/>
          <a:chExt cx="0" cy="0"/>
        </a:xfrm>
      </p:grpSpPr>
      <p:sp>
        <p:nvSpPr>
          <p:cNvPr id="86" name="Google Shape;86;p17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171"/>
          <p:cNvSpPr txBox="1">
            <a:spLocks noGrp="1"/>
          </p:cNvSpPr>
          <p:nvPr>
            <p:ph type="body" idx="1"/>
          </p:nvPr>
        </p:nvSpPr>
        <p:spPr>
          <a:xfrm>
            <a:off x="209016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8" name="Google Shape;88;p171"/>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9" name="Google Shape;89;p171"/>
          <p:cNvSpPr txBox="1">
            <a:spLocks noGrp="1"/>
          </p:cNvSpPr>
          <p:nvPr>
            <p:ph type="body" idx="3"/>
          </p:nvPr>
        </p:nvSpPr>
        <p:spPr>
          <a:xfrm>
            <a:off x="619524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90"/>
        <p:cNvGrpSpPr/>
        <p:nvPr/>
      </p:nvGrpSpPr>
      <p:grpSpPr>
        <a:xfrm>
          <a:off x="0" y="0"/>
          <a:ext cx="0" cy="0"/>
          <a:chOff x="0" y="0"/>
          <a:chExt cx="0" cy="0"/>
        </a:xfrm>
      </p:grpSpPr>
      <p:sp>
        <p:nvSpPr>
          <p:cNvPr id="91" name="Google Shape;91;p17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172"/>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3" name="Google Shape;93;p172"/>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4" name="Google Shape;94;p172"/>
          <p:cNvSpPr txBox="1">
            <a:spLocks noGrp="1"/>
          </p:cNvSpPr>
          <p:nvPr>
            <p:ph type="body" idx="3"/>
          </p:nvPr>
        </p:nvSpPr>
        <p:spPr>
          <a:xfrm>
            <a:off x="2090160" y="126792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95"/>
        <p:cNvGrpSpPr/>
        <p:nvPr/>
      </p:nvGrpSpPr>
      <p:grpSpPr>
        <a:xfrm>
          <a:off x="0" y="0"/>
          <a:ext cx="0" cy="0"/>
          <a:chOff x="0" y="0"/>
          <a:chExt cx="0" cy="0"/>
        </a:xfrm>
      </p:grpSpPr>
      <p:sp>
        <p:nvSpPr>
          <p:cNvPr id="96" name="Google Shape;96;p17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173"/>
          <p:cNvSpPr txBox="1">
            <a:spLocks noGrp="1"/>
          </p:cNvSpPr>
          <p:nvPr>
            <p:ph type="body" idx="1"/>
          </p:nvPr>
        </p:nvSpPr>
        <p:spPr>
          <a:xfrm>
            <a:off x="2090160" y="64116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8" name="Google Shape;98;p173"/>
          <p:cNvSpPr txBox="1">
            <a:spLocks noGrp="1"/>
          </p:cNvSpPr>
          <p:nvPr>
            <p:ph type="body" idx="2"/>
          </p:nvPr>
        </p:nvSpPr>
        <p:spPr>
          <a:xfrm>
            <a:off x="2090160" y="126792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99"/>
        <p:cNvGrpSpPr/>
        <p:nvPr/>
      </p:nvGrpSpPr>
      <p:grpSpPr>
        <a:xfrm>
          <a:off x="0" y="0"/>
          <a:ext cx="0" cy="0"/>
          <a:chOff x="0" y="0"/>
          <a:chExt cx="0" cy="0"/>
        </a:xfrm>
      </p:grpSpPr>
      <p:sp>
        <p:nvSpPr>
          <p:cNvPr id="100" name="Google Shape;100;p17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174"/>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2" name="Google Shape;102;p174"/>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3" name="Google Shape;103;p174"/>
          <p:cNvSpPr txBox="1">
            <a:spLocks noGrp="1"/>
          </p:cNvSpPr>
          <p:nvPr>
            <p:ph type="body" idx="3"/>
          </p:nvPr>
        </p:nvSpPr>
        <p:spPr>
          <a:xfrm>
            <a:off x="209016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4" name="Google Shape;104;p174"/>
          <p:cNvSpPr txBox="1">
            <a:spLocks noGrp="1"/>
          </p:cNvSpPr>
          <p:nvPr>
            <p:ph type="body" idx="4"/>
          </p:nvPr>
        </p:nvSpPr>
        <p:spPr>
          <a:xfrm>
            <a:off x="619524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105"/>
        <p:cNvGrpSpPr/>
        <p:nvPr/>
      </p:nvGrpSpPr>
      <p:grpSpPr>
        <a:xfrm>
          <a:off x="0" y="0"/>
          <a:ext cx="0" cy="0"/>
          <a:chOff x="0" y="0"/>
          <a:chExt cx="0" cy="0"/>
        </a:xfrm>
      </p:grpSpPr>
      <p:sp>
        <p:nvSpPr>
          <p:cNvPr id="106" name="Google Shape;106;p17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175"/>
          <p:cNvSpPr txBox="1">
            <a:spLocks noGrp="1"/>
          </p:cNvSpPr>
          <p:nvPr>
            <p:ph type="body" idx="1"/>
          </p:nvPr>
        </p:nvSpPr>
        <p:spPr>
          <a:xfrm>
            <a:off x="209016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8" name="Google Shape;108;p175"/>
          <p:cNvSpPr txBox="1">
            <a:spLocks noGrp="1"/>
          </p:cNvSpPr>
          <p:nvPr>
            <p:ph type="body" idx="2"/>
          </p:nvPr>
        </p:nvSpPr>
        <p:spPr>
          <a:xfrm>
            <a:off x="479880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9" name="Google Shape;109;p175"/>
          <p:cNvSpPr txBox="1">
            <a:spLocks noGrp="1"/>
          </p:cNvSpPr>
          <p:nvPr>
            <p:ph type="body" idx="3"/>
          </p:nvPr>
        </p:nvSpPr>
        <p:spPr>
          <a:xfrm>
            <a:off x="750780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0" name="Google Shape;110;p175"/>
          <p:cNvSpPr txBox="1">
            <a:spLocks noGrp="1"/>
          </p:cNvSpPr>
          <p:nvPr>
            <p:ph type="body" idx="4"/>
          </p:nvPr>
        </p:nvSpPr>
        <p:spPr>
          <a:xfrm>
            <a:off x="209016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1" name="Google Shape;111;p175"/>
          <p:cNvSpPr txBox="1">
            <a:spLocks noGrp="1"/>
          </p:cNvSpPr>
          <p:nvPr>
            <p:ph type="body" idx="5"/>
          </p:nvPr>
        </p:nvSpPr>
        <p:spPr>
          <a:xfrm>
            <a:off x="479880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2" name="Google Shape;112;p175"/>
          <p:cNvSpPr txBox="1">
            <a:spLocks noGrp="1"/>
          </p:cNvSpPr>
          <p:nvPr>
            <p:ph type="body" idx="6"/>
          </p:nvPr>
        </p:nvSpPr>
        <p:spPr>
          <a:xfrm>
            <a:off x="750780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15"/>
        <p:cNvGrpSpPr/>
        <p:nvPr/>
      </p:nvGrpSpPr>
      <p:grpSpPr>
        <a:xfrm>
          <a:off x="0" y="0"/>
          <a:ext cx="0" cy="0"/>
          <a:chOff x="0" y="0"/>
          <a:chExt cx="0" cy="0"/>
        </a:xfrm>
      </p:grpSpPr>
      <p:sp>
        <p:nvSpPr>
          <p:cNvPr id="16" name="Google Shape;16;p8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89"/>
          <p:cNvSpPr txBox="1">
            <a:spLocks noGrp="1"/>
          </p:cNvSpPr>
          <p:nvPr>
            <p:ph type="body" idx="1"/>
          </p:nvPr>
        </p:nvSpPr>
        <p:spPr>
          <a:xfrm>
            <a:off x="2090160" y="641160"/>
            <a:ext cx="80114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18"/>
        <p:cNvGrpSpPr/>
        <p:nvPr/>
      </p:nvGrpSpPr>
      <p:grpSpPr>
        <a:xfrm>
          <a:off x="0" y="0"/>
          <a:ext cx="0" cy="0"/>
          <a:chOff x="0" y="0"/>
          <a:chExt cx="0" cy="0"/>
        </a:xfrm>
      </p:grpSpPr>
      <p:sp>
        <p:nvSpPr>
          <p:cNvPr id="19" name="Google Shape;19;p9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90"/>
          <p:cNvSpPr txBox="1">
            <a:spLocks noGrp="1"/>
          </p:cNvSpPr>
          <p:nvPr>
            <p:ph type="body" idx="1"/>
          </p:nvPr>
        </p:nvSpPr>
        <p:spPr>
          <a:xfrm>
            <a:off x="209016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90"/>
          <p:cNvSpPr txBox="1">
            <a:spLocks noGrp="1"/>
          </p:cNvSpPr>
          <p:nvPr>
            <p:ph type="body" idx="2"/>
          </p:nvPr>
        </p:nvSpPr>
        <p:spPr>
          <a:xfrm>
            <a:off x="619524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9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24"/>
        <p:cNvGrpSpPr/>
        <p:nvPr/>
      </p:nvGrpSpPr>
      <p:grpSpPr>
        <a:xfrm>
          <a:off x="0" y="0"/>
          <a:ext cx="0" cy="0"/>
          <a:chOff x="0" y="0"/>
          <a:chExt cx="0" cy="0"/>
        </a:xfrm>
      </p:grpSpPr>
      <p:sp>
        <p:nvSpPr>
          <p:cNvPr id="25" name="Google Shape;25;p92"/>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26"/>
        <p:cNvGrpSpPr/>
        <p:nvPr/>
      </p:nvGrpSpPr>
      <p:grpSpPr>
        <a:xfrm>
          <a:off x="0" y="0"/>
          <a:ext cx="0" cy="0"/>
          <a:chOff x="0" y="0"/>
          <a:chExt cx="0" cy="0"/>
        </a:xfrm>
      </p:grpSpPr>
      <p:sp>
        <p:nvSpPr>
          <p:cNvPr id="27" name="Google Shape;27;p9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93"/>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9" name="Google Shape;29;p93"/>
          <p:cNvSpPr txBox="1">
            <a:spLocks noGrp="1"/>
          </p:cNvSpPr>
          <p:nvPr>
            <p:ph type="body" idx="2"/>
          </p:nvPr>
        </p:nvSpPr>
        <p:spPr>
          <a:xfrm>
            <a:off x="619524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0" name="Google Shape;30;p93"/>
          <p:cNvSpPr txBox="1">
            <a:spLocks noGrp="1"/>
          </p:cNvSpPr>
          <p:nvPr>
            <p:ph type="body" idx="3"/>
          </p:nvPr>
        </p:nvSpPr>
        <p:spPr>
          <a:xfrm>
            <a:off x="209016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31"/>
        <p:cNvGrpSpPr/>
        <p:nvPr/>
      </p:nvGrpSpPr>
      <p:grpSpPr>
        <a:xfrm>
          <a:off x="0" y="0"/>
          <a:ext cx="0" cy="0"/>
          <a:chOff x="0" y="0"/>
          <a:chExt cx="0" cy="0"/>
        </a:xfrm>
      </p:grpSpPr>
      <p:sp>
        <p:nvSpPr>
          <p:cNvPr id="32" name="Google Shape;32;p9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94"/>
          <p:cNvSpPr txBox="1">
            <a:spLocks noGrp="1"/>
          </p:cNvSpPr>
          <p:nvPr>
            <p:ph type="body" idx="1"/>
          </p:nvPr>
        </p:nvSpPr>
        <p:spPr>
          <a:xfrm>
            <a:off x="209016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94"/>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 name="Google Shape;35;p94"/>
          <p:cNvSpPr txBox="1">
            <a:spLocks noGrp="1"/>
          </p:cNvSpPr>
          <p:nvPr>
            <p:ph type="body" idx="3"/>
          </p:nvPr>
        </p:nvSpPr>
        <p:spPr>
          <a:xfrm>
            <a:off x="619524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36"/>
        <p:cNvGrpSpPr/>
        <p:nvPr/>
      </p:nvGrpSpPr>
      <p:grpSpPr>
        <a:xfrm>
          <a:off x="0" y="0"/>
          <a:ext cx="0" cy="0"/>
          <a:chOff x="0" y="0"/>
          <a:chExt cx="0" cy="0"/>
        </a:xfrm>
      </p:grpSpPr>
      <p:sp>
        <p:nvSpPr>
          <p:cNvPr id="37" name="Google Shape;37;p9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95"/>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95"/>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95"/>
          <p:cNvSpPr txBox="1">
            <a:spLocks noGrp="1"/>
          </p:cNvSpPr>
          <p:nvPr>
            <p:ph type="body" idx="3"/>
          </p:nvPr>
        </p:nvSpPr>
        <p:spPr>
          <a:xfrm>
            <a:off x="2090160" y="126792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36"/>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7;p36"/>
          <p:cNvSpPr/>
          <p:nvPr/>
        </p:nvSpPr>
        <p:spPr>
          <a:xfrm>
            <a:off x="11285640" y="6226200"/>
            <a:ext cx="664920" cy="241920"/>
          </a:xfrm>
          <a:prstGeom prst="rect">
            <a:avLst/>
          </a:prstGeom>
          <a:noFill/>
          <a:ln>
            <a:noFill/>
          </a:ln>
        </p:spPr>
        <p:txBody>
          <a:bodyPr spcFirstLastPara="1" wrap="square" lIns="90000" tIns="45000" rIns="90000" bIns="45000" anchor="t" anchorCtr="0">
            <a:spAutoFit/>
          </a:bodyPr>
          <a:lstStyle/>
          <a:p>
            <a:pPr marL="0" marR="0" lvl="0" indent="0" algn="ctr" rtl="0">
              <a:lnSpc>
                <a:spcPct val="100000"/>
              </a:lnSpc>
              <a:spcBef>
                <a:spcPts val="0"/>
              </a:spcBef>
              <a:spcAft>
                <a:spcPts val="0"/>
              </a:spcAft>
              <a:buClr>
                <a:srgbClr val="FFFFFF"/>
              </a:buClr>
              <a:buSzPts val="1000"/>
              <a:buFont typeface="Open Sans"/>
              <a:buNone/>
            </a:pPr>
            <a:fld id="{00000000-1234-1234-1234-123412341234}" type="slidenum">
              <a:rPr lang="en-US" sz="1000" b="1" i="0" u="none" strike="noStrike" cap="none">
                <a:solidFill>
                  <a:srgbClr val="FFFFFF"/>
                </a:solidFill>
                <a:latin typeface="Open Sans"/>
                <a:ea typeface="Open Sans"/>
                <a:cs typeface="Open Sans"/>
                <a:sym typeface="Open Sans"/>
              </a:rPr>
              <a:t>‹#›</a:t>
            </a:fld>
            <a:endParaRPr sz="1000" b="0" i="0" u="none" strike="noStrike" cap="none">
              <a:solidFill>
                <a:srgbClr val="000000"/>
              </a:solidFill>
              <a:latin typeface="Arial"/>
              <a:ea typeface="Arial"/>
              <a:cs typeface="Arial"/>
              <a:sym typeface="Arial"/>
            </a:endParaRPr>
          </a:p>
        </p:txBody>
      </p:sp>
      <p:pic>
        <p:nvPicPr>
          <p:cNvPr id="8" name="Google Shape;8;p36" descr="A logo of a person's face with a tree and birds&#10;&#10;Description automatically generated"/>
          <p:cNvPicPr preferRelativeResize="0"/>
          <p:nvPr/>
        </p:nvPicPr>
        <p:blipFill rotWithShape="1">
          <a:blip r:embed="rId14">
            <a:alphaModFix/>
          </a:blip>
          <a:srcRect/>
          <a:stretch/>
        </p:blipFill>
        <p:spPr>
          <a:xfrm>
            <a:off x="117360" y="25560"/>
            <a:ext cx="1441080" cy="901440"/>
          </a:xfrm>
          <a:prstGeom prst="rect">
            <a:avLst/>
          </a:prstGeom>
          <a:noFill/>
          <a:ln>
            <a:noFill/>
          </a:ln>
        </p:spPr>
      </p:pic>
      <p:sp>
        <p:nvSpPr>
          <p:cNvPr id="9" name="Google Shape;9;p36"/>
          <p:cNvSpPr txBox="1">
            <a:spLocks noGrp="1"/>
          </p:cNvSpPr>
          <p:nvPr>
            <p:ph type="body" idx="1"/>
          </p:nvPr>
        </p:nvSpPr>
        <p:spPr>
          <a:xfrm>
            <a:off x="0" y="0"/>
            <a:ext cx="12191760" cy="6857640"/>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 name="Google Shape;10;p3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9"/>
        <p:cNvGrpSpPr/>
        <p:nvPr/>
      </p:nvGrpSpPr>
      <p:grpSpPr>
        <a:xfrm>
          <a:off x="0" y="0"/>
          <a:ext cx="0" cy="0"/>
          <a:chOff x="0" y="0"/>
          <a:chExt cx="0" cy="0"/>
        </a:xfrm>
      </p:grpSpPr>
      <p:sp>
        <p:nvSpPr>
          <p:cNvPr id="60" name="Google Shape;60;p50"/>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50"/>
          <p:cNvSpPr/>
          <p:nvPr/>
        </p:nvSpPr>
        <p:spPr>
          <a:xfrm>
            <a:off x="11285640" y="6226200"/>
            <a:ext cx="664920" cy="241920"/>
          </a:xfrm>
          <a:prstGeom prst="rect">
            <a:avLst/>
          </a:prstGeom>
          <a:noFill/>
          <a:ln>
            <a:noFill/>
          </a:ln>
        </p:spPr>
        <p:txBody>
          <a:bodyPr spcFirstLastPara="1" wrap="square" lIns="90000" tIns="45000" rIns="90000" bIns="45000" anchor="t" anchorCtr="0">
            <a:spAutoFit/>
          </a:bodyPr>
          <a:lstStyle/>
          <a:p>
            <a:pPr marL="0" marR="0" lvl="0" indent="0" algn="ctr" rtl="0">
              <a:lnSpc>
                <a:spcPct val="100000"/>
              </a:lnSpc>
              <a:spcBef>
                <a:spcPts val="0"/>
              </a:spcBef>
              <a:spcAft>
                <a:spcPts val="0"/>
              </a:spcAft>
              <a:buClr>
                <a:srgbClr val="FFFFFF"/>
              </a:buClr>
              <a:buSzPts val="1000"/>
              <a:buFont typeface="Open Sans"/>
              <a:buNone/>
            </a:pPr>
            <a:fld id="{00000000-1234-1234-1234-123412341234}" type="slidenum">
              <a:rPr lang="en-US" sz="1000" b="1" i="0" u="none" strike="noStrike" cap="none">
                <a:solidFill>
                  <a:srgbClr val="FFFFFF"/>
                </a:solidFill>
                <a:latin typeface="Open Sans"/>
                <a:ea typeface="Open Sans"/>
                <a:cs typeface="Open Sans"/>
                <a:sym typeface="Open Sans"/>
              </a:rPr>
              <a:t>‹#›</a:t>
            </a:fld>
            <a:endParaRPr sz="1000" b="0" i="0" u="none" strike="noStrike" cap="none">
              <a:solidFill>
                <a:srgbClr val="000000"/>
              </a:solidFill>
              <a:latin typeface="Arial"/>
              <a:ea typeface="Arial"/>
              <a:cs typeface="Arial"/>
              <a:sym typeface="Arial"/>
            </a:endParaRPr>
          </a:p>
        </p:txBody>
      </p:sp>
      <p:pic>
        <p:nvPicPr>
          <p:cNvPr id="62" name="Google Shape;62;p50" descr="A logo of a person's face with a tree and birds&#10;&#10;Description automatically generated"/>
          <p:cNvPicPr preferRelativeResize="0"/>
          <p:nvPr/>
        </p:nvPicPr>
        <p:blipFill rotWithShape="1">
          <a:blip r:embed="rId14">
            <a:alphaModFix/>
          </a:blip>
          <a:srcRect/>
          <a:stretch/>
        </p:blipFill>
        <p:spPr>
          <a:xfrm>
            <a:off x="117360" y="25560"/>
            <a:ext cx="1441080" cy="901440"/>
          </a:xfrm>
          <a:prstGeom prst="rect">
            <a:avLst/>
          </a:prstGeom>
          <a:noFill/>
          <a:ln>
            <a:noFill/>
          </a:ln>
        </p:spPr>
      </p:pic>
      <p:sp>
        <p:nvSpPr>
          <p:cNvPr id="63" name="Google Shape;63;p50"/>
          <p:cNvSpPr txBox="1">
            <a:spLocks noGrp="1"/>
          </p:cNvSpPr>
          <p:nvPr>
            <p:ph type="body" idx="1"/>
          </p:nvPr>
        </p:nvSpPr>
        <p:spPr>
          <a:xfrm>
            <a:off x="2090160" y="641160"/>
            <a:ext cx="8011440" cy="119988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4" name="Google Shape;64;p5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hyperlink" Target="https://doi.org/10.3389/fpsyg.2024.1341921" TargetMode="External"/><Relationship Id="rId3" Type="http://schemas.openxmlformats.org/officeDocument/2006/relationships/image" Target="../media/image21.png"/><Relationship Id="rId7" Type="http://schemas.openxmlformats.org/officeDocument/2006/relationships/hyperlink" Target="https://doi.org/10.3390/su12197836" TargetMode="External"/><Relationship Id="rId12" Type="http://schemas.openxmlformats.org/officeDocument/2006/relationships/image" Target="../media/image5.jpeg"/><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image" Target="../media/image23.png"/><Relationship Id="rId11" Type="http://schemas.openxmlformats.org/officeDocument/2006/relationships/hyperlink" Target="https://mieli.fi/wp-content/uploads/2021/12/mieli_climate_anxiety_30_10_2019.pdf" TargetMode="External"/><Relationship Id="rId5" Type="http://schemas.openxmlformats.org/officeDocument/2006/relationships/image" Target="../media/image22.png"/><Relationship Id="rId10" Type="http://schemas.openxmlformats.org/officeDocument/2006/relationships/hyperlink" Target="https://pubmed.ncbi.nlm.nih.gov/34895496/" TargetMode="External"/><Relationship Id="rId4" Type="http://schemas.openxmlformats.org/officeDocument/2006/relationships/hyperlink" Target="http://creativecommons.org/licenses/by/4.0/" TargetMode="External"/><Relationship Id="rId9" Type="http://schemas.openxmlformats.org/officeDocument/2006/relationships/hyperlink" Target="https://inimareng.ee/en/5-1-climate-concern-as-a-mediator-in-peoples-relationship-with-the-environment/"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797C"/>
        </a:solidFill>
        <a:effectLst/>
      </p:bgPr>
    </p:bg>
    <p:spTree>
      <p:nvGrpSpPr>
        <p:cNvPr id="1" name="Shape 116"/>
        <p:cNvGrpSpPr/>
        <p:nvPr/>
      </p:nvGrpSpPr>
      <p:grpSpPr>
        <a:xfrm>
          <a:off x="0" y="0"/>
          <a:ext cx="0" cy="0"/>
          <a:chOff x="0" y="0"/>
          <a:chExt cx="0" cy="0"/>
        </a:xfrm>
      </p:grpSpPr>
      <p:sp>
        <p:nvSpPr>
          <p:cNvPr id="117" name="Google Shape;117;p1"/>
          <p:cNvSpPr/>
          <p:nvPr/>
        </p:nvSpPr>
        <p:spPr>
          <a:xfrm>
            <a:off x="0" y="0"/>
            <a:ext cx="12191760" cy="6857640"/>
          </a:xfrm>
          <a:prstGeom prst="rect">
            <a:avLst/>
          </a:pr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8" name="Google Shape;118;p1" descr="A logo for a mental health company&#10;&#10;Description automatically generated"/>
          <p:cNvPicPr preferRelativeResize="0"/>
          <p:nvPr/>
        </p:nvPicPr>
        <p:blipFill rotWithShape="1">
          <a:blip r:embed="rId3">
            <a:alphaModFix/>
          </a:blip>
          <a:srcRect/>
          <a:stretch/>
        </p:blipFill>
        <p:spPr>
          <a:xfrm>
            <a:off x="7168501" y="1334788"/>
            <a:ext cx="4648526" cy="3883274"/>
          </a:xfrm>
          <a:prstGeom prst="rect">
            <a:avLst/>
          </a:prstGeom>
          <a:noFill/>
          <a:ln>
            <a:noFill/>
          </a:ln>
        </p:spPr>
      </p:pic>
      <p:sp>
        <p:nvSpPr>
          <p:cNvPr id="119" name="Google Shape;119;p1"/>
          <p:cNvSpPr/>
          <p:nvPr/>
        </p:nvSpPr>
        <p:spPr>
          <a:xfrm>
            <a:off x="10522802" y="9032981"/>
            <a:ext cx="4186579" cy="140428"/>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0" name="Google Shape;120;p1"/>
          <p:cNvPicPr preferRelativeResize="0"/>
          <p:nvPr/>
        </p:nvPicPr>
        <p:blipFill rotWithShape="1">
          <a:blip r:embed="rId4">
            <a:alphaModFix/>
          </a:blip>
          <a:srcRect/>
          <a:stretch/>
        </p:blipFill>
        <p:spPr>
          <a:xfrm>
            <a:off x="0" y="6087960"/>
            <a:ext cx="8760960" cy="788760"/>
          </a:xfrm>
          <a:prstGeom prst="rect">
            <a:avLst/>
          </a:prstGeom>
          <a:noFill/>
          <a:ln>
            <a:noFill/>
          </a:ln>
        </p:spPr>
      </p:pic>
      <p:cxnSp>
        <p:nvCxnSpPr>
          <p:cNvPr id="122" name="Google Shape;122;p1"/>
          <p:cNvCxnSpPr/>
          <p:nvPr/>
        </p:nvCxnSpPr>
        <p:spPr>
          <a:xfrm>
            <a:off x="9021240" y="6271920"/>
            <a:ext cx="360" cy="460080"/>
          </a:xfrm>
          <a:prstGeom prst="straightConnector1">
            <a:avLst/>
          </a:prstGeom>
          <a:noFill/>
          <a:ln w="19075" cap="flat" cmpd="sng">
            <a:solidFill>
              <a:srgbClr val="32797C"/>
            </a:solidFill>
            <a:prstDash val="solid"/>
            <a:miter lim="8000"/>
            <a:headEnd type="none" w="sm" len="sm"/>
            <a:tailEnd type="none" w="sm" len="sm"/>
          </a:ln>
        </p:spPr>
      </p:cxnSp>
      <p:sp>
        <p:nvSpPr>
          <p:cNvPr id="123" name="Google Shape;123;p1"/>
          <p:cNvSpPr/>
          <p:nvPr/>
        </p:nvSpPr>
        <p:spPr>
          <a:xfrm>
            <a:off x="7058025" y="0"/>
            <a:ext cx="5133900" cy="61437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4" name="Google Shape;124;p1"/>
          <p:cNvSpPr txBox="1"/>
          <p:nvPr/>
        </p:nvSpPr>
        <p:spPr>
          <a:xfrm>
            <a:off x="438150" y="295275"/>
            <a:ext cx="5581800" cy="2381400"/>
          </a:xfrm>
          <a:prstGeom prst="rect">
            <a:avLst/>
          </a:prstGeom>
          <a:noFill/>
          <a:ln>
            <a:noFill/>
          </a:ln>
        </p:spPr>
        <p:txBody>
          <a:bodyPr spcFirstLastPara="1" wrap="square" lIns="91425" tIns="91425" rIns="91425" bIns="91425" anchor="t" anchorCtr="0">
            <a:noAutofit/>
          </a:bodyPr>
          <a:lstStyle/>
          <a:p>
            <a:pPr marL="0" lvl="0" indent="0" algn="l" rtl="0">
              <a:lnSpc>
                <a:spcPct val="85000"/>
              </a:lnSpc>
              <a:spcBef>
                <a:spcPts val="0"/>
              </a:spcBef>
              <a:spcAft>
                <a:spcPts val="0"/>
              </a:spcAft>
              <a:buNone/>
            </a:pPr>
            <a:r>
              <a:rPr lang="en-US" sz="5500" b="1" dirty="0" err="1">
                <a:solidFill>
                  <a:schemeClr val="lt1"/>
                </a:solidFill>
                <a:latin typeface="Calibri"/>
                <a:ea typeface="Calibri"/>
                <a:cs typeface="Calibri"/>
                <a:sym typeface="Calibri"/>
              </a:rPr>
              <a:t>Unterstützung</a:t>
            </a:r>
            <a:r>
              <a:rPr lang="en-US" sz="5500" b="1" dirty="0">
                <a:solidFill>
                  <a:schemeClr val="lt1"/>
                </a:solidFill>
                <a:latin typeface="Calibri"/>
                <a:ea typeface="Calibri"/>
                <a:cs typeface="Calibri"/>
                <a:sym typeface="Calibri"/>
              </a:rPr>
              <a:t> </a:t>
            </a:r>
            <a:r>
              <a:rPr lang="en-US" sz="5500" b="1" dirty="0" err="1">
                <a:solidFill>
                  <a:schemeClr val="lt1"/>
                </a:solidFill>
                <a:latin typeface="Calibri"/>
                <a:ea typeface="Calibri"/>
                <a:cs typeface="Calibri"/>
                <a:sym typeface="Calibri"/>
              </a:rPr>
              <a:t>junger</a:t>
            </a:r>
            <a:r>
              <a:rPr lang="en-US" sz="5500" b="1" dirty="0">
                <a:solidFill>
                  <a:schemeClr val="lt1"/>
                </a:solidFill>
                <a:latin typeface="Calibri"/>
                <a:ea typeface="Calibri"/>
                <a:cs typeface="Calibri"/>
                <a:sym typeface="Calibri"/>
              </a:rPr>
              <a:t> Menschen </a:t>
            </a:r>
            <a:r>
              <a:rPr lang="en-US" sz="5500" b="1" dirty="0" err="1">
                <a:solidFill>
                  <a:schemeClr val="lt1"/>
                </a:solidFill>
                <a:latin typeface="Calibri"/>
                <a:ea typeface="Calibri"/>
                <a:cs typeface="Calibri"/>
                <a:sym typeface="Calibri"/>
              </a:rPr>
              <a:t>bei</a:t>
            </a:r>
            <a:r>
              <a:rPr lang="en-US" sz="5500" b="1" dirty="0">
                <a:solidFill>
                  <a:schemeClr val="lt1"/>
                </a:solidFill>
                <a:latin typeface="Calibri"/>
                <a:ea typeface="Calibri"/>
                <a:cs typeface="Calibri"/>
                <a:sym typeface="Calibri"/>
              </a:rPr>
              <a:t> </a:t>
            </a:r>
            <a:r>
              <a:rPr lang="en-US" sz="5500" b="1" dirty="0" err="1">
                <a:solidFill>
                  <a:schemeClr val="lt1"/>
                </a:solidFill>
                <a:latin typeface="Calibri"/>
                <a:ea typeface="Calibri"/>
                <a:cs typeface="Calibri"/>
                <a:sym typeface="Calibri"/>
              </a:rPr>
              <a:t>Klimaangst</a:t>
            </a:r>
            <a:endParaRPr sz="3000" dirty="0">
              <a:solidFill>
                <a:schemeClr val="lt1"/>
              </a:solidFill>
              <a:latin typeface="Work Sans Medium"/>
              <a:ea typeface="Work Sans Medium"/>
              <a:cs typeface="Work Sans Medium"/>
              <a:sym typeface="Work Sans Medium"/>
            </a:endParaRPr>
          </a:p>
        </p:txBody>
      </p:sp>
      <p:grpSp>
        <p:nvGrpSpPr>
          <p:cNvPr id="125" name="Google Shape;125;p1"/>
          <p:cNvGrpSpPr/>
          <p:nvPr/>
        </p:nvGrpSpPr>
        <p:grpSpPr>
          <a:xfrm>
            <a:off x="3994" y="2768375"/>
            <a:ext cx="3994275" cy="1282800"/>
            <a:chOff x="-123825" y="3216050"/>
            <a:chExt cx="3994275" cy="1282800"/>
          </a:xfrm>
        </p:grpSpPr>
        <p:sp>
          <p:nvSpPr>
            <p:cNvPr id="126" name="Google Shape;126;p1"/>
            <p:cNvSpPr/>
            <p:nvPr/>
          </p:nvSpPr>
          <p:spPr>
            <a:xfrm>
              <a:off x="2587650" y="3216050"/>
              <a:ext cx="1282800" cy="1282800"/>
            </a:xfrm>
            <a:prstGeom prst="flowChartDelay">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7" name="Google Shape;127;p1"/>
            <p:cNvSpPr/>
            <p:nvPr/>
          </p:nvSpPr>
          <p:spPr>
            <a:xfrm>
              <a:off x="-123825" y="3216050"/>
              <a:ext cx="2733600" cy="1282800"/>
            </a:xfrm>
            <a:prstGeom prst="rect">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128" name="Google Shape;128;p1"/>
          <p:cNvSpPr txBox="1"/>
          <p:nvPr/>
        </p:nvSpPr>
        <p:spPr>
          <a:xfrm>
            <a:off x="514350" y="3109625"/>
            <a:ext cx="30000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Erste Sitzung</a:t>
            </a:r>
            <a:endParaRPr sz="3000">
              <a:solidFill>
                <a:schemeClr val="dk1"/>
              </a:solidFill>
              <a:latin typeface="Work Sans Medium"/>
              <a:ea typeface="Work Sans Medium"/>
              <a:cs typeface="Work Sans Medium"/>
              <a:sym typeface="Work Sans Medium"/>
            </a:endParaRPr>
          </a:p>
        </p:txBody>
      </p:sp>
      <p:sp>
        <p:nvSpPr>
          <p:cNvPr id="129" name="Google Shape;129;p1"/>
          <p:cNvSpPr txBox="1"/>
          <p:nvPr/>
        </p:nvSpPr>
        <p:spPr>
          <a:xfrm>
            <a:off x="514350" y="4705350"/>
            <a:ext cx="5038800" cy="1000200"/>
          </a:xfrm>
          <a:prstGeom prst="rect">
            <a:avLst/>
          </a:prstGeom>
          <a:noFill/>
          <a:ln>
            <a:noFill/>
          </a:ln>
        </p:spPr>
        <p:txBody>
          <a:bodyPr spcFirstLastPara="1" wrap="square" lIns="91425" tIns="91425" rIns="91425" bIns="91425" anchor="b" anchorCtr="0">
            <a:noAutofit/>
          </a:bodyPr>
          <a:lstStyle/>
          <a:p>
            <a:pPr marL="0" lvl="0" indent="0" algn="l" rtl="0">
              <a:lnSpc>
                <a:spcPct val="90000"/>
              </a:lnSpc>
              <a:spcBef>
                <a:spcPts val="0"/>
              </a:spcBef>
              <a:spcAft>
                <a:spcPts val="0"/>
              </a:spcAft>
              <a:buNone/>
            </a:pPr>
            <a:r>
              <a:rPr lang="en-US" sz="2000">
                <a:solidFill>
                  <a:schemeClr val="lt1"/>
                </a:solidFill>
                <a:latin typeface="Work Sans Medium"/>
                <a:ea typeface="Work Sans Medium"/>
                <a:cs typeface="Work Sans Medium"/>
                <a:sym typeface="Work Sans Medium"/>
              </a:rPr>
              <a:t>Tallinn</a:t>
            </a:r>
            <a:endParaRPr sz="2000">
              <a:solidFill>
                <a:schemeClr val="lt1"/>
              </a:solidFill>
              <a:latin typeface="Work Sans Medium"/>
              <a:ea typeface="Work Sans Medium"/>
              <a:cs typeface="Work Sans Medium"/>
              <a:sym typeface="Work Sans Medium"/>
            </a:endParaRPr>
          </a:p>
          <a:p>
            <a:pPr marL="0" lvl="0" indent="0" algn="l" rtl="0">
              <a:lnSpc>
                <a:spcPct val="90000"/>
              </a:lnSpc>
              <a:spcBef>
                <a:spcPts val="0"/>
              </a:spcBef>
              <a:spcAft>
                <a:spcPts val="0"/>
              </a:spcAft>
              <a:buNone/>
            </a:pPr>
            <a:r>
              <a:rPr lang="en-US" sz="2000">
                <a:solidFill>
                  <a:schemeClr val="lt1"/>
                </a:solidFill>
                <a:latin typeface="Work Sans Medium"/>
                <a:ea typeface="Work Sans Medium"/>
                <a:cs typeface="Work Sans Medium"/>
                <a:sym typeface="Work Sans Medium"/>
              </a:rPr>
              <a:t>Oktober 2024</a:t>
            </a:r>
            <a:endParaRPr sz="2000">
              <a:solidFill>
                <a:schemeClr val="lt1"/>
              </a:solidFill>
              <a:latin typeface="Work Sans Medium"/>
              <a:ea typeface="Work Sans Medium"/>
              <a:cs typeface="Work Sans Medium"/>
              <a:sym typeface="Work Sans Medium"/>
            </a:endParaRPr>
          </a:p>
        </p:txBody>
      </p:sp>
      <p:pic>
        <p:nvPicPr>
          <p:cNvPr id="130" name="Google Shape;130;p1"/>
          <p:cNvPicPr preferRelativeResize="0"/>
          <p:nvPr/>
        </p:nvPicPr>
        <p:blipFill>
          <a:blip r:embed="rId5">
            <a:alphaModFix/>
          </a:blip>
          <a:stretch>
            <a:fillRect/>
          </a:stretch>
        </p:blipFill>
        <p:spPr>
          <a:xfrm>
            <a:off x="7444325" y="1550150"/>
            <a:ext cx="4493914" cy="3719249"/>
          </a:xfrm>
          <a:prstGeom prst="rect">
            <a:avLst/>
          </a:prstGeom>
          <a:noFill/>
          <a:ln>
            <a:noFill/>
          </a:ln>
        </p:spPr>
      </p:pic>
      <p:pic>
        <p:nvPicPr>
          <p:cNvPr id="1028" name="Picture 4">
            <a:extLst>
              <a:ext uri="{FF2B5EF4-FFF2-40B4-BE49-F238E27FC236}">
                <a16:creationId xmlns:a16="http://schemas.microsoft.com/office/drawing/2014/main" id="{10F351C7-6C11-4A1D-8530-55473978E8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0609" y="6203605"/>
            <a:ext cx="2426955" cy="5102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2797C"/>
        </a:solidFill>
        <a:effectLst/>
      </p:bgPr>
    </p:bg>
    <p:spTree>
      <p:nvGrpSpPr>
        <p:cNvPr id="1" name="Shape 311"/>
        <p:cNvGrpSpPr/>
        <p:nvPr/>
      </p:nvGrpSpPr>
      <p:grpSpPr>
        <a:xfrm>
          <a:off x="0" y="0"/>
          <a:ext cx="0" cy="0"/>
          <a:chOff x="0" y="0"/>
          <a:chExt cx="0" cy="0"/>
        </a:xfrm>
      </p:grpSpPr>
      <p:sp>
        <p:nvSpPr>
          <p:cNvPr id="312" name="Google Shape;312;g2d3b5114961_0_311"/>
          <p:cNvSpPr/>
          <p:nvPr/>
        </p:nvSpPr>
        <p:spPr>
          <a:xfrm>
            <a:off x="0" y="0"/>
            <a:ext cx="12191700" cy="6857700"/>
          </a:xfrm>
          <a:prstGeom prst="rect">
            <a:avLst/>
          </a:pr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13" name="Google Shape;313;g2d3b5114961_0_311" descr="A logo for a mental health company&#10;&#10;Description automatically generated"/>
          <p:cNvPicPr preferRelativeResize="0"/>
          <p:nvPr/>
        </p:nvPicPr>
        <p:blipFill rotWithShape="1">
          <a:blip r:embed="rId3">
            <a:alphaModFix/>
          </a:blip>
          <a:srcRect/>
          <a:stretch/>
        </p:blipFill>
        <p:spPr>
          <a:xfrm>
            <a:off x="7168501" y="1334788"/>
            <a:ext cx="4648526" cy="3883274"/>
          </a:xfrm>
          <a:prstGeom prst="rect">
            <a:avLst/>
          </a:prstGeom>
          <a:noFill/>
          <a:ln>
            <a:noFill/>
          </a:ln>
        </p:spPr>
      </p:pic>
      <p:cxnSp>
        <p:nvCxnSpPr>
          <p:cNvPr id="314" name="Google Shape;314;g2d3b5114961_0_311"/>
          <p:cNvCxnSpPr/>
          <p:nvPr/>
        </p:nvCxnSpPr>
        <p:spPr>
          <a:xfrm>
            <a:off x="9021240" y="6271920"/>
            <a:ext cx="300" cy="460200"/>
          </a:xfrm>
          <a:prstGeom prst="straightConnector1">
            <a:avLst/>
          </a:prstGeom>
          <a:noFill/>
          <a:ln w="19075" cap="flat" cmpd="sng">
            <a:solidFill>
              <a:srgbClr val="32797C"/>
            </a:solidFill>
            <a:prstDash val="solid"/>
            <a:miter lim="8000"/>
            <a:headEnd type="none" w="sm" len="sm"/>
            <a:tailEnd type="none" w="sm" len="sm"/>
          </a:ln>
        </p:spPr>
      </p:cxnSp>
      <p:sp>
        <p:nvSpPr>
          <p:cNvPr id="315" name="Google Shape;315;g2d3b5114961_0_311"/>
          <p:cNvSpPr/>
          <p:nvPr/>
        </p:nvSpPr>
        <p:spPr>
          <a:xfrm>
            <a:off x="7058025" y="0"/>
            <a:ext cx="5133900" cy="68577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6" name="Google Shape;316;g2d3b5114961_0_311"/>
          <p:cNvSpPr txBox="1"/>
          <p:nvPr/>
        </p:nvSpPr>
        <p:spPr>
          <a:xfrm>
            <a:off x="438150" y="295275"/>
            <a:ext cx="5581800" cy="2381400"/>
          </a:xfrm>
          <a:prstGeom prst="rect">
            <a:avLst/>
          </a:prstGeom>
          <a:noFill/>
          <a:ln>
            <a:noFill/>
          </a:ln>
        </p:spPr>
        <p:txBody>
          <a:bodyPr spcFirstLastPara="1" wrap="square" lIns="91425" tIns="91425" rIns="91425" bIns="91425" anchor="t" anchorCtr="0">
            <a:noAutofit/>
          </a:bodyPr>
          <a:lstStyle/>
          <a:p>
            <a:pPr marL="0" lvl="0" indent="0" algn="l" rtl="0">
              <a:lnSpc>
                <a:spcPct val="85000"/>
              </a:lnSpc>
              <a:spcBef>
                <a:spcPts val="0"/>
              </a:spcBef>
              <a:spcAft>
                <a:spcPts val="0"/>
              </a:spcAft>
              <a:buNone/>
            </a:pPr>
            <a:r>
              <a:rPr lang="en-US" sz="5500" b="1">
                <a:solidFill>
                  <a:schemeClr val="lt1"/>
                </a:solidFill>
                <a:latin typeface="Calibri"/>
                <a:ea typeface="Calibri"/>
                <a:cs typeface="Calibri"/>
                <a:sym typeface="Calibri"/>
              </a:rPr>
              <a:t>Klimawandel - Überblick</a:t>
            </a:r>
            <a:endParaRPr sz="3000">
              <a:solidFill>
                <a:schemeClr val="lt1"/>
              </a:solidFill>
              <a:latin typeface="Work Sans Medium"/>
              <a:ea typeface="Work Sans Medium"/>
              <a:cs typeface="Work Sans Medium"/>
              <a:sym typeface="Work Sans Medium"/>
            </a:endParaRPr>
          </a:p>
        </p:txBody>
      </p:sp>
      <p:pic>
        <p:nvPicPr>
          <p:cNvPr id="317" name="Google Shape;317;g2d3b5114961_0_311"/>
          <p:cNvPicPr preferRelativeResize="0"/>
          <p:nvPr/>
        </p:nvPicPr>
        <p:blipFill>
          <a:blip r:embed="rId4">
            <a:alphaModFix/>
          </a:blip>
          <a:stretch>
            <a:fillRect/>
          </a:stretch>
        </p:blipFill>
        <p:spPr>
          <a:xfrm>
            <a:off x="7275840" y="1085162"/>
            <a:ext cx="4698274" cy="4687675"/>
          </a:xfrm>
          <a:prstGeom prst="rect">
            <a:avLst/>
          </a:prstGeom>
          <a:noFill/>
          <a:ln>
            <a:noFill/>
          </a:ln>
        </p:spPr>
      </p:pic>
      <p:sp>
        <p:nvSpPr>
          <p:cNvPr id="318" name="Google Shape;318;g2d3b5114961_0_311"/>
          <p:cNvSpPr txBox="1"/>
          <p:nvPr/>
        </p:nvSpPr>
        <p:spPr>
          <a:xfrm>
            <a:off x="514350" y="4274225"/>
            <a:ext cx="5994300" cy="1997700"/>
          </a:xfrm>
          <a:prstGeom prst="rect">
            <a:avLst/>
          </a:prstGeom>
          <a:noFill/>
          <a:ln>
            <a:noFill/>
          </a:ln>
        </p:spPr>
        <p:txBody>
          <a:bodyPr spcFirstLastPara="1" wrap="square" lIns="91425" tIns="91425" rIns="91425" bIns="91425" anchor="b" anchorCtr="0">
            <a:noAutofit/>
          </a:bodyPr>
          <a:lstStyle/>
          <a:p>
            <a:pPr marL="457200" lvl="0" indent="-355600" algn="l" rtl="0">
              <a:lnSpc>
                <a:spcPct val="115000"/>
              </a:lnSpc>
              <a:spcBef>
                <a:spcPts val="0"/>
              </a:spcBef>
              <a:spcAft>
                <a:spcPts val="0"/>
              </a:spcAft>
              <a:buClr>
                <a:schemeClr val="lt1"/>
              </a:buClr>
              <a:buSzPts val="2000"/>
              <a:buFont typeface="Work Sans Medium"/>
              <a:buChar char="●"/>
            </a:pPr>
            <a:r>
              <a:rPr lang="en-US" sz="2000" dirty="0" err="1">
                <a:solidFill>
                  <a:schemeClr val="lt1"/>
                </a:solidFill>
                <a:latin typeface="Work Sans Medium"/>
                <a:ea typeface="Work Sans Medium"/>
                <a:cs typeface="Work Sans Medium"/>
                <a:sym typeface="Work Sans Medium"/>
              </a:rPr>
              <a:t>Erinnerst</a:t>
            </a:r>
            <a:r>
              <a:rPr lang="en-US" sz="2000" dirty="0">
                <a:solidFill>
                  <a:schemeClr val="lt1"/>
                </a:solidFill>
                <a:latin typeface="Work Sans Medium"/>
                <a:ea typeface="Work Sans Medium"/>
                <a:cs typeface="Work Sans Medium"/>
                <a:sym typeface="Work Sans Medium"/>
              </a:rPr>
              <a:t> du dich an die </a:t>
            </a:r>
            <a:r>
              <a:rPr lang="en-US" sz="2000" dirty="0" err="1">
                <a:solidFill>
                  <a:schemeClr val="lt1"/>
                </a:solidFill>
                <a:latin typeface="Work Sans Medium"/>
                <a:ea typeface="Work Sans Medium"/>
                <a:cs typeface="Work Sans Medium"/>
                <a:sym typeface="Work Sans Medium"/>
              </a:rPr>
              <a:t>Hausaufgaben</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zum</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Lesen</a:t>
            </a:r>
            <a:r>
              <a:rPr lang="en-US" sz="2000" dirty="0">
                <a:solidFill>
                  <a:schemeClr val="lt1"/>
                </a:solidFill>
                <a:latin typeface="Work Sans Medium"/>
                <a:ea typeface="Work Sans Medium"/>
                <a:cs typeface="Work Sans Medium"/>
                <a:sym typeface="Work Sans Medium"/>
              </a:rPr>
              <a:t> die du </a:t>
            </a:r>
            <a:r>
              <a:rPr lang="en-US" sz="2000" dirty="0" err="1">
                <a:solidFill>
                  <a:schemeClr val="lt1"/>
                </a:solidFill>
                <a:latin typeface="Work Sans Medium"/>
                <a:ea typeface="Work Sans Medium"/>
                <a:cs typeface="Work Sans Medium"/>
                <a:sym typeface="Work Sans Medium"/>
              </a:rPr>
              <a:t>erhalten</a:t>
            </a:r>
            <a:r>
              <a:rPr lang="en-US" sz="2000" dirty="0">
                <a:solidFill>
                  <a:schemeClr val="lt1"/>
                </a:solidFill>
                <a:latin typeface="Work Sans Medium"/>
                <a:ea typeface="Work Sans Medium"/>
                <a:cs typeface="Work Sans Medium"/>
                <a:sym typeface="Work Sans Medium"/>
              </a:rPr>
              <a:t> hast?</a:t>
            </a:r>
            <a:endParaRPr sz="2000" dirty="0">
              <a:solidFill>
                <a:schemeClr val="lt1"/>
              </a:solidFill>
              <a:latin typeface="Work Sans Medium"/>
              <a:ea typeface="Work Sans Medium"/>
              <a:cs typeface="Work Sans Medium"/>
              <a:sym typeface="Work Sans Medium"/>
            </a:endParaRPr>
          </a:p>
          <a:p>
            <a:pPr marL="457200" lvl="0" indent="-355600" algn="l" rtl="0">
              <a:lnSpc>
                <a:spcPct val="115000"/>
              </a:lnSpc>
              <a:spcBef>
                <a:spcPts val="1000"/>
              </a:spcBef>
              <a:spcAft>
                <a:spcPts val="0"/>
              </a:spcAft>
              <a:buClr>
                <a:schemeClr val="lt1"/>
              </a:buClr>
              <a:buSzPts val="2000"/>
              <a:buFont typeface="Work Sans Medium"/>
              <a:buChar char="●"/>
            </a:pPr>
            <a:r>
              <a:rPr lang="en-US" sz="2000" dirty="0" err="1">
                <a:solidFill>
                  <a:schemeClr val="lt1"/>
                </a:solidFill>
                <a:latin typeface="Work Sans Medium"/>
                <a:ea typeface="Work Sans Medium"/>
                <a:cs typeface="Work Sans Medium"/>
                <a:sym typeface="Work Sans Medium"/>
              </a:rPr>
              <a:t>Öffne</a:t>
            </a:r>
            <a:r>
              <a:rPr lang="en-US" sz="2000" dirty="0">
                <a:solidFill>
                  <a:schemeClr val="lt1"/>
                </a:solidFill>
                <a:latin typeface="Work Sans Medium"/>
                <a:ea typeface="Work Sans Medium"/>
                <a:cs typeface="Work Sans Medium"/>
                <a:sym typeface="Work Sans Medium"/>
              </a:rPr>
              <a:t> www.mentimeter.com</a:t>
            </a:r>
            <a:endParaRPr sz="2000" dirty="0">
              <a:solidFill>
                <a:schemeClr val="lt1"/>
              </a:solidFill>
              <a:latin typeface="Work Sans Medium"/>
              <a:ea typeface="Work Sans Medium"/>
              <a:cs typeface="Work Sans Medium"/>
              <a:sym typeface="Work Sans Medium"/>
            </a:endParaRPr>
          </a:p>
          <a:p>
            <a:pPr marL="457200" lvl="0" indent="-355600" algn="l" rtl="0">
              <a:lnSpc>
                <a:spcPct val="115000"/>
              </a:lnSpc>
              <a:spcBef>
                <a:spcPts val="1000"/>
              </a:spcBef>
              <a:spcAft>
                <a:spcPts val="1000"/>
              </a:spcAft>
              <a:buClr>
                <a:schemeClr val="lt1"/>
              </a:buClr>
              <a:buSzPts val="2000"/>
              <a:buFont typeface="Work Sans"/>
              <a:buChar char="●"/>
            </a:pPr>
            <a:r>
              <a:rPr lang="en-US" sz="2000" b="1" dirty="0" err="1">
                <a:solidFill>
                  <a:schemeClr val="lt1"/>
                </a:solidFill>
                <a:latin typeface="Work Sans"/>
                <a:ea typeface="Work Sans"/>
                <a:cs typeface="Work Sans"/>
                <a:sym typeface="Work Sans"/>
              </a:rPr>
              <a:t>Schreibe</a:t>
            </a:r>
            <a:r>
              <a:rPr lang="en-US" sz="2000" b="1" dirty="0">
                <a:solidFill>
                  <a:schemeClr val="lt1"/>
                </a:solidFill>
                <a:latin typeface="Work Sans"/>
                <a:ea typeface="Work Sans"/>
                <a:cs typeface="Work Sans"/>
                <a:sym typeface="Work Sans"/>
              </a:rPr>
              <a:t> die 3 </a:t>
            </a:r>
            <a:r>
              <a:rPr lang="en-US" sz="2000" b="1" dirty="0" err="1">
                <a:solidFill>
                  <a:schemeClr val="lt1"/>
                </a:solidFill>
                <a:latin typeface="Work Sans"/>
                <a:ea typeface="Work Sans"/>
                <a:cs typeface="Work Sans"/>
                <a:sym typeface="Work Sans"/>
              </a:rPr>
              <a:t>wichtigsten</a:t>
            </a:r>
            <a:r>
              <a:rPr lang="en-US" sz="2000" b="1" dirty="0">
                <a:solidFill>
                  <a:schemeClr val="lt1"/>
                </a:solidFill>
                <a:latin typeface="Work Sans"/>
                <a:ea typeface="Work Sans"/>
                <a:cs typeface="Work Sans"/>
                <a:sym typeface="Work Sans"/>
              </a:rPr>
              <a:t> </a:t>
            </a:r>
            <a:r>
              <a:rPr lang="en-US" sz="2000" b="1" dirty="0" err="1">
                <a:solidFill>
                  <a:schemeClr val="lt1"/>
                </a:solidFill>
                <a:latin typeface="Work Sans"/>
                <a:ea typeface="Work Sans"/>
                <a:cs typeface="Work Sans"/>
                <a:sym typeface="Work Sans"/>
              </a:rPr>
              <a:t>Punkte</a:t>
            </a:r>
            <a:r>
              <a:rPr lang="en-US" sz="2000" b="1" dirty="0">
                <a:solidFill>
                  <a:schemeClr val="lt1"/>
                </a:solidFill>
                <a:latin typeface="Work Sans"/>
                <a:ea typeface="Work Sans"/>
                <a:cs typeface="Work Sans"/>
                <a:sym typeface="Work Sans"/>
              </a:rPr>
              <a:t> auf, die du </a:t>
            </a:r>
            <a:r>
              <a:rPr lang="en-US" sz="2000" b="1" dirty="0" err="1">
                <a:solidFill>
                  <a:schemeClr val="lt1"/>
                </a:solidFill>
                <a:latin typeface="Work Sans"/>
                <a:ea typeface="Work Sans"/>
                <a:cs typeface="Work Sans"/>
                <a:sym typeface="Work Sans"/>
              </a:rPr>
              <a:t>aus</a:t>
            </a:r>
            <a:r>
              <a:rPr lang="en-US" sz="2000" b="1" dirty="0">
                <a:solidFill>
                  <a:schemeClr val="lt1"/>
                </a:solidFill>
                <a:latin typeface="Work Sans"/>
                <a:ea typeface="Work Sans"/>
                <a:cs typeface="Work Sans"/>
                <a:sym typeface="Work Sans"/>
              </a:rPr>
              <a:t> </a:t>
            </a:r>
            <a:r>
              <a:rPr lang="en-US" sz="2000" b="1" dirty="0" err="1">
                <a:solidFill>
                  <a:schemeClr val="lt1"/>
                </a:solidFill>
                <a:latin typeface="Work Sans"/>
                <a:ea typeface="Work Sans"/>
                <a:cs typeface="Work Sans"/>
                <a:sym typeface="Work Sans"/>
              </a:rPr>
              <a:t>dieser</a:t>
            </a:r>
            <a:r>
              <a:rPr lang="en-US" sz="2000" b="1" dirty="0">
                <a:solidFill>
                  <a:schemeClr val="lt1"/>
                </a:solidFill>
                <a:latin typeface="Work Sans"/>
                <a:ea typeface="Work Sans"/>
                <a:cs typeface="Work Sans"/>
                <a:sym typeface="Work Sans"/>
              </a:rPr>
              <a:t> Arbeit </a:t>
            </a:r>
            <a:r>
              <a:rPr lang="en-US" sz="2000" b="1" dirty="0" err="1">
                <a:solidFill>
                  <a:schemeClr val="lt1"/>
                </a:solidFill>
                <a:latin typeface="Work Sans"/>
                <a:ea typeface="Work Sans"/>
                <a:cs typeface="Work Sans"/>
                <a:sym typeface="Work Sans"/>
              </a:rPr>
              <a:t>mitgenommen</a:t>
            </a:r>
            <a:r>
              <a:rPr lang="en-US" sz="2000" b="1" dirty="0">
                <a:solidFill>
                  <a:schemeClr val="lt1"/>
                </a:solidFill>
                <a:latin typeface="Work Sans"/>
                <a:ea typeface="Work Sans"/>
                <a:cs typeface="Work Sans"/>
                <a:sym typeface="Work Sans"/>
              </a:rPr>
              <a:t> hast!</a:t>
            </a:r>
            <a:endParaRPr sz="2000" b="1" dirty="0">
              <a:solidFill>
                <a:schemeClr val="lt1"/>
              </a:solidFill>
              <a:latin typeface="Work Sans"/>
              <a:ea typeface="Work Sans"/>
              <a:cs typeface="Work Sans"/>
              <a:sym typeface="Work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2797C"/>
        </a:solidFill>
        <a:effectLst/>
      </p:bgPr>
    </p:bg>
    <p:spTree>
      <p:nvGrpSpPr>
        <p:cNvPr id="1" name="Shape 322"/>
        <p:cNvGrpSpPr/>
        <p:nvPr/>
      </p:nvGrpSpPr>
      <p:grpSpPr>
        <a:xfrm>
          <a:off x="0" y="0"/>
          <a:ext cx="0" cy="0"/>
          <a:chOff x="0" y="0"/>
          <a:chExt cx="0" cy="0"/>
        </a:xfrm>
      </p:grpSpPr>
      <p:sp>
        <p:nvSpPr>
          <p:cNvPr id="323" name="Google Shape;323;g2d3b5114961_0_329"/>
          <p:cNvSpPr/>
          <p:nvPr/>
        </p:nvSpPr>
        <p:spPr>
          <a:xfrm>
            <a:off x="0" y="0"/>
            <a:ext cx="12191700" cy="6857700"/>
          </a:xfrm>
          <a:prstGeom prst="rect">
            <a:avLst/>
          </a:pr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24" name="Google Shape;324;g2d3b5114961_0_329" descr="A logo for a mental health company&#10;&#10;Description automatically generated"/>
          <p:cNvPicPr preferRelativeResize="0"/>
          <p:nvPr/>
        </p:nvPicPr>
        <p:blipFill rotWithShape="1">
          <a:blip r:embed="rId3">
            <a:alphaModFix/>
          </a:blip>
          <a:srcRect/>
          <a:stretch/>
        </p:blipFill>
        <p:spPr>
          <a:xfrm>
            <a:off x="7168501" y="1334788"/>
            <a:ext cx="4648526" cy="3883274"/>
          </a:xfrm>
          <a:prstGeom prst="rect">
            <a:avLst/>
          </a:prstGeom>
          <a:noFill/>
          <a:ln>
            <a:noFill/>
          </a:ln>
        </p:spPr>
      </p:pic>
      <p:cxnSp>
        <p:nvCxnSpPr>
          <p:cNvPr id="325" name="Google Shape;325;g2d3b5114961_0_329"/>
          <p:cNvCxnSpPr/>
          <p:nvPr/>
        </p:nvCxnSpPr>
        <p:spPr>
          <a:xfrm>
            <a:off x="9021240" y="6271920"/>
            <a:ext cx="300" cy="460200"/>
          </a:xfrm>
          <a:prstGeom prst="straightConnector1">
            <a:avLst/>
          </a:prstGeom>
          <a:noFill/>
          <a:ln w="19075" cap="flat" cmpd="sng">
            <a:solidFill>
              <a:srgbClr val="32797C"/>
            </a:solidFill>
            <a:prstDash val="solid"/>
            <a:miter lim="8000"/>
            <a:headEnd type="none" w="sm" len="sm"/>
            <a:tailEnd type="none" w="sm" len="sm"/>
          </a:ln>
        </p:spPr>
      </p:cxnSp>
      <p:sp>
        <p:nvSpPr>
          <p:cNvPr id="326" name="Google Shape;326;g2d3b5114961_0_329"/>
          <p:cNvSpPr/>
          <p:nvPr/>
        </p:nvSpPr>
        <p:spPr>
          <a:xfrm>
            <a:off x="7058025" y="0"/>
            <a:ext cx="5133900" cy="68577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7" name="Google Shape;327;g2d3b5114961_0_329"/>
          <p:cNvSpPr txBox="1"/>
          <p:nvPr/>
        </p:nvSpPr>
        <p:spPr>
          <a:xfrm>
            <a:off x="438150" y="295275"/>
            <a:ext cx="5581800" cy="2381400"/>
          </a:xfrm>
          <a:prstGeom prst="rect">
            <a:avLst/>
          </a:prstGeom>
          <a:noFill/>
          <a:ln>
            <a:noFill/>
          </a:ln>
        </p:spPr>
        <p:txBody>
          <a:bodyPr spcFirstLastPara="1" wrap="square" lIns="91425" tIns="91425" rIns="91425" bIns="91425" anchor="t" anchorCtr="0">
            <a:noAutofit/>
          </a:bodyPr>
          <a:lstStyle/>
          <a:p>
            <a:pPr marL="0" lvl="0" indent="0" algn="l" rtl="0">
              <a:lnSpc>
                <a:spcPct val="85000"/>
              </a:lnSpc>
              <a:spcBef>
                <a:spcPts val="0"/>
              </a:spcBef>
              <a:spcAft>
                <a:spcPts val="0"/>
              </a:spcAft>
              <a:buNone/>
            </a:pPr>
            <a:r>
              <a:rPr lang="en-US" sz="5500" b="1" dirty="0">
                <a:solidFill>
                  <a:schemeClr val="lt1"/>
                </a:solidFill>
                <a:latin typeface="Calibri"/>
                <a:ea typeface="Calibri"/>
                <a:cs typeface="Calibri"/>
                <a:sym typeface="Calibri"/>
              </a:rPr>
              <a:t>Was </a:t>
            </a:r>
            <a:r>
              <a:rPr lang="en-US" sz="5500" b="1" dirty="0" err="1">
                <a:solidFill>
                  <a:schemeClr val="lt1"/>
                </a:solidFill>
                <a:latin typeface="Calibri"/>
                <a:ea typeface="Calibri"/>
                <a:cs typeface="Calibri"/>
                <a:sym typeface="Calibri"/>
              </a:rPr>
              <a:t>wir</a:t>
            </a:r>
            <a:r>
              <a:rPr lang="en-US" sz="5500" b="1" dirty="0">
                <a:solidFill>
                  <a:schemeClr val="lt1"/>
                </a:solidFill>
                <a:latin typeface="Calibri"/>
                <a:ea typeface="Calibri"/>
                <a:cs typeface="Calibri"/>
                <a:sym typeface="Calibri"/>
              </a:rPr>
              <a:t> </a:t>
            </a:r>
            <a:r>
              <a:rPr lang="en-US" sz="5500" b="1" dirty="0" err="1">
                <a:solidFill>
                  <a:schemeClr val="lt1"/>
                </a:solidFill>
                <a:latin typeface="Calibri"/>
                <a:ea typeface="Calibri"/>
                <a:cs typeface="Calibri"/>
                <a:sym typeface="Calibri"/>
              </a:rPr>
              <a:t>über</a:t>
            </a:r>
            <a:r>
              <a:rPr lang="en-US" sz="5500" b="1" dirty="0">
                <a:solidFill>
                  <a:schemeClr val="lt1"/>
                </a:solidFill>
                <a:latin typeface="Calibri"/>
                <a:ea typeface="Calibri"/>
                <a:cs typeface="Calibri"/>
                <a:sym typeface="Calibri"/>
              </a:rPr>
              <a:t> </a:t>
            </a:r>
            <a:r>
              <a:rPr lang="en-US" sz="5500" b="1" dirty="0" err="1">
                <a:solidFill>
                  <a:schemeClr val="lt1"/>
                </a:solidFill>
                <a:latin typeface="Calibri"/>
                <a:ea typeface="Calibri"/>
                <a:cs typeface="Calibri"/>
                <a:sym typeface="Calibri"/>
              </a:rPr>
              <a:t>Klimaangst</a:t>
            </a:r>
            <a:r>
              <a:rPr lang="en-US" sz="5500" b="1" dirty="0">
                <a:solidFill>
                  <a:schemeClr val="lt1"/>
                </a:solidFill>
                <a:latin typeface="Calibri"/>
                <a:ea typeface="Calibri"/>
                <a:cs typeface="Calibri"/>
                <a:sym typeface="Calibri"/>
              </a:rPr>
              <a:t> verstehen </a:t>
            </a:r>
            <a:r>
              <a:rPr lang="en-US" sz="5500" b="1" dirty="0" err="1">
                <a:solidFill>
                  <a:schemeClr val="lt1"/>
                </a:solidFill>
                <a:latin typeface="Calibri"/>
                <a:ea typeface="Calibri"/>
                <a:cs typeface="Calibri"/>
                <a:sym typeface="Calibri"/>
              </a:rPr>
              <a:t>müssen</a:t>
            </a:r>
            <a:endParaRPr sz="3000" dirty="0">
              <a:solidFill>
                <a:schemeClr val="lt1"/>
              </a:solidFill>
              <a:latin typeface="Work Sans Medium"/>
              <a:ea typeface="Work Sans Medium"/>
              <a:cs typeface="Work Sans Medium"/>
              <a:sym typeface="Work Sans Medium"/>
            </a:endParaRPr>
          </a:p>
        </p:txBody>
      </p:sp>
      <p:sp>
        <p:nvSpPr>
          <p:cNvPr id="328" name="Google Shape;328;g2d3b5114961_0_329"/>
          <p:cNvSpPr/>
          <p:nvPr/>
        </p:nvSpPr>
        <p:spPr>
          <a:xfrm rot="435927">
            <a:off x="10738367" y="484923"/>
            <a:ext cx="1203952" cy="690893"/>
          </a:xfrm>
          <a:custGeom>
            <a:avLst/>
            <a:gdLst/>
            <a:ahLst/>
            <a:cxnLst/>
            <a:rect l="l" t="t" r="r" b="b"/>
            <a:pathLst>
              <a:path w="1903243" h="1092184" extrusionOk="0">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40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29" name="Google Shape;329;g2d3b5114961_0_329"/>
          <p:cNvGrpSpPr/>
          <p:nvPr/>
        </p:nvGrpSpPr>
        <p:grpSpPr>
          <a:xfrm>
            <a:off x="10235180" y="790248"/>
            <a:ext cx="1746000" cy="2207940"/>
            <a:chOff x="7582680" y="734760"/>
            <a:chExt cx="1746000" cy="2207940"/>
          </a:xfrm>
        </p:grpSpPr>
        <p:grpSp>
          <p:nvGrpSpPr>
            <p:cNvPr id="330" name="Google Shape;330;g2d3b5114961_0_329"/>
            <p:cNvGrpSpPr/>
            <p:nvPr/>
          </p:nvGrpSpPr>
          <p:grpSpPr>
            <a:xfrm>
              <a:off x="7932600" y="734760"/>
              <a:ext cx="309000" cy="1558200"/>
              <a:chOff x="7932600" y="734760"/>
              <a:chExt cx="309000" cy="1558200"/>
            </a:xfrm>
          </p:grpSpPr>
          <p:sp>
            <p:nvSpPr>
              <p:cNvPr id="331" name="Google Shape;331;g2d3b5114961_0_329"/>
              <p:cNvSpPr/>
              <p:nvPr/>
            </p:nvSpPr>
            <p:spPr>
              <a:xfrm>
                <a:off x="7932600" y="734760"/>
                <a:ext cx="309000" cy="1558200"/>
              </a:xfrm>
              <a:prstGeom prst="trapezoid">
                <a:avLst>
                  <a:gd name="adj" fmla="val 25000"/>
                </a:avLst>
              </a:pr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2" name="Google Shape;332;g2d3b5114961_0_329"/>
              <p:cNvSpPr/>
              <p:nvPr/>
            </p:nvSpPr>
            <p:spPr>
              <a:xfrm>
                <a:off x="7932600" y="1997280"/>
                <a:ext cx="309000" cy="72300"/>
              </a:xfrm>
              <a:prstGeom prst="trapezoid">
                <a:avLst>
                  <a:gd name="adj" fmla="val 25000"/>
                </a:avLst>
              </a:prstGeom>
              <a:solidFill>
                <a:srgbClr val="FFFFFF">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3" name="Google Shape;333;g2d3b5114961_0_329"/>
              <p:cNvSpPr/>
              <p:nvPr/>
            </p:nvSpPr>
            <p:spPr>
              <a:xfrm>
                <a:off x="7957440" y="1665720"/>
                <a:ext cx="261300" cy="72300"/>
              </a:xfrm>
              <a:prstGeom prst="trapezoid">
                <a:avLst>
                  <a:gd name="adj" fmla="val 25000"/>
                </a:avLst>
              </a:prstGeom>
              <a:solidFill>
                <a:srgbClr val="FFFFFF">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g2d3b5114961_0_329"/>
              <p:cNvSpPr/>
              <p:nvPr/>
            </p:nvSpPr>
            <p:spPr>
              <a:xfrm>
                <a:off x="7970040" y="1315080"/>
                <a:ext cx="234000" cy="72300"/>
              </a:xfrm>
              <a:prstGeom prst="trapezoid">
                <a:avLst>
                  <a:gd name="adj" fmla="val 25000"/>
                </a:avLst>
              </a:prstGeom>
              <a:solidFill>
                <a:srgbClr val="FFFFFF">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5" name="Google Shape;335;g2d3b5114961_0_329"/>
              <p:cNvSpPr/>
              <p:nvPr/>
            </p:nvSpPr>
            <p:spPr>
              <a:xfrm>
                <a:off x="7990920" y="946440"/>
                <a:ext cx="200100" cy="72300"/>
              </a:xfrm>
              <a:prstGeom prst="trapezoid">
                <a:avLst>
                  <a:gd name="adj" fmla="val 25000"/>
                </a:avLst>
              </a:prstGeom>
              <a:solidFill>
                <a:srgbClr val="FFFFFF">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36" name="Google Shape;336;g2d3b5114961_0_329"/>
            <p:cNvSpPr/>
            <p:nvPr/>
          </p:nvSpPr>
          <p:spPr>
            <a:xfrm>
              <a:off x="7582680" y="2293200"/>
              <a:ext cx="1128300" cy="649500"/>
            </a:xfrm>
            <a:prstGeom prst="rect">
              <a:avLst/>
            </a:prstGeom>
            <a:solidFill>
              <a:srgbClr val="B2DCD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g2d3b5114961_0_329"/>
            <p:cNvSpPr/>
            <p:nvPr/>
          </p:nvSpPr>
          <p:spPr>
            <a:xfrm>
              <a:off x="8711280" y="2293200"/>
              <a:ext cx="617400" cy="649500"/>
            </a:xfrm>
            <a:prstGeom prst="rect">
              <a:avLst/>
            </a:prstGeom>
            <a:solidFill>
              <a:srgbClr val="B2DCD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8" name="Google Shape;338;g2d3b5114961_0_329"/>
            <p:cNvSpPr/>
            <p:nvPr/>
          </p:nvSpPr>
          <p:spPr>
            <a:xfrm>
              <a:off x="7582680" y="2539440"/>
              <a:ext cx="1128300" cy="78000"/>
            </a:xfrm>
            <a:prstGeom prst="rect">
              <a:avLst/>
            </a:prstGeom>
            <a:solidFill>
              <a:srgbClr val="2F663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g2d3b5114961_0_329"/>
            <p:cNvSpPr/>
            <p:nvPr/>
          </p:nvSpPr>
          <p:spPr>
            <a:xfrm>
              <a:off x="8711280" y="2539440"/>
              <a:ext cx="617400" cy="78000"/>
            </a:xfrm>
            <a:prstGeom prst="rect">
              <a:avLst/>
            </a:prstGeom>
            <a:solidFill>
              <a:srgbClr val="2F663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40" name="Google Shape;340;g2d3b5114961_0_329"/>
            <p:cNvGrpSpPr/>
            <p:nvPr/>
          </p:nvGrpSpPr>
          <p:grpSpPr>
            <a:xfrm>
              <a:off x="8150040" y="1798920"/>
              <a:ext cx="516240" cy="493500"/>
              <a:chOff x="8150040" y="1798920"/>
              <a:chExt cx="516240" cy="493500"/>
            </a:xfrm>
          </p:grpSpPr>
          <p:sp>
            <p:nvSpPr>
              <p:cNvPr id="341" name="Google Shape;341;g2d3b5114961_0_329"/>
              <p:cNvSpPr/>
              <p:nvPr/>
            </p:nvSpPr>
            <p:spPr>
              <a:xfrm>
                <a:off x="8150040" y="1798920"/>
                <a:ext cx="258600" cy="493500"/>
              </a:xfrm>
              <a:prstGeom prst="rect">
                <a:avLst/>
              </a:prstGeom>
              <a:solidFill>
                <a:srgbClr val="7EC5B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2" name="Google Shape;342;g2d3b5114961_0_329"/>
              <p:cNvSpPr/>
              <p:nvPr/>
            </p:nvSpPr>
            <p:spPr>
              <a:xfrm>
                <a:off x="8408880" y="1798920"/>
                <a:ext cx="257400" cy="493500"/>
              </a:xfrm>
              <a:prstGeom prst="rect">
                <a:avLst/>
              </a:pr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43" name="Google Shape;343;g2d3b5114961_0_329"/>
            <p:cNvGrpSpPr/>
            <p:nvPr/>
          </p:nvGrpSpPr>
          <p:grpSpPr>
            <a:xfrm>
              <a:off x="8603640" y="992520"/>
              <a:ext cx="309000" cy="1300200"/>
              <a:chOff x="8603640" y="992520"/>
              <a:chExt cx="309000" cy="1300200"/>
            </a:xfrm>
          </p:grpSpPr>
          <p:sp>
            <p:nvSpPr>
              <p:cNvPr id="344" name="Google Shape;344;g2d3b5114961_0_329"/>
              <p:cNvSpPr/>
              <p:nvPr/>
            </p:nvSpPr>
            <p:spPr>
              <a:xfrm>
                <a:off x="8603640" y="992520"/>
                <a:ext cx="309000" cy="1300200"/>
              </a:xfrm>
              <a:prstGeom prst="trapezoid">
                <a:avLst>
                  <a:gd name="adj" fmla="val 25000"/>
                </a:avLst>
              </a:pr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5" name="Google Shape;345;g2d3b5114961_0_329"/>
              <p:cNvSpPr/>
              <p:nvPr/>
            </p:nvSpPr>
            <p:spPr>
              <a:xfrm>
                <a:off x="8603640" y="2046600"/>
                <a:ext cx="309000" cy="60000"/>
              </a:xfrm>
              <a:prstGeom prst="trapezoid">
                <a:avLst>
                  <a:gd name="adj" fmla="val 25000"/>
                </a:avLst>
              </a:prstGeom>
              <a:solidFill>
                <a:srgbClr val="FFFFFF">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6" name="Google Shape;346;g2d3b5114961_0_329"/>
              <p:cNvSpPr/>
              <p:nvPr/>
            </p:nvSpPr>
            <p:spPr>
              <a:xfrm>
                <a:off x="8628120" y="1769760"/>
                <a:ext cx="261300" cy="60000"/>
              </a:xfrm>
              <a:prstGeom prst="trapezoid">
                <a:avLst>
                  <a:gd name="adj" fmla="val 25000"/>
                </a:avLst>
              </a:prstGeom>
              <a:solidFill>
                <a:srgbClr val="FFFFFF">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g2d3b5114961_0_329"/>
              <p:cNvSpPr/>
              <p:nvPr/>
            </p:nvSpPr>
            <p:spPr>
              <a:xfrm>
                <a:off x="8641080" y="1476360"/>
                <a:ext cx="234000" cy="60000"/>
              </a:xfrm>
              <a:prstGeom prst="trapezoid">
                <a:avLst>
                  <a:gd name="adj" fmla="val 25000"/>
                </a:avLst>
              </a:prstGeom>
              <a:solidFill>
                <a:srgbClr val="FFFFFF">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g2d3b5114961_0_329"/>
              <p:cNvSpPr/>
              <p:nvPr/>
            </p:nvSpPr>
            <p:spPr>
              <a:xfrm>
                <a:off x="8661960" y="1169280"/>
                <a:ext cx="200100" cy="60000"/>
              </a:xfrm>
              <a:prstGeom prst="trapezoid">
                <a:avLst>
                  <a:gd name="adj" fmla="val 25000"/>
                </a:avLst>
              </a:prstGeom>
              <a:solidFill>
                <a:srgbClr val="FFFFFF">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349" name="Google Shape;349;g2d3b5114961_0_329"/>
          <p:cNvSpPr/>
          <p:nvPr/>
        </p:nvSpPr>
        <p:spPr>
          <a:xfrm rot="451106">
            <a:off x="8127005" y="559272"/>
            <a:ext cx="945476" cy="542215"/>
          </a:xfrm>
          <a:custGeom>
            <a:avLst/>
            <a:gdLst/>
            <a:ahLst/>
            <a:cxnLst/>
            <a:rect l="l" t="t" r="r" b="b"/>
            <a:pathLst>
              <a:path w="1903243" h="1092184" extrusionOk="0">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40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g2d3b5114961_0_329"/>
          <p:cNvSpPr/>
          <p:nvPr/>
        </p:nvSpPr>
        <p:spPr>
          <a:xfrm rot="433943">
            <a:off x="9528934" y="1901851"/>
            <a:ext cx="944865" cy="542215"/>
          </a:xfrm>
          <a:custGeom>
            <a:avLst/>
            <a:gdLst/>
            <a:ahLst/>
            <a:cxnLst/>
            <a:rect l="l" t="t" r="r" b="b"/>
            <a:pathLst>
              <a:path w="1903243" h="1092184" extrusionOk="0">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40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51" name="Google Shape;351;g2d3b5114961_0_329"/>
          <p:cNvGrpSpPr/>
          <p:nvPr/>
        </p:nvGrpSpPr>
        <p:grpSpPr>
          <a:xfrm>
            <a:off x="7707072" y="1719775"/>
            <a:ext cx="1086763" cy="1659720"/>
            <a:chOff x="2411672" y="299400"/>
            <a:chExt cx="1086763" cy="1659720"/>
          </a:xfrm>
        </p:grpSpPr>
        <p:sp>
          <p:nvSpPr>
            <p:cNvPr id="352" name="Google Shape;352;g2d3b5114961_0_329"/>
            <p:cNvSpPr/>
            <p:nvPr/>
          </p:nvSpPr>
          <p:spPr>
            <a:xfrm rot="10800000">
              <a:off x="2495940" y="993120"/>
              <a:ext cx="860700" cy="966000"/>
            </a:xfrm>
            <a:prstGeom prst="round2SameRect">
              <a:avLst>
                <a:gd name="adj1" fmla="val 10708"/>
                <a:gd name="adj2" fmla="val 0"/>
              </a:avLst>
            </a:prstGeom>
            <a:solidFill>
              <a:srgbClr val="30525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3" name="Google Shape;353;g2d3b5114961_0_329"/>
            <p:cNvSpPr/>
            <p:nvPr/>
          </p:nvSpPr>
          <p:spPr>
            <a:xfrm>
              <a:off x="2495520" y="862560"/>
              <a:ext cx="860700" cy="266100"/>
            </a:xfrm>
            <a:prstGeom prst="ellipse">
              <a:avLst/>
            </a:prstGeom>
            <a:solidFill>
              <a:srgbClr val="7DE2E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4" name="Google Shape;354;g2d3b5114961_0_329"/>
            <p:cNvSpPr/>
            <p:nvPr/>
          </p:nvSpPr>
          <p:spPr>
            <a:xfrm>
              <a:off x="3349440" y="1462320"/>
              <a:ext cx="89248" cy="228824"/>
            </a:xfrm>
            <a:custGeom>
              <a:avLst/>
              <a:gdLst/>
              <a:ahLst/>
              <a:cxnLst/>
              <a:rect l="l" t="t" r="r" b="b"/>
              <a:pathLst>
                <a:path w="405672" h="839721" extrusionOk="0">
                  <a:moveTo>
                    <a:pt x="10051" y="426092"/>
                  </a:moveTo>
                  <a:cubicBezTo>
                    <a:pt x="10051" y="351102"/>
                    <a:pt x="2793" y="440606"/>
                    <a:pt x="39079" y="382549"/>
                  </a:cubicBezTo>
                  <a:cubicBezTo>
                    <a:pt x="75365" y="324492"/>
                    <a:pt x="196317" y="101939"/>
                    <a:pt x="227765" y="77749"/>
                  </a:cubicBezTo>
                  <a:cubicBezTo>
                    <a:pt x="259213" y="53559"/>
                    <a:pt x="198737" y="247083"/>
                    <a:pt x="227765" y="237407"/>
                  </a:cubicBezTo>
                  <a:cubicBezTo>
                    <a:pt x="256793" y="227731"/>
                    <a:pt x="433384" y="-79489"/>
                    <a:pt x="401936" y="19692"/>
                  </a:cubicBezTo>
                  <a:cubicBezTo>
                    <a:pt x="370488" y="118873"/>
                    <a:pt x="104393" y="767178"/>
                    <a:pt x="39079" y="832492"/>
                  </a:cubicBezTo>
                  <a:cubicBezTo>
                    <a:pt x="-26235" y="897806"/>
                    <a:pt x="10051" y="501082"/>
                    <a:pt x="10051" y="426092"/>
                  </a:cubicBezTo>
                  <a:close/>
                </a:path>
              </a:pathLst>
            </a:custGeom>
            <a:solidFill>
              <a:srgbClr val="30525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g2d3b5114961_0_329"/>
            <p:cNvSpPr/>
            <p:nvPr/>
          </p:nvSpPr>
          <p:spPr>
            <a:xfrm flipH="1">
              <a:off x="2411672" y="1116000"/>
              <a:ext cx="89248" cy="228824"/>
            </a:xfrm>
            <a:custGeom>
              <a:avLst/>
              <a:gdLst/>
              <a:ahLst/>
              <a:cxnLst/>
              <a:rect l="l" t="t" r="r" b="b"/>
              <a:pathLst>
                <a:path w="405672" h="839721" extrusionOk="0">
                  <a:moveTo>
                    <a:pt x="10051" y="426092"/>
                  </a:moveTo>
                  <a:cubicBezTo>
                    <a:pt x="10051" y="351102"/>
                    <a:pt x="2793" y="440606"/>
                    <a:pt x="39079" y="382549"/>
                  </a:cubicBezTo>
                  <a:cubicBezTo>
                    <a:pt x="75365" y="324492"/>
                    <a:pt x="196317" y="101939"/>
                    <a:pt x="227765" y="77749"/>
                  </a:cubicBezTo>
                  <a:cubicBezTo>
                    <a:pt x="259213" y="53559"/>
                    <a:pt x="198737" y="247083"/>
                    <a:pt x="227765" y="237407"/>
                  </a:cubicBezTo>
                  <a:cubicBezTo>
                    <a:pt x="256793" y="227731"/>
                    <a:pt x="433384" y="-79489"/>
                    <a:pt x="401936" y="19692"/>
                  </a:cubicBezTo>
                  <a:cubicBezTo>
                    <a:pt x="370488" y="118873"/>
                    <a:pt x="104393" y="767178"/>
                    <a:pt x="39079" y="832492"/>
                  </a:cubicBezTo>
                  <a:cubicBezTo>
                    <a:pt x="-26235" y="897806"/>
                    <a:pt x="10051" y="501082"/>
                    <a:pt x="10051" y="426092"/>
                  </a:cubicBezTo>
                  <a:close/>
                </a:path>
              </a:pathLst>
            </a:custGeom>
            <a:solidFill>
              <a:srgbClr val="30525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g2d3b5114961_0_329"/>
            <p:cNvSpPr/>
            <p:nvPr/>
          </p:nvSpPr>
          <p:spPr>
            <a:xfrm rot="-1939229">
              <a:off x="2923166" y="555145"/>
              <a:ext cx="341155" cy="97213"/>
            </a:xfrm>
            <a:prstGeom prst="roundRect">
              <a:avLst>
                <a:gd name="adj" fmla="val 16667"/>
              </a:avLst>
            </a:prstGeom>
            <a:solidFill>
              <a:srgbClr val="7EC5B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7" name="Google Shape;357;g2d3b5114961_0_329"/>
            <p:cNvSpPr/>
            <p:nvPr/>
          </p:nvSpPr>
          <p:spPr>
            <a:xfrm rot="-1939229">
              <a:off x="3142758" y="378745"/>
              <a:ext cx="341155" cy="153309"/>
            </a:xfrm>
            <a:prstGeom prst="roundRect">
              <a:avLst>
                <a:gd name="adj" fmla="val 50000"/>
              </a:avLst>
            </a:prstGeom>
            <a:solidFill>
              <a:srgbClr val="597E7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8" name="Google Shape;358;g2d3b5114961_0_329"/>
            <p:cNvSpPr/>
            <p:nvPr/>
          </p:nvSpPr>
          <p:spPr>
            <a:xfrm rot="-1697637">
              <a:off x="2721928" y="658098"/>
              <a:ext cx="342408" cy="351267"/>
            </a:xfrm>
            <a:prstGeom prst="trapezoid">
              <a:avLst>
                <a:gd name="adj" fmla="val 25000"/>
              </a:avLst>
            </a:prstGeom>
            <a:solidFill>
              <a:srgbClr val="D9D9D9"/>
            </a:solidFill>
            <a:ln>
              <a:noFill/>
            </a:ln>
            <a:effectLst>
              <a:outerShdw blurRad="50760" dist="38160" dir="5400000" rotWithShape="0">
                <a:srgbClr val="000000">
                  <a:alpha val="4000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g2d3b5114961_0_329"/>
            <p:cNvSpPr/>
            <p:nvPr/>
          </p:nvSpPr>
          <p:spPr>
            <a:xfrm rot="-1697637">
              <a:off x="2698528" y="605178"/>
              <a:ext cx="342408" cy="351267"/>
            </a:xfrm>
            <a:prstGeom prst="trapezoid">
              <a:avLst>
                <a:gd name="adj" fmla="val 25000"/>
              </a:avLst>
            </a:prstGeom>
            <a:solidFill>
              <a:srgbClr val="BFBFB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60" name="Google Shape;360;g2d3b5114961_0_329"/>
          <p:cNvGrpSpPr/>
          <p:nvPr/>
        </p:nvGrpSpPr>
        <p:grpSpPr>
          <a:xfrm>
            <a:off x="7707080" y="4108163"/>
            <a:ext cx="2317891" cy="1906440"/>
            <a:chOff x="1003680" y="3519000"/>
            <a:chExt cx="2317891" cy="1906440"/>
          </a:xfrm>
        </p:grpSpPr>
        <p:grpSp>
          <p:nvGrpSpPr>
            <p:cNvPr id="361" name="Google Shape;361;g2d3b5114961_0_329"/>
            <p:cNvGrpSpPr/>
            <p:nvPr/>
          </p:nvGrpSpPr>
          <p:grpSpPr>
            <a:xfrm>
              <a:off x="1041840" y="3851280"/>
              <a:ext cx="1985280" cy="1574160"/>
              <a:chOff x="1041840" y="3851280"/>
              <a:chExt cx="1985280" cy="1574160"/>
            </a:xfrm>
          </p:grpSpPr>
          <p:grpSp>
            <p:nvGrpSpPr>
              <p:cNvPr id="362" name="Google Shape;362;g2d3b5114961_0_329"/>
              <p:cNvGrpSpPr/>
              <p:nvPr/>
            </p:nvGrpSpPr>
            <p:grpSpPr>
              <a:xfrm>
                <a:off x="1041840" y="3851280"/>
                <a:ext cx="1985280" cy="1574160"/>
                <a:chOff x="1041840" y="3851280"/>
                <a:chExt cx="1985280" cy="1574160"/>
              </a:xfrm>
            </p:grpSpPr>
            <p:grpSp>
              <p:nvGrpSpPr>
                <p:cNvPr id="363" name="Google Shape;363;g2d3b5114961_0_329"/>
                <p:cNvGrpSpPr/>
                <p:nvPr/>
              </p:nvGrpSpPr>
              <p:grpSpPr>
                <a:xfrm>
                  <a:off x="1062000" y="4954680"/>
                  <a:ext cx="324600" cy="450600"/>
                  <a:chOff x="1062000" y="4954680"/>
                  <a:chExt cx="324600" cy="450600"/>
                </a:xfrm>
              </p:grpSpPr>
              <p:sp>
                <p:nvSpPr>
                  <p:cNvPr id="364" name="Google Shape;364;g2d3b5114961_0_329"/>
                  <p:cNvSpPr/>
                  <p:nvPr/>
                </p:nvSpPr>
                <p:spPr>
                  <a:xfrm>
                    <a:off x="1062000" y="4954680"/>
                    <a:ext cx="231000" cy="450600"/>
                  </a:xfrm>
                  <a:prstGeom prst="ellipse">
                    <a:avLst/>
                  </a:pr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g2d3b5114961_0_329"/>
                  <p:cNvSpPr/>
                  <p:nvPr/>
                </p:nvSpPr>
                <p:spPr>
                  <a:xfrm>
                    <a:off x="1155600" y="4954680"/>
                    <a:ext cx="231000" cy="450600"/>
                  </a:xfrm>
                  <a:prstGeom prst="ellipse">
                    <a:avLst/>
                  </a:pr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g2d3b5114961_0_329"/>
                  <p:cNvSpPr/>
                  <p:nvPr/>
                </p:nvSpPr>
                <p:spPr>
                  <a:xfrm>
                    <a:off x="1177920" y="4954680"/>
                    <a:ext cx="115500" cy="144600"/>
                  </a:xfrm>
                  <a:prstGeom prst="roundRect">
                    <a:avLst>
                      <a:gd name="adj" fmla="val 16667"/>
                    </a:avLst>
                  </a:pr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g2d3b5114961_0_329"/>
                  <p:cNvSpPr/>
                  <p:nvPr/>
                </p:nvSpPr>
                <p:spPr>
                  <a:xfrm>
                    <a:off x="1182600" y="5260680"/>
                    <a:ext cx="115500" cy="144600"/>
                  </a:xfrm>
                  <a:prstGeom prst="roundRect">
                    <a:avLst>
                      <a:gd name="adj" fmla="val 16667"/>
                    </a:avLst>
                  </a:pr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68" name="Google Shape;368;g2d3b5114961_0_329"/>
                <p:cNvGrpSpPr/>
                <p:nvPr/>
              </p:nvGrpSpPr>
              <p:grpSpPr>
                <a:xfrm>
                  <a:off x="2702520" y="4974480"/>
                  <a:ext cx="324600" cy="450960"/>
                  <a:chOff x="2702520" y="4974480"/>
                  <a:chExt cx="324600" cy="450960"/>
                </a:xfrm>
              </p:grpSpPr>
              <p:sp>
                <p:nvSpPr>
                  <p:cNvPr id="369" name="Google Shape;369;g2d3b5114961_0_329"/>
                  <p:cNvSpPr/>
                  <p:nvPr/>
                </p:nvSpPr>
                <p:spPr>
                  <a:xfrm>
                    <a:off x="2702520" y="4974480"/>
                    <a:ext cx="231000" cy="450600"/>
                  </a:xfrm>
                  <a:prstGeom prst="ellipse">
                    <a:avLst/>
                  </a:pr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g2d3b5114961_0_329"/>
                  <p:cNvSpPr/>
                  <p:nvPr/>
                </p:nvSpPr>
                <p:spPr>
                  <a:xfrm>
                    <a:off x="2796120" y="4974480"/>
                    <a:ext cx="231000" cy="450600"/>
                  </a:xfrm>
                  <a:prstGeom prst="ellipse">
                    <a:avLst/>
                  </a:pr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1" name="Google Shape;371;g2d3b5114961_0_329"/>
                  <p:cNvSpPr/>
                  <p:nvPr/>
                </p:nvSpPr>
                <p:spPr>
                  <a:xfrm>
                    <a:off x="2818440" y="4974480"/>
                    <a:ext cx="115500" cy="144600"/>
                  </a:xfrm>
                  <a:prstGeom prst="roundRect">
                    <a:avLst>
                      <a:gd name="adj" fmla="val 16667"/>
                    </a:avLst>
                  </a:pr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2" name="Google Shape;372;g2d3b5114961_0_329"/>
                  <p:cNvSpPr/>
                  <p:nvPr/>
                </p:nvSpPr>
                <p:spPr>
                  <a:xfrm>
                    <a:off x="2822760" y="5280840"/>
                    <a:ext cx="115500" cy="144600"/>
                  </a:xfrm>
                  <a:prstGeom prst="roundRect">
                    <a:avLst>
                      <a:gd name="adj" fmla="val 16667"/>
                    </a:avLst>
                  </a:pr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73" name="Google Shape;373;g2d3b5114961_0_329"/>
                <p:cNvSpPr/>
                <p:nvPr/>
              </p:nvSpPr>
              <p:spPr>
                <a:xfrm rot="10800000">
                  <a:off x="1042140" y="4807800"/>
                  <a:ext cx="1967100" cy="399600"/>
                </a:xfrm>
                <a:prstGeom prst="round2SameRect">
                  <a:avLst>
                    <a:gd name="adj1" fmla="val 48471"/>
                    <a:gd name="adj2" fmla="val 0"/>
                  </a:avLst>
                </a:prstGeom>
                <a:solidFill>
                  <a:srgbClr val="69949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g2d3b5114961_0_329"/>
                <p:cNvSpPr/>
                <p:nvPr/>
              </p:nvSpPr>
              <p:spPr>
                <a:xfrm rot="10800000" flipH="1">
                  <a:off x="1421280" y="4912500"/>
                  <a:ext cx="1215600" cy="206700"/>
                </a:xfrm>
                <a:prstGeom prst="trapezoid">
                  <a:avLst>
                    <a:gd name="adj" fmla="val 25000"/>
                  </a:avLst>
                </a:pr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g2d3b5114961_0_329"/>
                <p:cNvSpPr/>
                <p:nvPr/>
              </p:nvSpPr>
              <p:spPr>
                <a:xfrm>
                  <a:off x="1432440" y="5273640"/>
                  <a:ext cx="1248600" cy="144600"/>
                </a:xfrm>
                <a:prstGeom prst="ellipse">
                  <a:avLst/>
                </a:prstGeom>
                <a:solidFill>
                  <a:srgbClr val="D9D9D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6" name="Google Shape;376;g2d3b5114961_0_329"/>
                <p:cNvSpPr/>
                <p:nvPr/>
              </p:nvSpPr>
              <p:spPr>
                <a:xfrm>
                  <a:off x="1236600" y="3851280"/>
                  <a:ext cx="1613408" cy="566057"/>
                </a:xfrm>
                <a:custGeom>
                  <a:avLst/>
                  <a:gdLst/>
                  <a:ahLst/>
                  <a:cxnLst/>
                  <a:rect l="l" t="t" r="r" b="b"/>
                  <a:pathLst>
                    <a:path w="5762171" h="2902858" extrusionOk="0">
                      <a:moveTo>
                        <a:pt x="928914" y="0"/>
                      </a:moveTo>
                      <a:lnTo>
                        <a:pt x="4833257" y="0"/>
                      </a:lnTo>
                      <a:cubicBezTo>
                        <a:pt x="4985562" y="0"/>
                        <a:pt x="5109029" y="123467"/>
                        <a:pt x="5109029" y="275772"/>
                      </a:cubicBezTo>
                      <a:lnTo>
                        <a:pt x="5109029" y="290288"/>
                      </a:lnTo>
                      <a:lnTo>
                        <a:pt x="5762171" y="2902858"/>
                      </a:lnTo>
                      <a:lnTo>
                        <a:pt x="0" y="2902858"/>
                      </a:lnTo>
                      <a:lnTo>
                        <a:pt x="653142" y="290292"/>
                      </a:lnTo>
                      <a:lnTo>
                        <a:pt x="653142" y="275772"/>
                      </a:lnTo>
                      <a:cubicBezTo>
                        <a:pt x="653142" y="123467"/>
                        <a:pt x="776609" y="0"/>
                        <a:pt x="928914" y="0"/>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7" name="Google Shape;377;g2d3b5114961_0_329"/>
                <p:cNvSpPr/>
                <p:nvPr/>
              </p:nvSpPr>
              <p:spPr>
                <a:xfrm>
                  <a:off x="1298160" y="3894480"/>
                  <a:ext cx="1498164" cy="522514"/>
                </a:xfrm>
                <a:custGeom>
                  <a:avLst/>
                  <a:gdLst/>
                  <a:ahLst/>
                  <a:cxnLst/>
                  <a:rect l="l" t="t" r="r" b="b"/>
                  <a:pathLst>
                    <a:path w="5762171" h="2902858" extrusionOk="0">
                      <a:moveTo>
                        <a:pt x="928914" y="0"/>
                      </a:moveTo>
                      <a:lnTo>
                        <a:pt x="4833257" y="0"/>
                      </a:lnTo>
                      <a:cubicBezTo>
                        <a:pt x="4985562" y="0"/>
                        <a:pt x="5109029" y="123467"/>
                        <a:pt x="5109029" y="275772"/>
                      </a:cubicBezTo>
                      <a:lnTo>
                        <a:pt x="5109029" y="290288"/>
                      </a:lnTo>
                      <a:lnTo>
                        <a:pt x="5762171" y="2902858"/>
                      </a:lnTo>
                      <a:lnTo>
                        <a:pt x="0" y="2902858"/>
                      </a:lnTo>
                      <a:lnTo>
                        <a:pt x="653142" y="290292"/>
                      </a:lnTo>
                      <a:lnTo>
                        <a:pt x="653142" y="275772"/>
                      </a:lnTo>
                      <a:cubicBezTo>
                        <a:pt x="653142" y="123467"/>
                        <a:pt x="776609" y="0"/>
                        <a:pt x="928914" y="0"/>
                      </a:cubicBezTo>
                      <a:close/>
                    </a:path>
                  </a:pathLst>
                </a:custGeom>
                <a:solidFill>
                  <a:srgbClr val="E5F3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8" name="Google Shape;378;g2d3b5114961_0_329"/>
                <p:cNvSpPr/>
                <p:nvPr/>
              </p:nvSpPr>
              <p:spPr>
                <a:xfrm>
                  <a:off x="1041840" y="4401360"/>
                  <a:ext cx="1962839" cy="511071"/>
                </a:xfrm>
                <a:custGeom>
                  <a:avLst/>
                  <a:gdLst/>
                  <a:ahLst/>
                  <a:cxnLst/>
                  <a:rect l="l" t="t" r="r" b="b"/>
                  <a:pathLst>
                    <a:path w="5773057" h="1514285" extrusionOk="0">
                      <a:moveTo>
                        <a:pt x="624533" y="29028"/>
                      </a:moveTo>
                      <a:lnTo>
                        <a:pt x="5221095" y="0"/>
                      </a:lnTo>
                      <a:cubicBezTo>
                        <a:pt x="5509903" y="0"/>
                        <a:pt x="5773057" y="669553"/>
                        <a:pt x="5773057" y="958361"/>
                      </a:cubicBezTo>
                      <a:lnTo>
                        <a:pt x="5773057" y="1514285"/>
                      </a:lnTo>
                      <a:lnTo>
                        <a:pt x="5773057" y="1514285"/>
                      </a:lnTo>
                      <a:lnTo>
                        <a:pt x="0" y="1514285"/>
                      </a:lnTo>
                      <a:lnTo>
                        <a:pt x="0" y="1514285"/>
                      </a:lnTo>
                      <a:lnTo>
                        <a:pt x="0" y="958361"/>
                      </a:lnTo>
                      <a:cubicBezTo>
                        <a:pt x="0" y="669553"/>
                        <a:pt x="335725" y="29028"/>
                        <a:pt x="624533" y="29028"/>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9" name="Google Shape;379;g2d3b5114961_0_329"/>
                <p:cNvSpPr/>
                <p:nvPr/>
              </p:nvSpPr>
              <p:spPr>
                <a:xfrm rot="10800000" flipH="1">
                  <a:off x="1544760" y="4852800"/>
                  <a:ext cx="990600" cy="196200"/>
                </a:xfrm>
                <a:prstGeom prst="trapezoid">
                  <a:avLst>
                    <a:gd name="adj" fmla="val 25000"/>
                  </a:avLst>
                </a:pr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g2d3b5114961_0_329"/>
                <p:cNvSpPr/>
                <p:nvPr/>
              </p:nvSpPr>
              <p:spPr>
                <a:xfrm>
                  <a:off x="1550160" y="4898880"/>
                  <a:ext cx="965100" cy="15000"/>
                </a:xfrm>
                <a:prstGeom prst="rect">
                  <a:avLst/>
                </a:prstGeom>
                <a:solidFill>
                  <a:srgbClr val="8CADAE">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1" name="Google Shape;381;g2d3b5114961_0_329"/>
                <p:cNvSpPr/>
                <p:nvPr/>
              </p:nvSpPr>
              <p:spPr>
                <a:xfrm>
                  <a:off x="1576800" y="4950720"/>
                  <a:ext cx="935700" cy="14400"/>
                </a:xfrm>
                <a:prstGeom prst="rect">
                  <a:avLst/>
                </a:prstGeom>
                <a:solidFill>
                  <a:srgbClr val="8CADAE">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g2d3b5114961_0_329"/>
                <p:cNvSpPr/>
                <p:nvPr/>
              </p:nvSpPr>
              <p:spPr>
                <a:xfrm>
                  <a:off x="1579320" y="5001840"/>
                  <a:ext cx="933000" cy="15000"/>
                </a:xfrm>
                <a:prstGeom prst="rect">
                  <a:avLst/>
                </a:prstGeom>
                <a:solidFill>
                  <a:srgbClr val="8CADAE">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3" name="Google Shape;383;g2d3b5114961_0_329"/>
                <p:cNvSpPr/>
                <p:nvPr/>
              </p:nvSpPr>
              <p:spPr>
                <a:xfrm>
                  <a:off x="1474200" y="4649040"/>
                  <a:ext cx="1125147" cy="195943"/>
                </a:xfrm>
                <a:custGeom>
                  <a:avLst/>
                  <a:gdLst/>
                  <a:ahLst/>
                  <a:cxnLst/>
                  <a:rect l="l" t="t" r="r" b="b"/>
                  <a:pathLst>
                    <a:path w="3309257" h="580571" extrusionOk="0">
                      <a:moveTo>
                        <a:pt x="101600" y="14514"/>
                      </a:moveTo>
                      <a:lnTo>
                        <a:pt x="3164114" y="0"/>
                      </a:lnTo>
                      <a:lnTo>
                        <a:pt x="3309257" y="580571"/>
                      </a:lnTo>
                      <a:lnTo>
                        <a:pt x="0" y="551543"/>
                      </a:lnTo>
                      <a:lnTo>
                        <a:pt x="101600" y="14514"/>
                      </a:lnTo>
                      <a:close/>
                    </a:path>
                  </a:pathLst>
                </a:custGeom>
                <a:solidFill>
                  <a:srgbClr val="314546"/>
                </a:solidFill>
                <a:ln>
                  <a:noFill/>
                </a:ln>
              </p:spPr>
              <p:txBody>
                <a:bodyPr/>
                <a:lstStyle/>
                <a:p>
                  <a:endParaRPr lang="de-DE"/>
                </a:p>
              </p:txBody>
            </p:sp>
            <p:sp>
              <p:nvSpPr>
                <p:cNvPr id="384" name="Google Shape;384;g2d3b5114961_0_329"/>
                <p:cNvSpPr/>
                <p:nvPr/>
              </p:nvSpPr>
              <p:spPr>
                <a:xfrm>
                  <a:off x="1200240" y="4393440"/>
                  <a:ext cx="1669619" cy="214981"/>
                </a:xfrm>
                <a:custGeom>
                  <a:avLst/>
                  <a:gdLst/>
                  <a:ahLst/>
                  <a:cxnLst/>
                  <a:rect l="l" t="t" r="r" b="b"/>
                  <a:pathLst>
                    <a:path w="5258643" h="577130" extrusionOk="0">
                      <a:moveTo>
                        <a:pt x="271292" y="42133"/>
                      </a:moveTo>
                      <a:cubicBezTo>
                        <a:pt x="26968" y="233237"/>
                        <a:pt x="-64605" y="448364"/>
                        <a:pt x="47221" y="532795"/>
                      </a:cubicBezTo>
                      <a:cubicBezTo>
                        <a:pt x="159047" y="617226"/>
                        <a:pt x="149609" y="548485"/>
                        <a:pt x="942246" y="548720"/>
                      </a:cubicBezTo>
                      <a:cubicBezTo>
                        <a:pt x="1734883" y="548955"/>
                        <a:pt x="4149903" y="621292"/>
                        <a:pt x="4803046" y="534206"/>
                      </a:cubicBezTo>
                      <a:cubicBezTo>
                        <a:pt x="5456189" y="447120"/>
                        <a:pt x="5298451" y="210457"/>
                        <a:pt x="5000909" y="0"/>
                      </a:cubicBezTo>
                    </a:path>
                  </a:pathLst>
                </a:custGeom>
                <a:solidFill>
                  <a:srgbClr val="4BA798"/>
                </a:solidFill>
                <a:ln w="12600" cap="flat" cmpd="sng">
                  <a:solidFill>
                    <a:srgbClr val="14676B"/>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5" name="Google Shape;385;g2d3b5114961_0_329"/>
                <p:cNvSpPr/>
                <p:nvPr/>
              </p:nvSpPr>
              <p:spPr>
                <a:xfrm>
                  <a:off x="1146600" y="4676400"/>
                  <a:ext cx="210893" cy="162315"/>
                </a:xfrm>
                <a:custGeom>
                  <a:avLst/>
                  <a:gdLst/>
                  <a:ahLst/>
                  <a:cxnLst/>
                  <a:rect l="l" t="t" r="r" b="b"/>
                  <a:pathLst>
                    <a:path w="620275" h="484522" extrusionOk="0">
                      <a:moveTo>
                        <a:pt x="61739" y="22475"/>
                      </a:moveTo>
                      <a:cubicBezTo>
                        <a:pt x="-25347" y="80532"/>
                        <a:pt x="-15671" y="378076"/>
                        <a:pt x="61739" y="443390"/>
                      </a:cubicBezTo>
                      <a:cubicBezTo>
                        <a:pt x="139149" y="508704"/>
                        <a:pt x="451207" y="494190"/>
                        <a:pt x="526197" y="414361"/>
                      </a:cubicBezTo>
                      <a:cubicBezTo>
                        <a:pt x="601188" y="334532"/>
                        <a:pt x="661663" y="160360"/>
                        <a:pt x="584253" y="95046"/>
                      </a:cubicBezTo>
                      <a:cubicBezTo>
                        <a:pt x="506843" y="29732"/>
                        <a:pt x="148825" y="-35582"/>
                        <a:pt x="61739" y="22475"/>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6" name="Google Shape;386;g2d3b5114961_0_329"/>
                <p:cNvSpPr/>
                <p:nvPr/>
              </p:nvSpPr>
              <p:spPr>
                <a:xfrm flipH="1">
                  <a:off x="2673067" y="4654080"/>
                  <a:ext cx="210894" cy="163526"/>
                </a:xfrm>
                <a:custGeom>
                  <a:avLst/>
                  <a:gdLst/>
                  <a:ahLst/>
                  <a:cxnLst/>
                  <a:rect l="l" t="t" r="r" b="b"/>
                  <a:pathLst>
                    <a:path w="620275" h="484522" extrusionOk="0">
                      <a:moveTo>
                        <a:pt x="61739" y="22475"/>
                      </a:moveTo>
                      <a:cubicBezTo>
                        <a:pt x="-25347" y="80532"/>
                        <a:pt x="-15671" y="378076"/>
                        <a:pt x="61739" y="443390"/>
                      </a:cubicBezTo>
                      <a:cubicBezTo>
                        <a:pt x="139149" y="508704"/>
                        <a:pt x="451207" y="494190"/>
                        <a:pt x="526197" y="414361"/>
                      </a:cubicBezTo>
                      <a:cubicBezTo>
                        <a:pt x="601188" y="334532"/>
                        <a:pt x="661663" y="160360"/>
                        <a:pt x="584253" y="95046"/>
                      </a:cubicBezTo>
                      <a:cubicBezTo>
                        <a:pt x="506843" y="29732"/>
                        <a:pt x="148825" y="-35582"/>
                        <a:pt x="61739" y="22475"/>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7" name="Google Shape;387;g2d3b5114961_0_329"/>
                <p:cNvSpPr/>
                <p:nvPr/>
              </p:nvSpPr>
              <p:spPr>
                <a:xfrm>
                  <a:off x="2829960" y="4268520"/>
                  <a:ext cx="185721" cy="142122"/>
                </a:xfrm>
                <a:custGeom>
                  <a:avLst/>
                  <a:gdLst/>
                  <a:ahLst/>
                  <a:cxnLst/>
                  <a:rect l="l" t="t" r="r" b="b"/>
                  <a:pathLst>
                    <a:path w="546239" h="424246" extrusionOk="0">
                      <a:moveTo>
                        <a:pt x="0" y="276010"/>
                      </a:moveTo>
                      <a:cubicBezTo>
                        <a:pt x="43542" y="190134"/>
                        <a:pt x="87085" y="104258"/>
                        <a:pt x="130628" y="58296"/>
                      </a:cubicBezTo>
                      <a:cubicBezTo>
                        <a:pt x="174171" y="12334"/>
                        <a:pt x="193524" y="239"/>
                        <a:pt x="261257" y="239"/>
                      </a:cubicBezTo>
                      <a:cubicBezTo>
                        <a:pt x="328990" y="239"/>
                        <a:pt x="508000" y="-7018"/>
                        <a:pt x="537028" y="58296"/>
                      </a:cubicBezTo>
                      <a:cubicBezTo>
                        <a:pt x="566056" y="123610"/>
                        <a:pt x="524933" y="336486"/>
                        <a:pt x="435428" y="392124"/>
                      </a:cubicBezTo>
                      <a:cubicBezTo>
                        <a:pt x="345923" y="447762"/>
                        <a:pt x="172961" y="419943"/>
                        <a:pt x="0" y="392124"/>
                      </a:cubicBezTo>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8" name="Google Shape;388;g2d3b5114961_0_329"/>
                <p:cNvSpPr/>
                <p:nvPr/>
              </p:nvSpPr>
              <p:spPr>
                <a:xfrm flipH="1">
                  <a:off x="1073559" y="4281480"/>
                  <a:ext cx="185721" cy="142122"/>
                </a:xfrm>
                <a:custGeom>
                  <a:avLst/>
                  <a:gdLst/>
                  <a:ahLst/>
                  <a:cxnLst/>
                  <a:rect l="l" t="t" r="r" b="b"/>
                  <a:pathLst>
                    <a:path w="546239" h="424246" extrusionOk="0">
                      <a:moveTo>
                        <a:pt x="0" y="276010"/>
                      </a:moveTo>
                      <a:cubicBezTo>
                        <a:pt x="43542" y="190134"/>
                        <a:pt x="87085" y="104258"/>
                        <a:pt x="130628" y="58296"/>
                      </a:cubicBezTo>
                      <a:cubicBezTo>
                        <a:pt x="174171" y="12334"/>
                        <a:pt x="193524" y="239"/>
                        <a:pt x="261257" y="239"/>
                      </a:cubicBezTo>
                      <a:cubicBezTo>
                        <a:pt x="328990" y="239"/>
                        <a:pt x="508000" y="-7018"/>
                        <a:pt x="537028" y="58296"/>
                      </a:cubicBezTo>
                      <a:cubicBezTo>
                        <a:pt x="566056" y="123610"/>
                        <a:pt x="524933" y="336486"/>
                        <a:pt x="435428" y="392124"/>
                      </a:cubicBezTo>
                      <a:cubicBezTo>
                        <a:pt x="345923" y="447762"/>
                        <a:pt x="172961" y="419943"/>
                        <a:pt x="0" y="392124"/>
                      </a:cubicBezTo>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9" name="Google Shape;389;g2d3b5114961_0_329"/>
                <p:cNvSpPr/>
                <p:nvPr/>
              </p:nvSpPr>
              <p:spPr>
                <a:xfrm>
                  <a:off x="1138680" y="4964400"/>
                  <a:ext cx="283893" cy="176884"/>
                </a:xfrm>
                <a:custGeom>
                  <a:avLst/>
                  <a:gdLst/>
                  <a:ahLst/>
                  <a:cxnLst/>
                  <a:rect l="l" t="t" r="r" b="b"/>
                  <a:pathLst>
                    <a:path w="834979" h="528013" extrusionOk="0">
                      <a:moveTo>
                        <a:pt x="83466" y="52629"/>
                      </a:moveTo>
                      <a:cubicBezTo>
                        <a:pt x="-25391" y="125200"/>
                        <a:pt x="-30229" y="420324"/>
                        <a:pt x="83466" y="488057"/>
                      </a:cubicBezTo>
                      <a:cubicBezTo>
                        <a:pt x="197161" y="555790"/>
                        <a:pt x="656781" y="531600"/>
                        <a:pt x="765638" y="459029"/>
                      </a:cubicBezTo>
                      <a:cubicBezTo>
                        <a:pt x="874495" y="386458"/>
                        <a:pt x="847885" y="120362"/>
                        <a:pt x="736609" y="52629"/>
                      </a:cubicBezTo>
                      <a:cubicBezTo>
                        <a:pt x="625333" y="-15104"/>
                        <a:pt x="192323" y="-19942"/>
                        <a:pt x="83466" y="52629"/>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g2d3b5114961_0_329"/>
                <p:cNvSpPr/>
                <p:nvPr/>
              </p:nvSpPr>
              <p:spPr>
                <a:xfrm>
                  <a:off x="1182600" y="4996440"/>
                  <a:ext cx="180600" cy="30600"/>
                </a:xfrm>
                <a:prstGeom prst="roundRect">
                  <a:avLst>
                    <a:gd name="adj" fmla="val 16667"/>
                  </a:avLst>
                </a:prstGeom>
                <a:solidFill>
                  <a:srgbClr val="2F663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g2d3b5114961_0_329"/>
                <p:cNvSpPr/>
                <p:nvPr/>
              </p:nvSpPr>
              <p:spPr>
                <a:xfrm rot="-3911918">
                  <a:off x="1186542" y="5021646"/>
                  <a:ext cx="91543" cy="80669"/>
                </a:xfrm>
                <a:prstGeom prst="chord">
                  <a:avLst>
                    <a:gd name="adj1" fmla="val 2700000"/>
                    <a:gd name="adj2" fmla="val 16200000"/>
                  </a:avLst>
                </a:prstGeom>
                <a:solidFill>
                  <a:srgbClr val="BFBFB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2" name="Google Shape;392;g2d3b5114961_0_329"/>
                <p:cNvSpPr/>
                <p:nvPr/>
              </p:nvSpPr>
              <p:spPr>
                <a:xfrm rot="-3909198">
                  <a:off x="1284808" y="5019450"/>
                  <a:ext cx="67112" cy="73021"/>
                </a:xfrm>
                <a:prstGeom prst="chord">
                  <a:avLst>
                    <a:gd name="adj1" fmla="val 2700000"/>
                    <a:gd name="adj2" fmla="val 16200000"/>
                  </a:avLst>
                </a:prstGeom>
                <a:solidFill>
                  <a:srgbClr val="BFBFB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3" name="Google Shape;393;g2d3b5114961_0_329"/>
                <p:cNvSpPr/>
                <p:nvPr/>
              </p:nvSpPr>
              <p:spPr>
                <a:xfrm>
                  <a:off x="2655000" y="4941720"/>
                  <a:ext cx="283893" cy="175564"/>
                </a:xfrm>
                <a:custGeom>
                  <a:avLst/>
                  <a:gdLst/>
                  <a:ahLst/>
                  <a:cxnLst/>
                  <a:rect l="l" t="t" r="r" b="b"/>
                  <a:pathLst>
                    <a:path w="834979" h="528013" extrusionOk="0">
                      <a:moveTo>
                        <a:pt x="83466" y="52629"/>
                      </a:moveTo>
                      <a:cubicBezTo>
                        <a:pt x="-25391" y="125200"/>
                        <a:pt x="-30229" y="420324"/>
                        <a:pt x="83466" y="488057"/>
                      </a:cubicBezTo>
                      <a:cubicBezTo>
                        <a:pt x="197161" y="555790"/>
                        <a:pt x="656781" y="531600"/>
                        <a:pt x="765638" y="459029"/>
                      </a:cubicBezTo>
                      <a:cubicBezTo>
                        <a:pt x="874495" y="386458"/>
                        <a:pt x="847885" y="120362"/>
                        <a:pt x="736609" y="52629"/>
                      </a:cubicBezTo>
                      <a:cubicBezTo>
                        <a:pt x="625333" y="-15104"/>
                        <a:pt x="192323" y="-19942"/>
                        <a:pt x="83466" y="52629"/>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g2d3b5114961_0_329"/>
                <p:cNvSpPr/>
                <p:nvPr/>
              </p:nvSpPr>
              <p:spPr>
                <a:xfrm>
                  <a:off x="2703960" y="4973760"/>
                  <a:ext cx="180000" cy="30600"/>
                </a:xfrm>
                <a:prstGeom prst="roundRect">
                  <a:avLst>
                    <a:gd name="adj" fmla="val 16667"/>
                  </a:avLst>
                </a:prstGeom>
                <a:solidFill>
                  <a:srgbClr val="2F663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g2d3b5114961_0_329"/>
                <p:cNvSpPr/>
                <p:nvPr/>
              </p:nvSpPr>
              <p:spPr>
                <a:xfrm rot="-3911918">
                  <a:off x="2795382" y="4998246"/>
                  <a:ext cx="91543" cy="80669"/>
                </a:xfrm>
                <a:prstGeom prst="chord">
                  <a:avLst>
                    <a:gd name="adj1" fmla="val 2700000"/>
                    <a:gd name="adj2" fmla="val 16200000"/>
                  </a:avLst>
                </a:prstGeom>
                <a:solidFill>
                  <a:srgbClr val="BFBFB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6" name="Google Shape;396;g2d3b5114961_0_329"/>
                <p:cNvSpPr/>
                <p:nvPr/>
              </p:nvSpPr>
              <p:spPr>
                <a:xfrm rot="-3909198">
                  <a:off x="2717248" y="5000730"/>
                  <a:ext cx="67112" cy="73021"/>
                </a:xfrm>
                <a:prstGeom prst="chord">
                  <a:avLst>
                    <a:gd name="adj1" fmla="val 2700000"/>
                    <a:gd name="adj2" fmla="val 16200000"/>
                  </a:avLst>
                </a:prstGeom>
                <a:solidFill>
                  <a:srgbClr val="BFBFB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97" name="Google Shape;397;g2d3b5114961_0_329"/>
              <p:cNvGrpSpPr/>
              <p:nvPr/>
            </p:nvGrpSpPr>
            <p:grpSpPr>
              <a:xfrm>
                <a:off x="1737000" y="4746960"/>
                <a:ext cx="617700" cy="192900"/>
                <a:chOff x="1737000" y="4746960"/>
                <a:chExt cx="617700" cy="192900"/>
              </a:xfrm>
            </p:grpSpPr>
            <p:sp>
              <p:nvSpPr>
                <p:cNvPr id="398" name="Google Shape;398;g2d3b5114961_0_329"/>
                <p:cNvSpPr/>
                <p:nvPr/>
              </p:nvSpPr>
              <p:spPr>
                <a:xfrm>
                  <a:off x="1737000" y="4746960"/>
                  <a:ext cx="617700" cy="1929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9" name="Google Shape;399;g2d3b5114961_0_329"/>
                <p:cNvSpPr/>
                <p:nvPr/>
              </p:nvSpPr>
              <p:spPr>
                <a:xfrm>
                  <a:off x="1837440" y="4782240"/>
                  <a:ext cx="92522" cy="122830"/>
                </a:xfrm>
                <a:custGeom>
                  <a:avLst/>
                  <a:gdLst/>
                  <a:ahLst/>
                  <a:cxnLst/>
                  <a:rect l="l" t="t" r="r" b="b"/>
                  <a:pathLst>
                    <a:path w="88963" h="119252" extrusionOk="0">
                      <a:moveTo>
                        <a:pt x="0" y="69152"/>
                      </a:moveTo>
                      <a:lnTo>
                        <a:pt x="59627" y="0"/>
                      </a:lnTo>
                      <a:lnTo>
                        <a:pt x="59627" y="49339"/>
                      </a:lnTo>
                      <a:lnTo>
                        <a:pt x="88964" y="49816"/>
                      </a:lnTo>
                      <a:lnTo>
                        <a:pt x="30289" y="119253"/>
                      </a:lnTo>
                      <a:lnTo>
                        <a:pt x="30289" y="69913"/>
                      </a:lnTo>
                      <a:lnTo>
                        <a:pt x="0" y="69152"/>
                      </a:lnTo>
                      <a:close/>
                    </a:path>
                  </a:pathLst>
                </a:custGeom>
                <a:solidFill>
                  <a:srgbClr val="46B7B7"/>
                </a:solidFill>
                <a:ln>
                  <a:noFill/>
                </a:ln>
              </p:spPr>
              <p:txBody>
                <a:bodyPr/>
                <a:lstStyle/>
                <a:p>
                  <a:endParaRPr lang="de-DE"/>
                </a:p>
              </p:txBody>
            </p:sp>
            <p:sp>
              <p:nvSpPr>
                <p:cNvPr id="400" name="Google Shape;400;g2d3b5114961_0_329"/>
                <p:cNvSpPr/>
                <p:nvPr/>
              </p:nvSpPr>
              <p:spPr>
                <a:xfrm>
                  <a:off x="1999800" y="4782240"/>
                  <a:ext cx="92522" cy="122830"/>
                </a:xfrm>
                <a:custGeom>
                  <a:avLst/>
                  <a:gdLst/>
                  <a:ahLst/>
                  <a:cxnLst/>
                  <a:rect l="l" t="t" r="r" b="b"/>
                  <a:pathLst>
                    <a:path w="88963" h="119252" extrusionOk="0">
                      <a:moveTo>
                        <a:pt x="0" y="69152"/>
                      </a:moveTo>
                      <a:lnTo>
                        <a:pt x="59627" y="0"/>
                      </a:lnTo>
                      <a:lnTo>
                        <a:pt x="59627" y="49339"/>
                      </a:lnTo>
                      <a:lnTo>
                        <a:pt x="88964" y="49816"/>
                      </a:lnTo>
                      <a:lnTo>
                        <a:pt x="30289" y="119253"/>
                      </a:lnTo>
                      <a:lnTo>
                        <a:pt x="30289" y="69913"/>
                      </a:lnTo>
                      <a:lnTo>
                        <a:pt x="0" y="69152"/>
                      </a:lnTo>
                      <a:close/>
                    </a:path>
                  </a:pathLst>
                </a:custGeom>
                <a:solidFill>
                  <a:srgbClr val="46B7B7"/>
                </a:solidFill>
                <a:ln>
                  <a:noFill/>
                </a:ln>
              </p:spPr>
              <p:txBody>
                <a:bodyPr/>
                <a:lstStyle/>
                <a:p>
                  <a:endParaRPr lang="de-DE"/>
                </a:p>
              </p:txBody>
            </p:sp>
            <p:sp>
              <p:nvSpPr>
                <p:cNvPr id="401" name="Google Shape;401;g2d3b5114961_0_329"/>
                <p:cNvSpPr/>
                <p:nvPr/>
              </p:nvSpPr>
              <p:spPr>
                <a:xfrm>
                  <a:off x="2162520" y="4782240"/>
                  <a:ext cx="92522" cy="122830"/>
                </a:xfrm>
                <a:custGeom>
                  <a:avLst/>
                  <a:gdLst/>
                  <a:ahLst/>
                  <a:cxnLst/>
                  <a:rect l="l" t="t" r="r" b="b"/>
                  <a:pathLst>
                    <a:path w="88963" h="119252" extrusionOk="0">
                      <a:moveTo>
                        <a:pt x="0" y="69152"/>
                      </a:moveTo>
                      <a:lnTo>
                        <a:pt x="59627" y="0"/>
                      </a:lnTo>
                      <a:lnTo>
                        <a:pt x="59627" y="49339"/>
                      </a:lnTo>
                      <a:lnTo>
                        <a:pt x="88964" y="49816"/>
                      </a:lnTo>
                      <a:lnTo>
                        <a:pt x="30289" y="119253"/>
                      </a:lnTo>
                      <a:lnTo>
                        <a:pt x="30289" y="69913"/>
                      </a:lnTo>
                      <a:lnTo>
                        <a:pt x="0" y="69152"/>
                      </a:lnTo>
                      <a:close/>
                    </a:path>
                  </a:pathLst>
                </a:custGeom>
                <a:solidFill>
                  <a:srgbClr val="46B7B7"/>
                </a:solidFill>
                <a:ln>
                  <a:noFill/>
                </a:ln>
              </p:spPr>
              <p:txBody>
                <a:bodyPr/>
                <a:lstStyle/>
                <a:p>
                  <a:endParaRPr lang="de-DE"/>
                </a:p>
              </p:txBody>
            </p:sp>
          </p:grpSp>
        </p:grpSp>
        <p:sp>
          <p:nvSpPr>
            <p:cNvPr id="402" name="Google Shape;402;g2d3b5114961_0_329"/>
            <p:cNvSpPr/>
            <p:nvPr/>
          </p:nvSpPr>
          <p:spPr>
            <a:xfrm>
              <a:off x="2194920" y="4717080"/>
              <a:ext cx="1126651" cy="313355"/>
            </a:xfrm>
            <a:custGeom>
              <a:avLst/>
              <a:gdLst/>
              <a:ahLst/>
              <a:cxnLst/>
              <a:rect l="l" t="t" r="r" b="b"/>
              <a:pathLst>
                <a:path w="2964872" h="1149928" extrusionOk="0">
                  <a:moveTo>
                    <a:pt x="1482436" y="0"/>
                  </a:moveTo>
                  <a:cubicBezTo>
                    <a:pt x="1803805" y="0"/>
                    <a:pt x="2071933" y="128225"/>
                    <a:pt x="2133943" y="298684"/>
                  </a:cubicBezTo>
                  <a:lnTo>
                    <a:pt x="2139702" y="330816"/>
                  </a:lnTo>
                  <a:lnTo>
                    <a:pt x="2165830" y="326254"/>
                  </a:lnTo>
                  <a:cubicBezTo>
                    <a:pt x="2209121" y="321271"/>
                    <a:pt x="2253944" y="318654"/>
                    <a:pt x="2299854" y="318654"/>
                  </a:cubicBezTo>
                  <a:cubicBezTo>
                    <a:pt x="2667133" y="318654"/>
                    <a:pt x="2964872" y="486132"/>
                    <a:pt x="2964872" y="692727"/>
                  </a:cubicBezTo>
                  <a:cubicBezTo>
                    <a:pt x="2964872" y="899322"/>
                    <a:pt x="2667133" y="1066800"/>
                    <a:pt x="2299854" y="1066800"/>
                  </a:cubicBezTo>
                  <a:cubicBezTo>
                    <a:pt x="2208035" y="1066800"/>
                    <a:pt x="2120561" y="1056333"/>
                    <a:pt x="2040999" y="1037404"/>
                  </a:cubicBezTo>
                  <a:lnTo>
                    <a:pt x="1982995" y="1019694"/>
                  </a:lnTo>
                  <a:lnTo>
                    <a:pt x="1952675" y="1040365"/>
                  </a:lnTo>
                  <a:cubicBezTo>
                    <a:pt x="1832330" y="1108059"/>
                    <a:pt x="1666076" y="1149928"/>
                    <a:pt x="1482436" y="1149928"/>
                  </a:cubicBezTo>
                  <a:cubicBezTo>
                    <a:pt x="1344706" y="1149928"/>
                    <a:pt x="1216756" y="1126377"/>
                    <a:pt x="1110618" y="1086042"/>
                  </a:cubicBezTo>
                  <a:lnTo>
                    <a:pt x="1043875" y="1055066"/>
                  </a:lnTo>
                  <a:lnTo>
                    <a:pt x="1036836" y="1058333"/>
                  </a:lnTo>
                  <a:cubicBezTo>
                    <a:pt x="930698" y="1098668"/>
                    <a:pt x="802748" y="1122219"/>
                    <a:pt x="665018" y="1122219"/>
                  </a:cubicBezTo>
                  <a:cubicBezTo>
                    <a:pt x="297739" y="1122219"/>
                    <a:pt x="0" y="954741"/>
                    <a:pt x="0" y="748146"/>
                  </a:cubicBezTo>
                  <a:cubicBezTo>
                    <a:pt x="0" y="541551"/>
                    <a:pt x="297739" y="374073"/>
                    <a:pt x="665018" y="374073"/>
                  </a:cubicBezTo>
                  <a:cubicBezTo>
                    <a:pt x="699450" y="374073"/>
                    <a:pt x="733272" y="375545"/>
                    <a:pt x="766294" y="378383"/>
                  </a:cubicBezTo>
                  <a:lnTo>
                    <a:pt x="819425" y="385271"/>
                  </a:lnTo>
                  <a:lnTo>
                    <a:pt x="817418" y="374073"/>
                  </a:lnTo>
                  <a:cubicBezTo>
                    <a:pt x="817418" y="167478"/>
                    <a:pt x="1115157" y="0"/>
                    <a:pt x="1482436" y="0"/>
                  </a:cubicBezTo>
                  <a:close/>
                </a:path>
              </a:pathLst>
            </a:custGeom>
            <a:solidFill>
              <a:srgbClr val="D9D9D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3" name="Google Shape;403;g2d3b5114961_0_329"/>
            <p:cNvSpPr/>
            <p:nvPr/>
          </p:nvSpPr>
          <p:spPr>
            <a:xfrm>
              <a:off x="1003680" y="3519000"/>
              <a:ext cx="993232" cy="275983"/>
            </a:xfrm>
            <a:custGeom>
              <a:avLst/>
              <a:gdLst/>
              <a:ahLst/>
              <a:cxnLst/>
              <a:rect l="l" t="t" r="r" b="b"/>
              <a:pathLst>
                <a:path w="2964872" h="1149928" extrusionOk="0">
                  <a:moveTo>
                    <a:pt x="1482436" y="0"/>
                  </a:moveTo>
                  <a:cubicBezTo>
                    <a:pt x="1803805" y="0"/>
                    <a:pt x="2071933" y="128225"/>
                    <a:pt x="2133943" y="298684"/>
                  </a:cubicBezTo>
                  <a:lnTo>
                    <a:pt x="2139702" y="330816"/>
                  </a:lnTo>
                  <a:lnTo>
                    <a:pt x="2165830" y="326254"/>
                  </a:lnTo>
                  <a:cubicBezTo>
                    <a:pt x="2209121" y="321271"/>
                    <a:pt x="2253944" y="318654"/>
                    <a:pt x="2299854" y="318654"/>
                  </a:cubicBezTo>
                  <a:cubicBezTo>
                    <a:pt x="2667133" y="318654"/>
                    <a:pt x="2964872" y="486132"/>
                    <a:pt x="2964872" y="692727"/>
                  </a:cubicBezTo>
                  <a:cubicBezTo>
                    <a:pt x="2964872" y="899322"/>
                    <a:pt x="2667133" y="1066800"/>
                    <a:pt x="2299854" y="1066800"/>
                  </a:cubicBezTo>
                  <a:cubicBezTo>
                    <a:pt x="2208035" y="1066800"/>
                    <a:pt x="2120561" y="1056333"/>
                    <a:pt x="2040999" y="1037404"/>
                  </a:cubicBezTo>
                  <a:lnTo>
                    <a:pt x="1982995" y="1019694"/>
                  </a:lnTo>
                  <a:lnTo>
                    <a:pt x="1952675" y="1040365"/>
                  </a:lnTo>
                  <a:cubicBezTo>
                    <a:pt x="1832330" y="1108059"/>
                    <a:pt x="1666076" y="1149928"/>
                    <a:pt x="1482436" y="1149928"/>
                  </a:cubicBezTo>
                  <a:cubicBezTo>
                    <a:pt x="1344706" y="1149928"/>
                    <a:pt x="1216756" y="1126377"/>
                    <a:pt x="1110618" y="1086042"/>
                  </a:cubicBezTo>
                  <a:lnTo>
                    <a:pt x="1043875" y="1055066"/>
                  </a:lnTo>
                  <a:lnTo>
                    <a:pt x="1036836" y="1058333"/>
                  </a:lnTo>
                  <a:cubicBezTo>
                    <a:pt x="930698" y="1098668"/>
                    <a:pt x="802748" y="1122219"/>
                    <a:pt x="665018" y="1122219"/>
                  </a:cubicBezTo>
                  <a:cubicBezTo>
                    <a:pt x="297739" y="1122219"/>
                    <a:pt x="0" y="954741"/>
                    <a:pt x="0" y="748146"/>
                  </a:cubicBezTo>
                  <a:cubicBezTo>
                    <a:pt x="0" y="541551"/>
                    <a:pt x="297739" y="374073"/>
                    <a:pt x="665018" y="374073"/>
                  </a:cubicBezTo>
                  <a:cubicBezTo>
                    <a:pt x="699450" y="374073"/>
                    <a:pt x="733272" y="375545"/>
                    <a:pt x="766294" y="378383"/>
                  </a:cubicBezTo>
                  <a:lnTo>
                    <a:pt x="819425" y="385271"/>
                  </a:lnTo>
                  <a:lnTo>
                    <a:pt x="817418" y="374073"/>
                  </a:lnTo>
                  <a:cubicBezTo>
                    <a:pt x="817418" y="167478"/>
                    <a:pt x="1115157" y="0"/>
                    <a:pt x="1482436" y="0"/>
                  </a:cubicBezTo>
                  <a:close/>
                </a:path>
              </a:pathLst>
            </a:custGeom>
            <a:solidFill>
              <a:srgbClr val="D9D9D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04" name="Google Shape;404;g2d3b5114961_0_329"/>
          <p:cNvGrpSpPr/>
          <p:nvPr/>
        </p:nvGrpSpPr>
        <p:grpSpPr>
          <a:xfrm>
            <a:off x="7527268" y="2238563"/>
            <a:ext cx="4195418" cy="2635130"/>
            <a:chOff x="3755880" y="2568600"/>
            <a:chExt cx="4195418" cy="2635130"/>
          </a:xfrm>
        </p:grpSpPr>
        <p:grpSp>
          <p:nvGrpSpPr>
            <p:cNvPr id="405" name="Google Shape;405;g2d3b5114961_0_329"/>
            <p:cNvGrpSpPr/>
            <p:nvPr/>
          </p:nvGrpSpPr>
          <p:grpSpPr>
            <a:xfrm>
              <a:off x="4386960" y="2568600"/>
              <a:ext cx="3095718" cy="2635130"/>
              <a:chOff x="4386960" y="2568600"/>
              <a:chExt cx="3095718" cy="2635130"/>
            </a:xfrm>
          </p:grpSpPr>
          <p:sp>
            <p:nvSpPr>
              <p:cNvPr id="406" name="Google Shape;406;g2d3b5114961_0_329"/>
              <p:cNvSpPr/>
              <p:nvPr/>
            </p:nvSpPr>
            <p:spPr>
              <a:xfrm>
                <a:off x="4403880" y="2585160"/>
                <a:ext cx="3059353" cy="2478023"/>
              </a:xfrm>
              <a:custGeom>
                <a:avLst/>
                <a:gdLst/>
                <a:ahLst/>
                <a:cxnLst/>
                <a:rect l="l" t="t" r="r" b="b"/>
                <a:pathLst>
                  <a:path w="4120341" h="3337405" extrusionOk="0">
                    <a:moveTo>
                      <a:pt x="4111881" y="1771201"/>
                    </a:moveTo>
                    <a:cubicBezTo>
                      <a:pt x="4105210" y="1731539"/>
                      <a:pt x="4094658" y="1692727"/>
                      <a:pt x="4080589" y="1655976"/>
                    </a:cubicBezTo>
                    <a:cubicBezTo>
                      <a:pt x="4058878" y="1599455"/>
                      <a:pt x="4028313" y="1545239"/>
                      <a:pt x="3998839" y="1492721"/>
                    </a:cubicBezTo>
                    <a:cubicBezTo>
                      <a:pt x="3983678" y="1465674"/>
                      <a:pt x="3968032" y="1437777"/>
                      <a:pt x="3953477" y="1409760"/>
                    </a:cubicBezTo>
                    <a:cubicBezTo>
                      <a:pt x="3928492" y="1361244"/>
                      <a:pt x="3898291" y="1296476"/>
                      <a:pt x="3886647" y="1226977"/>
                    </a:cubicBezTo>
                    <a:cubicBezTo>
                      <a:pt x="3882402" y="1201264"/>
                      <a:pt x="3880704" y="1176521"/>
                      <a:pt x="3881553" y="1151657"/>
                    </a:cubicBezTo>
                    <a:cubicBezTo>
                      <a:pt x="3877429" y="1141347"/>
                      <a:pt x="3879370" y="1129582"/>
                      <a:pt x="3886526" y="1120970"/>
                    </a:cubicBezTo>
                    <a:cubicBezTo>
                      <a:pt x="3898048" y="1107386"/>
                      <a:pt x="3905811" y="1091012"/>
                      <a:pt x="3909571" y="1072455"/>
                    </a:cubicBezTo>
                    <a:cubicBezTo>
                      <a:pt x="3913816" y="1051957"/>
                      <a:pt x="3913816" y="1029033"/>
                      <a:pt x="3909692" y="1004169"/>
                    </a:cubicBezTo>
                    <a:cubicBezTo>
                      <a:pt x="3907024" y="988038"/>
                      <a:pt x="3902657" y="971785"/>
                      <a:pt x="3896714" y="955653"/>
                    </a:cubicBezTo>
                    <a:cubicBezTo>
                      <a:pt x="3839344" y="801010"/>
                      <a:pt x="3693676" y="694276"/>
                      <a:pt x="3544733" y="602096"/>
                    </a:cubicBezTo>
                    <a:cubicBezTo>
                      <a:pt x="3285660" y="441752"/>
                      <a:pt x="3011061" y="302633"/>
                      <a:pt x="2728336" y="188743"/>
                    </a:cubicBezTo>
                    <a:cubicBezTo>
                      <a:pt x="2719604" y="189349"/>
                      <a:pt x="2710871" y="186196"/>
                      <a:pt x="2704564" y="179768"/>
                    </a:cubicBezTo>
                    <a:cubicBezTo>
                      <a:pt x="2664902" y="139500"/>
                      <a:pt x="2615295" y="103962"/>
                      <a:pt x="2561079" y="77036"/>
                    </a:cubicBezTo>
                    <a:cubicBezTo>
                      <a:pt x="2413349" y="3535"/>
                      <a:pt x="2231173" y="-17933"/>
                      <a:pt x="2034320" y="15057"/>
                    </a:cubicBezTo>
                    <a:cubicBezTo>
                      <a:pt x="2002664" y="20394"/>
                      <a:pt x="1970644" y="27065"/>
                      <a:pt x="1938866" y="35070"/>
                    </a:cubicBezTo>
                    <a:cubicBezTo>
                      <a:pt x="1725518" y="88922"/>
                      <a:pt x="1527696" y="194807"/>
                      <a:pt x="1352676" y="288928"/>
                    </a:cubicBezTo>
                    <a:cubicBezTo>
                      <a:pt x="1348431" y="292688"/>
                      <a:pt x="1343215" y="295235"/>
                      <a:pt x="1337636" y="296084"/>
                    </a:cubicBezTo>
                    <a:cubicBezTo>
                      <a:pt x="1333512" y="296812"/>
                      <a:pt x="1329267" y="296569"/>
                      <a:pt x="1325143" y="295599"/>
                    </a:cubicBezTo>
                    <a:lnTo>
                      <a:pt x="1320534" y="294264"/>
                    </a:lnTo>
                    <a:cubicBezTo>
                      <a:pt x="1270199" y="282014"/>
                      <a:pt x="1216104" y="280680"/>
                      <a:pt x="1159705" y="290019"/>
                    </a:cubicBezTo>
                    <a:cubicBezTo>
                      <a:pt x="1110461" y="298267"/>
                      <a:pt x="1061339" y="314398"/>
                      <a:pt x="1013551" y="338171"/>
                    </a:cubicBezTo>
                    <a:cubicBezTo>
                      <a:pt x="930347" y="379409"/>
                      <a:pt x="849690" y="442722"/>
                      <a:pt x="759693" y="537328"/>
                    </a:cubicBezTo>
                    <a:cubicBezTo>
                      <a:pt x="721487" y="577474"/>
                      <a:pt x="683766" y="621017"/>
                      <a:pt x="647137" y="663226"/>
                    </a:cubicBezTo>
                    <a:cubicBezTo>
                      <a:pt x="612812" y="702887"/>
                      <a:pt x="577396" y="743762"/>
                      <a:pt x="541373" y="781968"/>
                    </a:cubicBezTo>
                    <a:cubicBezTo>
                      <a:pt x="537128" y="790822"/>
                      <a:pt x="528880" y="797129"/>
                      <a:pt x="519056" y="798706"/>
                    </a:cubicBezTo>
                    <a:lnTo>
                      <a:pt x="517236" y="798948"/>
                    </a:lnTo>
                    <a:cubicBezTo>
                      <a:pt x="397039" y="819082"/>
                      <a:pt x="280844" y="891613"/>
                      <a:pt x="198489" y="997741"/>
                    </a:cubicBezTo>
                    <a:cubicBezTo>
                      <a:pt x="121470" y="1096955"/>
                      <a:pt x="71256" y="1226249"/>
                      <a:pt x="53306" y="1371554"/>
                    </a:cubicBezTo>
                    <a:cubicBezTo>
                      <a:pt x="39479" y="1483018"/>
                      <a:pt x="46635" y="1619953"/>
                      <a:pt x="75138" y="1790971"/>
                    </a:cubicBezTo>
                    <a:cubicBezTo>
                      <a:pt x="79383" y="1799218"/>
                      <a:pt x="79625" y="1809164"/>
                      <a:pt x="75502" y="1817776"/>
                    </a:cubicBezTo>
                    <a:cubicBezTo>
                      <a:pt x="11461" y="1951436"/>
                      <a:pt x="-10978" y="2058049"/>
                      <a:pt x="4911" y="2153383"/>
                    </a:cubicBezTo>
                    <a:cubicBezTo>
                      <a:pt x="5639" y="2157628"/>
                      <a:pt x="6367" y="2161994"/>
                      <a:pt x="7337" y="2166239"/>
                    </a:cubicBezTo>
                    <a:cubicBezTo>
                      <a:pt x="19345" y="2223973"/>
                      <a:pt x="47969" y="2283283"/>
                      <a:pt x="92482" y="2342593"/>
                    </a:cubicBezTo>
                    <a:cubicBezTo>
                      <a:pt x="129839" y="2392322"/>
                      <a:pt x="174474" y="2437684"/>
                      <a:pt x="218865" y="2481712"/>
                    </a:cubicBezTo>
                    <a:cubicBezTo>
                      <a:pt x="220563" y="2482076"/>
                      <a:pt x="222261" y="2482682"/>
                      <a:pt x="223838" y="2483289"/>
                    </a:cubicBezTo>
                    <a:cubicBezTo>
                      <a:pt x="235239" y="2488140"/>
                      <a:pt x="242517" y="2499420"/>
                      <a:pt x="242274" y="2511791"/>
                    </a:cubicBezTo>
                    <a:cubicBezTo>
                      <a:pt x="241910" y="2530955"/>
                      <a:pt x="243244" y="2550119"/>
                      <a:pt x="246398" y="2568797"/>
                    </a:cubicBezTo>
                    <a:cubicBezTo>
                      <a:pt x="248945" y="2583837"/>
                      <a:pt x="252584" y="2598513"/>
                      <a:pt x="257193" y="2612583"/>
                    </a:cubicBezTo>
                    <a:cubicBezTo>
                      <a:pt x="292730" y="2719075"/>
                      <a:pt x="388064" y="2808828"/>
                      <a:pt x="506078" y="2846913"/>
                    </a:cubicBezTo>
                    <a:cubicBezTo>
                      <a:pt x="580064" y="2870807"/>
                      <a:pt x="664603" y="2875780"/>
                      <a:pt x="750354" y="2861468"/>
                    </a:cubicBezTo>
                    <a:cubicBezTo>
                      <a:pt x="787226" y="2855282"/>
                      <a:pt x="824219" y="2845579"/>
                      <a:pt x="860363" y="2832722"/>
                    </a:cubicBezTo>
                    <a:cubicBezTo>
                      <a:pt x="896265" y="2819866"/>
                      <a:pt x="931924" y="2803855"/>
                      <a:pt x="966491" y="2788209"/>
                    </a:cubicBezTo>
                    <a:cubicBezTo>
                      <a:pt x="1028106" y="2760434"/>
                      <a:pt x="1091662" y="2731810"/>
                      <a:pt x="1158977" y="2720530"/>
                    </a:cubicBezTo>
                    <a:cubicBezTo>
                      <a:pt x="1184326" y="2716285"/>
                      <a:pt x="1208463" y="2714708"/>
                      <a:pt x="1232478" y="2715800"/>
                    </a:cubicBezTo>
                    <a:cubicBezTo>
                      <a:pt x="1235510" y="2715800"/>
                      <a:pt x="1238421" y="2716164"/>
                      <a:pt x="1241454" y="2717013"/>
                    </a:cubicBezTo>
                    <a:cubicBezTo>
                      <a:pt x="1305009" y="2735934"/>
                      <a:pt x="1369414" y="2742362"/>
                      <a:pt x="1432848" y="2736055"/>
                    </a:cubicBezTo>
                    <a:cubicBezTo>
                      <a:pt x="1443400" y="2734963"/>
                      <a:pt x="1454073" y="2733508"/>
                      <a:pt x="1464626" y="2731810"/>
                    </a:cubicBezTo>
                    <a:cubicBezTo>
                      <a:pt x="1569055" y="2714344"/>
                      <a:pt x="1663297" y="2662190"/>
                      <a:pt x="1729885" y="2584929"/>
                    </a:cubicBezTo>
                    <a:cubicBezTo>
                      <a:pt x="1734494" y="2579592"/>
                      <a:pt x="1740801" y="2575953"/>
                      <a:pt x="1747835" y="2574862"/>
                    </a:cubicBezTo>
                    <a:cubicBezTo>
                      <a:pt x="1748806" y="2574741"/>
                      <a:pt x="1749897" y="2574619"/>
                      <a:pt x="1750989" y="2574498"/>
                    </a:cubicBezTo>
                    <a:cubicBezTo>
                      <a:pt x="1883437" y="2566250"/>
                      <a:pt x="2007515" y="2633808"/>
                      <a:pt x="2089264" y="2685356"/>
                    </a:cubicBezTo>
                    <a:cubicBezTo>
                      <a:pt x="2242938" y="2782023"/>
                      <a:pt x="2375021" y="2910711"/>
                      <a:pt x="2502739" y="3035154"/>
                    </a:cubicBezTo>
                    <a:cubicBezTo>
                      <a:pt x="2539247" y="3070691"/>
                      <a:pt x="2576968" y="3107442"/>
                      <a:pt x="2614567" y="3142858"/>
                    </a:cubicBezTo>
                    <a:cubicBezTo>
                      <a:pt x="2684794" y="3208961"/>
                      <a:pt x="2762298" y="3277125"/>
                      <a:pt x="2847321" y="3337406"/>
                    </a:cubicBezTo>
                    <a:cubicBezTo>
                      <a:pt x="2857994" y="3305264"/>
                      <a:pt x="2870002" y="3273608"/>
                      <a:pt x="2882616" y="3242194"/>
                    </a:cubicBezTo>
                    <a:cubicBezTo>
                      <a:pt x="2900325" y="3198287"/>
                      <a:pt x="2918882" y="3154866"/>
                      <a:pt x="2937439" y="3111323"/>
                    </a:cubicBezTo>
                    <a:cubicBezTo>
                      <a:pt x="2955511" y="3068872"/>
                      <a:pt x="2974190" y="3026542"/>
                      <a:pt x="2996385" y="2986153"/>
                    </a:cubicBezTo>
                    <a:cubicBezTo>
                      <a:pt x="3007787" y="2965412"/>
                      <a:pt x="3020279" y="2945278"/>
                      <a:pt x="3033864" y="2925994"/>
                    </a:cubicBezTo>
                    <a:cubicBezTo>
                      <a:pt x="2992262" y="2858193"/>
                      <a:pt x="2957452" y="2788209"/>
                      <a:pt x="2934043" y="2722713"/>
                    </a:cubicBezTo>
                    <a:cubicBezTo>
                      <a:pt x="2931132" y="2714708"/>
                      <a:pt x="2931859" y="2705854"/>
                      <a:pt x="2935741" y="2698334"/>
                    </a:cubicBezTo>
                    <a:cubicBezTo>
                      <a:pt x="2939744" y="2690814"/>
                      <a:pt x="2946657" y="2685356"/>
                      <a:pt x="2954905" y="2683173"/>
                    </a:cubicBezTo>
                    <a:cubicBezTo>
                      <a:pt x="3007423" y="2669589"/>
                      <a:pt x="3052664" y="2647271"/>
                      <a:pt x="3089293" y="2616585"/>
                    </a:cubicBezTo>
                    <a:cubicBezTo>
                      <a:pt x="3093538" y="2613068"/>
                      <a:pt x="3098511" y="2610885"/>
                      <a:pt x="3103726" y="2609914"/>
                    </a:cubicBezTo>
                    <a:cubicBezTo>
                      <a:pt x="3110397" y="2608823"/>
                      <a:pt x="3117432" y="2609914"/>
                      <a:pt x="3123617" y="2613432"/>
                    </a:cubicBezTo>
                    <a:cubicBezTo>
                      <a:pt x="3127014" y="2615372"/>
                      <a:pt x="3129925" y="2617798"/>
                      <a:pt x="3132229" y="2620709"/>
                    </a:cubicBezTo>
                    <a:cubicBezTo>
                      <a:pt x="3234112" y="2634900"/>
                      <a:pt x="3341089" y="2633444"/>
                      <a:pt x="3442850" y="2616464"/>
                    </a:cubicBezTo>
                    <a:cubicBezTo>
                      <a:pt x="3619447" y="2586869"/>
                      <a:pt x="3773970" y="2513854"/>
                      <a:pt x="3889801" y="2405057"/>
                    </a:cubicBezTo>
                    <a:cubicBezTo>
                      <a:pt x="3891256" y="2403723"/>
                      <a:pt x="3892590" y="2402389"/>
                      <a:pt x="3893924" y="2400933"/>
                    </a:cubicBezTo>
                    <a:cubicBezTo>
                      <a:pt x="3895259" y="2399599"/>
                      <a:pt x="3898291" y="2396446"/>
                      <a:pt x="3898534" y="2396203"/>
                    </a:cubicBezTo>
                    <a:cubicBezTo>
                      <a:pt x="4064821" y="2235131"/>
                      <a:pt x="4148389" y="1989642"/>
                      <a:pt x="4111881" y="1771201"/>
                    </a:cubicBezTo>
                    <a:close/>
                  </a:path>
                </a:pathLst>
              </a:custGeom>
              <a:solidFill>
                <a:srgbClr val="E5F3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07" name="Google Shape;407;g2d3b5114961_0_329"/>
              <p:cNvGrpSpPr/>
              <p:nvPr/>
            </p:nvGrpSpPr>
            <p:grpSpPr>
              <a:xfrm>
                <a:off x="4386960" y="2568600"/>
                <a:ext cx="3095718" cy="2635130"/>
                <a:chOff x="4386960" y="2568600"/>
                <a:chExt cx="3095718" cy="2635130"/>
              </a:xfrm>
            </p:grpSpPr>
            <p:sp>
              <p:nvSpPr>
                <p:cNvPr id="408" name="Google Shape;408;g2d3b5114961_0_329"/>
                <p:cNvSpPr/>
                <p:nvPr/>
              </p:nvSpPr>
              <p:spPr>
                <a:xfrm>
                  <a:off x="6045480" y="4292640"/>
                  <a:ext cx="735483" cy="314565"/>
                </a:xfrm>
                <a:custGeom>
                  <a:avLst/>
                  <a:gdLst/>
                  <a:ahLst/>
                  <a:cxnLst/>
                  <a:rect l="l" t="t" r="r" b="b"/>
                  <a:pathLst>
                    <a:path w="990550" h="423656" extrusionOk="0">
                      <a:moveTo>
                        <a:pt x="0" y="313411"/>
                      </a:moveTo>
                      <a:cubicBezTo>
                        <a:pt x="109039" y="310500"/>
                        <a:pt x="216137" y="339245"/>
                        <a:pt x="321295" y="367870"/>
                      </a:cubicBezTo>
                      <a:cubicBezTo>
                        <a:pt x="426452" y="396615"/>
                        <a:pt x="533429" y="425725"/>
                        <a:pt x="642468" y="423541"/>
                      </a:cubicBezTo>
                      <a:cubicBezTo>
                        <a:pt x="751507" y="421358"/>
                        <a:pt x="864912" y="383637"/>
                        <a:pt x="934047" y="299341"/>
                      </a:cubicBezTo>
                      <a:cubicBezTo>
                        <a:pt x="1003182" y="215046"/>
                        <a:pt x="1013613" y="79323"/>
                        <a:pt x="938777" y="0"/>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9" name="Google Shape;409;g2d3b5114961_0_329"/>
                <p:cNvSpPr/>
                <p:nvPr/>
              </p:nvSpPr>
              <p:spPr>
                <a:xfrm>
                  <a:off x="6714720" y="3432960"/>
                  <a:ext cx="767958" cy="1123771"/>
                </a:xfrm>
                <a:custGeom>
                  <a:avLst/>
                  <a:gdLst/>
                  <a:ahLst/>
                  <a:cxnLst/>
                  <a:rect l="l" t="t" r="r" b="b"/>
                  <a:pathLst>
                    <a:path w="1034287" h="1513496" extrusionOk="0">
                      <a:moveTo>
                        <a:pt x="0" y="1500466"/>
                      </a:moveTo>
                      <a:cubicBezTo>
                        <a:pt x="278843" y="1545222"/>
                        <a:pt x="590799" y="1475238"/>
                        <a:pt x="796748" y="1281904"/>
                      </a:cubicBezTo>
                      <a:cubicBezTo>
                        <a:pt x="1002697" y="1088569"/>
                        <a:pt x="1094149" y="771277"/>
                        <a:pt x="992751" y="507716"/>
                      </a:cubicBezTo>
                      <a:cubicBezTo>
                        <a:pt x="959275" y="420630"/>
                        <a:pt x="907364" y="342156"/>
                        <a:pt x="864791" y="259195"/>
                      </a:cubicBezTo>
                      <a:cubicBezTo>
                        <a:pt x="822097" y="176233"/>
                        <a:pt x="789350" y="93029"/>
                        <a:pt x="796020" y="0"/>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g2d3b5114961_0_329"/>
                <p:cNvSpPr/>
                <p:nvPr/>
              </p:nvSpPr>
              <p:spPr>
                <a:xfrm>
                  <a:off x="6428880" y="2706480"/>
                  <a:ext cx="899060" cy="757187"/>
                </a:xfrm>
                <a:custGeom>
                  <a:avLst/>
                  <a:gdLst/>
                  <a:ahLst/>
                  <a:cxnLst/>
                  <a:rect l="l" t="t" r="r" b="b"/>
                  <a:pathLst>
                    <a:path w="1210855" h="1019781" extrusionOk="0">
                      <a:moveTo>
                        <a:pt x="429363" y="908697"/>
                      </a:moveTo>
                      <a:cubicBezTo>
                        <a:pt x="585826" y="896083"/>
                        <a:pt x="744836" y="918037"/>
                        <a:pt x="891960" y="972738"/>
                      </a:cubicBezTo>
                      <a:cubicBezTo>
                        <a:pt x="938777" y="990082"/>
                        <a:pt x="984989" y="1010944"/>
                        <a:pt x="1034475" y="1017736"/>
                      </a:cubicBezTo>
                      <a:cubicBezTo>
                        <a:pt x="1083961" y="1024528"/>
                        <a:pt x="1138662" y="1015068"/>
                        <a:pt x="1173714" y="979409"/>
                      </a:cubicBezTo>
                      <a:cubicBezTo>
                        <a:pt x="1221866" y="930287"/>
                        <a:pt x="1217257" y="849508"/>
                        <a:pt x="1193363" y="784982"/>
                      </a:cubicBezTo>
                      <a:cubicBezTo>
                        <a:pt x="1132840" y="621364"/>
                        <a:pt x="980501" y="511840"/>
                        <a:pt x="832164" y="420024"/>
                      </a:cubicBezTo>
                      <a:cubicBezTo>
                        <a:pt x="567633" y="256284"/>
                        <a:pt x="288911" y="115588"/>
                        <a:pt x="0" y="0"/>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1" name="Google Shape;411;g2d3b5114961_0_329"/>
                <p:cNvSpPr/>
                <p:nvPr/>
              </p:nvSpPr>
              <p:spPr>
                <a:xfrm>
                  <a:off x="7034400" y="3410280"/>
                  <a:ext cx="66935" cy="311597"/>
                </a:xfrm>
                <a:custGeom>
                  <a:avLst/>
                  <a:gdLst/>
                  <a:ahLst/>
                  <a:cxnLst/>
                  <a:rect l="l" t="t" r="r" b="b"/>
                  <a:pathLst>
                    <a:path w="90760" h="419659" extrusionOk="0">
                      <a:moveTo>
                        <a:pt x="0" y="0"/>
                      </a:moveTo>
                      <a:cubicBezTo>
                        <a:pt x="90724" y="110373"/>
                        <a:pt x="120561" y="291700"/>
                        <a:pt x="56642" y="419660"/>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g2d3b5114961_0_329"/>
                <p:cNvSpPr/>
                <p:nvPr/>
              </p:nvSpPr>
              <p:spPr>
                <a:xfrm>
                  <a:off x="6228000" y="3831120"/>
                  <a:ext cx="1119215" cy="548600"/>
                </a:xfrm>
                <a:custGeom>
                  <a:avLst/>
                  <a:gdLst/>
                  <a:ahLst/>
                  <a:cxnLst/>
                  <a:rect l="l" t="t" r="r" b="b"/>
                  <a:pathLst>
                    <a:path w="1507360" h="738855" extrusionOk="0">
                      <a:moveTo>
                        <a:pt x="58851" y="696283"/>
                      </a:moveTo>
                      <a:cubicBezTo>
                        <a:pt x="5968" y="601556"/>
                        <a:pt x="-12346" y="488030"/>
                        <a:pt x="8273" y="381538"/>
                      </a:cubicBezTo>
                      <a:cubicBezTo>
                        <a:pt x="28892" y="275046"/>
                        <a:pt x="88081" y="176438"/>
                        <a:pt x="172498" y="108274"/>
                      </a:cubicBezTo>
                      <a:cubicBezTo>
                        <a:pt x="336845" y="-24537"/>
                        <a:pt x="580515" y="-28661"/>
                        <a:pt x="772030" y="60486"/>
                      </a:cubicBezTo>
                      <a:cubicBezTo>
                        <a:pt x="893198" y="116885"/>
                        <a:pt x="999811" y="206761"/>
                        <a:pt x="1129105" y="240358"/>
                      </a:cubicBezTo>
                      <a:cubicBezTo>
                        <a:pt x="1209520" y="261219"/>
                        <a:pt x="1297212" y="259885"/>
                        <a:pt x="1369985" y="300153"/>
                      </a:cubicBezTo>
                      <a:cubicBezTo>
                        <a:pt x="1442152" y="340057"/>
                        <a:pt x="1489091" y="417682"/>
                        <a:pt x="1502555" y="498946"/>
                      </a:cubicBezTo>
                      <a:cubicBezTo>
                        <a:pt x="1516017" y="580210"/>
                        <a:pt x="1501099" y="666931"/>
                        <a:pt x="1459012" y="738855"/>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3" name="Google Shape;413;g2d3b5114961_0_329"/>
                <p:cNvSpPr/>
                <p:nvPr/>
              </p:nvSpPr>
              <p:spPr>
                <a:xfrm>
                  <a:off x="5995440" y="4037400"/>
                  <a:ext cx="264948" cy="64827"/>
                </a:xfrm>
                <a:custGeom>
                  <a:avLst/>
                  <a:gdLst/>
                  <a:ahLst/>
                  <a:cxnLst/>
                  <a:rect l="l" t="t" r="r" b="b"/>
                  <a:pathLst>
                    <a:path w="356832" h="87901" extrusionOk="0">
                      <a:moveTo>
                        <a:pt x="0" y="80051"/>
                      </a:moveTo>
                      <a:cubicBezTo>
                        <a:pt x="123109" y="103460"/>
                        <a:pt x="255435" y="73865"/>
                        <a:pt x="356832" y="0"/>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g2d3b5114961_0_329"/>
                <p:cNvSpPr/>
                <p:nvPr/>
              </p:nvSpPr>
              <p:spPr>
                <a:xfrm>
                  <a:off x="6598800" y="4597920"/>
                  <a:ext cx="193802" cy="307995"/>
                </a:xfrm>
                <a:custGeom>
                  <a:avLst/>
                  <a:gdLst/>
                  <a:ahLst/>
                  <a:cxnLst/>
                  <a:rect l="l" t="t" r="r" b="b"/>
                  <a:pathLst>
                    <a:path w="261013" h="414808" extrusionOk="0">
                      <a:moveTo>
                        <a:pt x="0" y="0"/>
                      </a:moveTo>
                      <a:cubicBezTo>
                        <a:pt x="52276" y="149792"/>
                        <a:pt x="148943" y="302616"/>
                        <a:pt x="261014" y="414808"/>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g2d3b5114961_0_329"/>
                <p:cNvSpPr/>
                <p:nvPr/>
              </p:nvSpPr>
              <p:spPr>
                <a:xfrm>
                  <a:off x="5668920" y="4515480"/>
                  <a:ext cx="1097886" cy="688250"/>
                </a:xfrm>
                <a:custGeom>
                  <a:avLst/>
                  <a:gdLst/>
                  <a:ahLst/>
                  <a:cxnLst/>
                  <a:rect l="l" t="t" r="r" b="b"/>
                  <a:pathLst>
                    <a:path w="1478635" h="926936" extrusionOk="0">
                      <a:moveTo>
                        <a:pt x="0" y="7687"/>
                      </a:moveTo>
                      <a:cubicBezTo>
                        <a:pt x="132448" y="-21301"/>
                        <a:pt x="260408" y="35948"/>
                        <a:pt x="375268" y="108236"/>
                      </a:cubicBezTo>
                      <a:cubicBezTo>
                        <a:pt x="570908" y="231465"/>
                        <a:pt x="728826" y="404666"/>
                        <a:pt x="897175" y="563070"/>
                      </a:cubicBezTo>
                      <a:cubicBezTo>
                        <a:pt x="1065646" y="721473"/>
                        <a:pt x="1254372" y="870537"/>
                        <a:pt x="1478635" y="926937"/>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6" name="Google Shape;416;g2d3b5114961_0_329"/>
                <p:cNvSpPr/>
                <p:nvPr/>
              </p:nvSpPr>
              <p:spPr>
                <a:xfrm>
                  <a:off x="6768720" y="4911840"/>
                  <a:ext cx="31722" cy="288812"/>
                </a:xfrm>
                <a:custGeom>
                  <a:avLst/>
                  <a:gdLst/>
                  <a:ahLst/>
                  <a:cxnLst/>
                  <a:rect l="l" t="t" r="r" b="b"/>
                  <a:pathLst>
                    <a:path w="43306" h="388973" extrusionOk="0">
                      <a:moveTo>
                        <a:pt x="43307" y="0"/>
                      </a:moveTo>
                      <a:cubicBezTo>
                        <a:pt x="5828" y="125655"/>
                        <a:pt x="-7635" y="258345"/>
                        <a:pt x="4130" y="388974"/>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7" name="Google Shape;417;g2d3b5114961_0_329"/>
                <p:cNvSpPr/>
                <p:nvPr/>
              </p:nvSpPr>
              <p:spPr>
                <a:xfrm>
                  <a:off x="5406480" y="4353120"/>
                  <a:ext cx="377429" cy="198974"/>
                </a:xfrm>
                <a:custGeom>
                  <a:avLst/>
                  <a:gdLst/>
                  <a:ahLst/>
                  <a:cxnLst/>
                  <a:rect l="l" t="t" r="r" b="b"/>
                  <a:pathLst>
                    <a:path w="508322" h="267978" extrusionOk="0">
                      <a:moveTo>
                        <a:pt x="0" y="202553"/>
                      </a:moveTo>
                      <a:cubicBezTo>
                        <a:pt x="86964" y="269625"/>
                        <a:pt x="209830" y="286848"/>
                        <a:pt x="311956" y="246217"/>
                      </a:cubicBezTo>
                      <a:cubicBezTo>
                        <a:pt x="413960" y="205585"/>
                        <a:pt x="491342" y="108554"/>
                        <a:pt x="508323" y="0"/>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8" name="Google Shape;418;g2d3b5114961_0_329"/>
                <p:cNvSpPr/>
                <p:nvPr/>
              </p:nvSpPr>
              <p:spPr>
                <a:xfrm>
                  <a:off x="5092200" y="4145400"/>
                  <a:ext cx="610078" cy="492124"/>
                </a:xfrm>
                <a:custGeom>
                  <a:avLst/>
                  <a:gdLst/>
                  <a:ahLst/>
                  <a:cxnLst/>
                  <a:rect l="l" t="t" r="r" b="b"/>
                  <a:pathLst>
                    <a:path w="821654" h="662793" extrusionOk="0">
                      <a:moveTo>
                        <a:pt x="261057" y="0"/>
                      </a:moveTo>
                      <a:cubicBezTo>
                        <a:pt x="193984" y="30201"/>
                        <a:pt x="129458" y="68892"/>
                        <a:pt x="79972" y="123351"/>
                      </a:cubicBezTo>
                      <a:cubicBezTo>
                        <a:pt x="30486" y="177810"/>
                        <a:pt x="-2626" y="249613"/>
                        <a:pt x="164" y="323114"/>
                      </a:cubicBezTo>
                      <a:cubicBezTo>
                        <a:pt x="4166" y="425603"/>
                        <a:pt x="76455" y="514387"/>
                        <a:pt x="161721" y="571393"/>
                      </a:cubicBezTo>
                      <a:cubicBezTo>
                        <a:pt x="263119" y="639193"/>
                        <a:pt x="387683" y="672548"/>
                        <a:pt x="508972" y="660297"/>
                      </a:cubicBezTo>
                      <a:cubicBezTo>
                        <a:pt x="630261" y="648169"/>
                        <a:pt x="742332" y="593103"/>
                        <a:pt x="821655" y="500560"/>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g2d3b5114961_0_329"/>
                <p:cNvSpPr/>
                <p:nvPr/>
              </p:nvSpPr>
              <p:spPr>
                <a:xfrm>
                  <a:off x="4567320" y="4223520"/>
                  <a:ext cx="752686" cy="511271"/>
                </a:xfrm>
                <a:custGeom>
                  <a:avLst/>
                  <a:gdLst/>
                  <a:ahLst/>
                  <a:cxnLst/>
                  <a:rect l="l" t="t" r="r" b="b"/>
                  <a:pathLst>
                    <a:path w="1013718" h="688580" extrusionOk="0">
                      <a:moveTo>
                        <a:pt x="440991" y="1898"/>
                      </a:moveTo>
                      <a:cubicBezTo>
                        <a:pt x="325039" y="-4773"/>
                        <a:pt x="199383" y="3111"/>
                        <a:pt x="108538" y="75399"/>
                      </a:cubicBezTo>
                      <a:cubicBezTo>
                        <a:pt x="10415" y="153388"/>
                        <a:pt x="-23425" y="297237"/>
                        <a:pt x="16237" y="416100"/>
                      </a:cubicBezTo>
                      <a:cubicBezTo>
                        <a:pt x="55777" y="534963"/>
                        <a:pt x="160328" y="626415"/>
                        <a:pt x="279677" y="664864"/>
                      </a:cubicBezTo>
                      <a:cubicBezTo>
                        <a:pt x="399025" y="703312"/>
                        <a:pt x="530624" y="692518"/>
                        <a:pt x="648638" y="650430"/>
                      </a:cubicBezTo>
                      <a:cubicBezTo>
                        <a:pt x="771504" y="606645"/>
                        <a:pt x="883454" y="528656"/>
                        <a:pt x="1013718" y="534842"/>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g2d3b5114961_0_329"/>
                <p:cNvSpPr/>
                <p:nvPr/>
              </p:nvSpPr>
              <p:spPr>
                <a:xfrm>
                  <a:off x="4386960" y="3675240"/>
                  <a:ext cx="221245" cy="774580"/>
                </a:xfrm>
                <a:custGeom>
                  <a:avLst/>
                  <a:gdLst/>
                  <a:ahLst/>
                  <a:cxnLst/>
                  <a:rect l="l" t="t" r="r" b="b"/>
                  <a:pathLst>
                    <a:path w="297973" h="1043206" extrusionOk="0">
                      <a:moveTo>
                        <a:pt x="297973" y="0"/>
                      </a:moveTo>
                      <a:cubicBezTo>
                        <a:pt x="211858" y="102732"/>
                        <a:pt x="138478" y="216016"/>
                        <a:pt x="80138" y="336698"/>
                      </a:cubicBezTo>
                      <a:cubicBezTo>
                        <a:pt x="24587" y="451317"/>
                        <a:pt x="-18106" y="580125"/>
                        <a:pt x="7728" y="704810"/>
                      </a:cubicBezTo>
                      <a:cubicBezTo>
                        <a:pt x="21798" y="772490"/>
                        <a:pt x="55516" y="834954"/>
                        <a:pt x="96997" y="890261"/>
                      </a:cubicBezTo>
                      <a:cubicBezTo>
                        <a:pt x="138478" y="945569"/>
                        <a:pt x="187843" y="994449"/>
                        <a:pt x="236843" y="1043207"/>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g2d3b5114961_0_329"/>
                <p:cNvSpPr/>
                <p:nvPr/>
              </p:nvSpPr>
              <p:spPr>
                <a:xfrm>
                  <a:off x="4421520" y="3158280"/>
                  <a:ext cx="653379" cy="767109"/>
                </a:xfrm>
                <a:custGeom>
                  <a:avLst/>
                  <a:gdLst/>
                  <a:ahLst/>
                  <a:cxnLst/>
                  <a:rect l="l" t="t" r="r" b="b"/>
                  <a:pathLst>
                    <a:path w="879972" h="1033143" extrusionOk="0">
                      <a:moveTo>
                        <a:pt x="879973" y="145672"/>
                      </a:moveTo>
                      <a:cubicBezTo>
                        <a:pt x="793008" y="36754"/>
                        <a:pt x="644308" y="-14430"/>
                        <a:pt x="506160" y="3521"/>
                      </a:cubicBezTo>
                      <a:cubicBezTo>
                        <a:pt x="368011" y="21472"/>
                        <a:pt x="242235" y="103099"/>
                        <a:pt x="156726" y="213230"/>
                      </a:cubicBezTo>
                      <a:cubicBezTo>
                        <a:pt x="71338" y="323360"/>
                        <a:pt x="24035" y="459810"/>
                        <a:pt x="6934" y="598201"/>
                      </a:cubicBezTo>
                      <a:cubicBezTo>
                        <a:pt x="-10168" y="736471"/>
                        <a:pt x="6934" y="895723"/>
                        <a:pt x="30342" y="1033143"/>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g2d3b5114961_0_329"/>
                <p:cNvSpPr/>
                <p:nvPr/>
              </p:nvSpPr>
              <p:spPr>
                <a:xfrm>
                  <a:off x="4789440" y="2779560"/>
                  <a:ext cx="872473" cy="401880"/>
                </a:xfrm>
                <a:custGeom>
                  <a:avLst/>
                  <a:gdLst/>
                  <a:ahLst/>
                  <a:cxnLst/>
                  <a:rect l="l" t="t" r="r" b="b"/>
                  <a:pathLst>
                    <a:path w="1175048" h="541252" extrusionOk="0">
                      <a:moveTo>
                        <a:pt x="0" y="511901"/>
                      </a:moveTo>
                      <a:cubicBezTo>
                        <a:pt x="76291" y="431607"/>
                        <a:pt x="148337" y="340641"/>
                        <a:pt x="224749" y="260469"/>
                      </a:cubicBezTo>
                      <a:cubicBezTo>
                        <a:pt x="301161" y="180175"/>
                        <a:pt x="385821" y="105825"/>
                        <a:pt x="485035" y="56582"/>
                      </a:cubicBezTo>
                      <a:cubicBezTo>
                        <a:pt x="584250" y="7338"/>
                        <a:pt x="699717" y="-15100"/>
                        <a:pt x="807422" y="10977"/>
                      </a:cubicBezTo>
                      <a:cubicBezTo>
                        <a:pt x="919371" y="38146"/>
                        <a:pt x="1015068" y="116377"/>
                        <a:pt x="1076562" y="213772"/>
                      </a:cubicBezTo>
                      <a:cubicBezTo>
                        <a:pt x="1138056" y="311167"/>
                        <a:pt x="1167286" y="426392"/>
                        <a:pt x="1175049" y="541253"/>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g2d3b5114961_0_329"/>
                <p:cNvSpPr/>
                <p:nvPr/>
              </p:nvSpPr>
              <p:spPr>
                <a:xfrm>
                  <a:off x="5621760" y="2906280"/>
                  <a:ext cx="431733" cy="69013"/>
                </a:xfrm>
                <a:custGeom>
                  <a:avLst/>
                  <a:gdLst/>
                  <a:ahLst/>
                  <a:cxnLst/>
                  <a:rect l="l" t="t" r="r" b="b"/>
                  <a:pathLst>
                    <a:path w="581459" h="93261" extrusionOk="0">
                      <a:moveTo>
                        <a:pt x="581460" y="37954"/>
                      </a:moveTo>
                      <a:cubicBezTo>
                        <a:pt x="391764" y="-27906"/>
                        <a:pt x="173807" y="-7165"/>
                        <a:pt x="0" y="93262"/>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g2d3b5114961_0_329"/>
                <p:cNvSpPr/>
                <p:nvPr/>
              </p:nvSpPr>
              <p:spPr>
                <a:xfrm>
                  <a:off x="5396760" y="2568600"/>
                  <a:ext cx="1113305" cy="615406"/>
                </a:xfrm>
                <a:custGeom>
                  <a:avLst/>
                  <a:gdLst/>
                  <a:ahLst/>
                  <a:cxnLst/>
                  <a:rect l="l" t="t" r="r" b="b"/>
                  <a:pathLst>
                    <a:path w="1499401" h="828830" extrusionOk="0">
                      <a:moveTo>
                        <a:pt x="1229750" y="828831"/>
                      </a:moveTo>
                      <a:cubicBezTo>
                        <a:pt x="1314895" y="789897"/>
                        <a:pt x="1390822" y="728525"/>
                        <a:pt x="1440187" y="649081"/>
                      </a:cubicBezTo>
                      <a:cubicBezTo>
                        <a:pt x="1489672" y="569636"/>
                        <a:pt x="1511383" y="471756"/>
                        <a:pt x="1492826" y="380061"/>
                      </a:cubicBezTo>
                      <a:cubicBezTo>
                        <a:pt x="1465778" y="246158"/>
                        <a:pt x="1357710" y="140273"/>
                        <a:pt x="1235329" y="79386"/>
                      </a:cubicBezTo>
                      <a:cubicBezTo>
                        <a:pt x="1040418" y="-17645"/>
                        <a:pt x="808513" y="-17524"/>
                        <a:pt x="597470" y="35722"/>
                      </a:cubicBezTo>
                      <a:cubicBezTo>
                        <a:pt x="386427" y="89089"/>
                        <a:pt x="191637" y="191700"/>
                        <a:pt x="0" y="294917"/>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g2d3b5114961_0_329"/>
                <p:cNvSpPr/>
                <p:nvPr/>
              </p:nvSpPr>
              <p:spPr>
                <a:xfrm>
                  <a:off x="6489360" y="3004560"/>
                  <a:ext cx="362930" cy="113690"/>
                </a:xfrm>
                <a:custGeom>
                  <a:avLst/>
                  <a:gdLst/>
                  <a:ahLst/>
                  <a:cxnLst/>
                  <a:rect l="l" t="t" r="r" b="b"/>
                  <a:pathLst>
                    <a:path w="488794" h="153635" extrusionOk="0">
                      <a:moveTo>
                        <a:pt x="0" y="3723"/>
                      </a:moveTo>
                      <a:cubicBezTo>
                        <a:pt x="174171" y="-15441"/>
                        <a:pt x="355256" y="40109"/>
                        <a:pt x="488795" y="153636"/>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g2d3b5114961_0_329"/>
                <p:cNvSpPr/>
                <p:nvPr/>
              </p:nvSpPr>
              <p:spPr>
                <a:xfrm>
                  <a:off x="5589360" y="3494880"/>
                  <a:ext cx="1044585" cy="552335"/>
                </a:xfrm>
                <a:custGeom>
                  <a:avLst/>
                  <a:gdLst/>
                  <a:ahLst/>
                  <a:cxnLst/>
                  <a:rect l="l" t="t" r="r" b="b"/>
                  <a:pathLst>
                    <a:path w="1406848" h="743886" extrusionOk="0">
                      <a:moveTo>
                        <a:pt x="0" y="740227"/>
                      </a:moveTo>
                      <a:cubicBezTo>
                        <a:pt x="77746" y="754539"/>
                        <a:pt x="158161" y="725308"/>
                        <a:pt x="222687" y="679704"/>
                      </a:cubicBezTo>
                      <a:cubicBezTo>
                        <a:pt x="287213" y="634099"/>
                        <a:pt x="339003" y="573212"/>
                        <a:pt x="392491" y="514993"/>
                      </a:cubicBezTo>
                      <a:cubicBezTo>
                        <a:pt x="445980" y="456774"/>
                        <a:pt x="503350" y="399769"/>
                        <a:pt x="574304" y="365201"/>
                      </a:cubicBezTo>
                      <a:cubicBezTo>
                        <a:pt x="677764" y="314866"/>
                        <a:pt x="797718" y="317535"/>
                        <a:pt x="911730" y="302131"/>
                      </a:cubicBezTo>
                      <a:cubicBezTo>
                        <a:pt x="1031078" y="286121"/>
                        <a:pt x="1147516" y="249128"/>
                        <a:pt x="1254251" y="193456"/>
                      </a:cubicBezTo>
                      <a:cubicBezTo>
                        <a:pt x="1292820" y="173322"/>
                        <a:pt x="1330663" y="150398"/>
                        <a:pt x="1360015" y="118136"/>
                      </a:cubicBezTo>
                      <a:cubicBezTo>
                        <a:pt x="1389367" y="85994"/>
                        <a:pt x="1409379" y="43421"/>
                        <a:pt x="1406590" y="0"/>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g2d3b5114961_0_329"/>
                <p:cNvSpPr/>
                <p:nvPr/>
              </p:nvSpPr>
              <p:spPr>
                <a:xfrm>
                  <a:off x="5883840" y="3348720"/>
                  <a:ext cx="155631" cy="415973"/>
                </a:xfrm>
                <a:custGeom>
                  <a:avLst/>
                  <a:gdLst/>
                  <a:ahLst/>
                  <a:cxnLst/>
                  <a:rect l="l" t="t" r="r" b="b"/>
                  <a:pathLst>
                    <a:path w="210312" h="560233" extrusionOk="0">
                      <a:moveTo>
                        <a:pt x="0" y="0"/>
                      </a:moveTo>
                      <a:cubicBezTo>
                        <a:pt x="90482" y="56278"/>
                        <a:pt x="159616" y="146032"/>
                        <a:pt x="190909" y="247915"/>
                      </a:cubicBezTo>
                      <a:cubicBezTo>
                        <a:pt x="222202" y="349797"/>
                        <a:pt x="215410" y="462839"/>
                        <a:pt x="172231" y="560234"/>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g2d3b5114961_0_329"/>
                <p:cNvSpPr/>
                <p:nvPr/>
              </p:nvSpPr>
              <p:spPr>
                <a:xfrm>
                  <a:off x="5040720" y="3594600"/>
                  <a:ext cx="588005" cy="727372"/>
                </a:xfrm>
                <a:custGeom>
                  <a:avLst/>
                  <a:gdLst/>
                  <a:ahLst/>
                  <a:cxnLst/>
                  <a:rect l="l" t="t" r="r" b="b"/>
                  <a:pathLst>
                    <a:path w="791926" h="979626" extrusionOk="0">
                      <a:moveTo>
                        <a:pt x="791927" y="9193"/>
                      </a:moveTo>
                      <a:cubicBezTo>
                        <a:pt x="546438" y="-33015"/>
                        <a:pt x="281300" y="72749"/>
                        <a:pt x="132357" y="272390"/>
                      </a:cubicBezTo>
                      <a:cubicBezTo>
                        <a:pt x="-16586" y="472032"/>
                        <a:pt x="-42421" y="756334"/>
                        <a:pt x="68073" y="979627"/>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g2d3b5114961_0_329"/>
                <p:cNvSpPr/>
                <p:nvPr/>
              </p:nvSpPr>
              <p:spPr>
                <a:xfrm>
                  <a:off x="4781880" y="3784680"/>
                  <a:ext cx="295567" cy="116273"/>
                </a:xfrm>
                <a:custGeom>
                  <a:avLst/>
                  <a:gdLst/>
                  <a:ahLst/>
                  <a:cxnLst/>
                  <a:rect l="l" t="t" r="r" b="b"/>
                  <a:pathLst>
                    <a:path w="398070" h="157126" extrusionOk="0">
                      <a:moveTo>
                        <a:pt x="398071" y="157127"/>
                      </a:moveTo>
                      <a:cubicBezTo>
                        <a:pt x="304072" y="41902"/>
                        <a:pt x="146881" y="-18257"/>
                        <a:pt x="0" y="4909"/>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g2d3b5114961_0_329"/>
                <p:cNvSpPr/>
                <p:nvPr/>
              </p:nvSpPr>
              <p:spPr>
                <a:xfrm>
                  <a:off x="5104080" y="3417480"/>
                  <a:ext cx="126642" cy="272963"/>
                </a:xfrm>
                <a:custGeom>
                  <a:avLst/>
                  <a:gdLst/>
                  <a:ahLst/>
                  <a:cxnLst/>
                  <a:rect l="l" t="t" r="r" b="b"/>
                  <a:pathLst>
                    <a:path w="171138" h="367627" extrusionOk="0">
                      <a:moveTo>
                        <a:pt x="171139" y="367627"/>
                      </a:moveTo>
                      <a:cubicBezTo>
                        <a:pt x="164225" y="229236"/>
                        <a:pt x="101398" y="94363"/>
                        <a:pt x="0" y="0"/>
                      </a:cubicBezTo>
                    </a:path>
                  </a:pathLst>
                </a:custGeom>
                <a:noFill/>
                <a:ln w="10800"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431" name="Google Shape;431;g2d3b5114961_0_329"/>
            <p:cNvSpPr/>
            <p:nvPr/>
          </p:nvSpPr>
          <p:spPr>
            <a:xfrm>
              <a:off x="3795120" y="2845440"/>
              <a:ext cx="4113611" cy="1297674"/>
            </a:xfrm>
            <a:custGeom>
              <a:avLst/>
              <a:gdLst/>
              <a:ahLst/>
              <a:cxnLst/>
              <a:rect l="l" t="t" r="r" b="b"/>
              <a:pathLst>
                <a:path w="5540217" h="1747709" extrusionOk="0">
                  <a:moveTo>
                    <a:pt x="5158053" y="0"/>
                  </a:moveTo>
                  <a:cubicBezTo>
                    <a:pt x="5380740" y="8126"/>
                    <a:pt x="5516705" y="49243"/>
                    <a:pt x="5537446" y="126262"/>
                  </a:cubicBezTo>
                  <a:cubicBezTo>
                    <a:pt x="5605246" y="377451"/>
                    <a:pt x="4421222" y="915611"/>
                    <a:pt x="2892859" y="1327993"/>
                  </a:cubicBezTo>
                  <a:cubicBezTo>
                    <a:pt x="1364495" y="1740376"/>
                    <a:pt x="70583" y="1871247"/>
                    <a:pt x="2782" y="1619936"/>
                  </a:cubicBezTo>
                  <a:cubicBezTo>
                    <a:pt x="-18443" y="1541462"/>
                    <a:pt x="82590" y="1434970"/>
                    <a:pt x="278108" y="1313075"/>
                  </a:cubicBezTo>
                </a:path>
              </a:pathLst>
            </a:custGeom>
            <a:noFill/>
            <a:ln w="1007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2" name="Google Shape;432;g2d3b5114961_0_329"/>
            <p:cNvSpPr/>
            <p:nvPr/>
          </p:nvSpPr>
          <p:spPr>
            <a:xfrm>
              <a:off x="3755880" y="3047040"/>
              <a:ext cx="4195418" cy="896370"/>
            </a:xfrm>
            <a:custGeom>
              <a:avLst/>
              <a:gdLst/>
              <a:ahLst/>
              <a:cxnLst/>
              <a:rect l="l" t="t" r="r" b="b"/>
              <a:pathLst>
                <a:path w="5650395" h="1207232" extrusionOk="0">
                  <a:moveTo>
                    <a:pt x="4828590" y="686330"/>
                  </a:moveTo>
                  <a:cubicBezTo>
                    <a:pt x="5350861" y="843157"/>
                    <a:pt x="5667061" y="991129"/>
                    <a:pt x="5649717" y="1091678"/>
                  </a:cubicBezTo>
                  <a:cubicBezTo>
                    <a:pt x="5615877" y="1287802"/>
                    <a:pt x="4323785" y="1228249"/>
                    <a:pt x="2763886" y="958745"/>
                  </a:cubicBezTo>
                  <a:cubicBezTo>
                    <a:pt x="1203866" y="689120"/>
                    <a:pt x="-33162" y="311668"/>
                    <a:pt x="678" y="115544"/>
                  </a:cubicBezTo>
                  <a:cubicBezTo>
                    <a:pt x="22995" y="-13265"/>
                    <a:pt x="588566" y="-31822"/>
                    <a:pt x="1416364" y="47137"/>
                  </a:cubicBezTo>
                </a:path>
              </a:pathLst>
            </a:custGeom>
            <a:noFill/>
            <a:ln w="1007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33" name="Google Shape;433;g2d3b5114961_0_329"/>
          <p:cNvSpPr/>
          <p:nvPr/>
        </p:nvSpPr>
        <p:spPr>
          <a:xfrm rot="435010">
            <a:off x="10077199" y="3670854"/>
            <a:ext cx="1621203" cy="930334"/>
          </a:xfrm>
          <a:custGeom>
            <a:avLst/>
            <a:gdLst/>
            <a:ahLst/>
            <a:cxnLst/>
            <a:rect l="l" t="t" r="r" b="b"/>
            <a:pathLst>
              <a:path w="1903243" h="1092184" extrusionOk="0">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40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4" name="Google Shape;434;g2d3b5114961_0_329"/>
          <p:cNvSpPr/>
          <p:nvPr/>
        </p:nvSpPr>
        <p:spPr>
          <a:xfrm rot="-451106" flipH="1">
            <a:off x="10729580" y="5363372"/>
            <a:ext cx="945476" cy="542215"/>
          </a:xfrm>
          <a:custGeom>
            <a:avLst/>
            <a:gdLst/>
            <a:ahLst/>
            <a:cxnLst/>
            <a:rect l="l" t="t" r="r" b="b"/>
            <a:pathLst>
              <a:path w="1903243" h="1092184" extrusionOk="0">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40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grpSp>
        <p:nvGrpSpPr>
          <p:cNvPr id="439" name="Google Shape;439;g2d3b5114961_0_447"/>
          <p:cNvGrpSpPr/>
          <p:nvPr/>
        </p:nvGrpSpPr>
        <p:grpSpPr>
          <a:xfrm>
            <a:off x="4268493" y="1544355"/>
            <a:ext cx="3655025" cy="3769294"/>
            <a:chOff x="7339680" y="2555280"/>
            <a:chExt cx="3655025" cy="3769294"/>
          </a:xfrm>
        </p:grpSpPr>
        <p:sp>
          <p:nvSpPr>
            <p:cNvPr id="440" name="Google Shape;440;g2d3b5114961_0_447"/>
            <p:cNvSpPr/>
            <p:nvPr/>
          </p:nvSpPr>
          <p:spPr>
            <a:xfrm>
              <a:off x="7527600" y="5572440"/>
              <a:ext cx="669011" cy="365439"/>
            </a:xfrm>
            <a:custGeom>
              <a:avLst/>
              <a:gdLst/>
              <a:ahLst/>
              <a:cxnLst/>
              <a:rect l="l" t="t" r="r" b="b"/>
              <a:pathLst>
                <a:path w="707948" h="387734" extrusionOk="0">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g2d3b5114961_0_447"/>
            <p:cNvSpPr/>
            <p:nvPr/>
          </p:nvSpPr>
          <p:spPr>
            <a:xfrm>
              <a:off x="7339680" y="3263400"/>
              <a:ext cx="612741" cy="318682"/>
            </a:xfrm>
            <a:custGeom>
              <a:avLst/>
              <a:gdLst/>
              <a:ahLst/>
              <a:cxnLst/>
              <a:rect l="l" t="t" r="r" b="b"/>
              <a:pathLst>
                <a:path w="648403" h="338124" extrusionOk="0">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g2d3b5114961_0_447"/>
            <p:cNvSpPr/>
            <p:nvPr/>
          </p:nvSpPr>
          <p:spPr>
            <a:xfrm>
              <a:off x="10135440" y="6052320"/>
              <a:ext cx="843824" cy="272254"/>
            </a:xfrm>
            <a:custGeom>
              <a:avLst/>
              <a:gdLst/>
              <a:ahLst/>
              <a:cxnLst/>
              <a:rect l="l" t="t" r="r" b="b"/>
              <a:pathLst>
                <a:path w="892935" h="288864" extrusionOk="0">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g2d3b5114961_0_447"/>
            <p:cNvSpPr/>
            <p:nvPr/>
          </p:nvSpPr>
          <p:spPr>
            <a:xfrm>
              <a:off x="10241280" y="2555280"/>
              <a:ext cx="753425" cy="272629"/>
            </a:xfrm>
            <a:custGeom>
              <a:avLst/>
              <a:gdLst/>
              <a:ahLst/>
              <a:cxnLst/>
              <a:rect l="l" t="t" r="r" b="b"/>
              <a:pathLst>
                <a:path w="1021593" h="369666" extrusionOk="0">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44" name="Google Shape;444;g2d3b5114961_0_447"/>
            <p:cNvGrpSpPr/>
            <p:nvPr/>
          </p:nvGrpSpPr>
          <p:grpSpPr>
            <a:xfrm>
              <a:off x="7653240" y="3197160"/>
              <a:ext cx="2942116" cy="2738870"/>
              <a:chOff x="7653240" y="3197160"/>
              <a:chExt cx="2942116" cy="2738870"/>
            </a:xfrm>
          </p:grpSpPr>
          <p:sp>
            <p:nvSpPr>
              <p:cNvPr id="445" name="Google Shape;445;g2d3b5114961_0_447"/>
              <p:cNvSpPr/>
              <p:nvPr/>
            </p:nvSpPr>
            <p:spPr>
              <a:xfrm>
                <a:off x="8646480" y="3197160"/>
                <a:ext cx="1948876" cy="2470178"/>
              </a:xfrm>
              <a:custGeom>
                <a:avLst/>
                <a:gdLst/>
                <a:ahLst/>
                <a:cxnLst/>
                <a:rect l="l" t="t" r="r" b="b"/>
                <a:pathLst>
                  <a:path w="2062303" h="2613945" extrusionOk="0">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g2d3b5114961_0_447"/>
              <p:cNvSpPr/>
              <p:nvPr/>
            </p:nvSpPr>
            <p:spPr>
              <a:xfrm>
                <a:off x="8406000" y="3341520"/>
                <a:ext cx="1584000" cy="1387186"/>
              </a:xfrm>
              <a:custGeom>
                <a:avLst/>
                <a:gdLst/>
                <a:ahLst/>
                <a:cxnLst/>
                <a:rect l="l" t="t" r="r" b="b"/>
                <a:pathLst>
                  <a:path w="1676191" h="1467922" extrusionOk="0">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7" name="Google Shape;447;g2d3b5114961_0_447"/>
              <p:cNvSpPr/>
              <p:nvPr/>
            </p:nvSpPr>
            <p:spPr>
              <a:xfrm>
                <a:off x="7653240" y="3236400"/>
                <a:ext cx="2485208" cy="2699630"/>
              </a:xfrm>
              <a:custGeom>
                <a:avLst/>
                <a:gdLst/>
                <a:ahLst/>
                <a:cxnLst/>
                <a:rect l="l" t="t" r="r" b="b"/>
                <a:pathLst>
                  <a:path w="2629850" h="2856751" extrusionOk="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g2d3b5114961_0_447"/>
              <p:cNvSpPr/>
              <p:nvPr/>
            </p:nvSpPr>
            <p:spPr>
              <a:xfrm>
                <a:off x="8137440" y="4152960"/>
                <a:ext cx="351868" cy="191768"/>
              </a:xfrm>
              <a:custGeom>
                <a:avLst/>
                <a:gdLst/>
                <a:ahLst/>
                <a:cxnLst/>
                <a:rect l="l" t="t" r="r" b="b"/>
                <a:pathLst>
                  <a:path w="373335" h="203467" extrusionOk="0">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g2d3b5114961_0_447"/>
              <p:cNvSpPr/>
              <p:nvPr/>
            </p:nvSpPr>
            <p:spPr>
              <a:xfrm>
                <a:off x="7916040" y="3409920"/>
                <a:ext cx="398234" cy="523466"/>
              </a:xfrm>
              <a:custGeom>
                <a:avLst/>
                <a:gdLst/>
                <a:ahLst/>
                <a:cxnLst/>
                <a:rect l="l" t="t" r="r" b="b"/>
                <a:pathLst>
                  <a:path w="422529" h="555402" extrusionOk="0">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g2d3b5114961_0_447"/>
              <p:cNvSpPr/>
              <p:nvPr/>
            </p:nvSpPr>
            <p:spPr>
              <a:xfrm>
                <a:off x="9308160" y="4822560"/>
                <a:ext cx="540697" cy="829093"/>
              </a:xfrm>
              <a:custGeom>
                <a:avLst/>
                <a:gdLst/>
                <a:ahLst/>
                <a:cxnLst/>
                <a:rect l="l" t="t" r="r" b="b"/>
                <a:pathLst>
                  <a:path w="572166" h="877347" extrusionOk="0">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g2d3b5114961_0_447"/>
              <p:cNvSpPr/>
              <p:nvPr/>
            </p:nvSpPr>
            <p:spPr>
              <a:xfrm>
                <a:off x="8029080" y="5392080"/>
                <a:ext cx="345537" cy="359361"/>
              </a:xfrm>
              <a:custGeom>
                <a:avLst/>
                <a:gdLst/>
                <a:ahLst/>
                <a:cxnLst/>
                <a:rect l="l" t="t" r="r" b="b"/>
                <a:pathLst>
                  <a:path w="366617" h="381285" extrusionOk="0">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52" name="Google Shape;452;g2d3b5114961_0_447"/>
              <p:cNvGrpSpPr/>
              <p:nvPr/>
            </p:nvGrpSpPr>
            <p:grpSpPr>
              <a:xfrm>
                <a:off x="8632800" y="3431160"/>
                <a:ext cx="1236900" cy="1076380"/>
                <a:chOff x="8632800" y="3431160"/>
                <a:chExt cx="1236900" cy="1076380"/>
              </a:xfrm>
            </p:grpSpPr>
            <p:sp>
              <p:nvSpPr>
                <p:cNvPr id="453" name="Google Shape;453;g2d3b5114961_0_447"/>
                <p:cNvSpPr/>
                <p:nvPr/>
              </p:nvSpPr>
              <p:spPr>
                <a:xfrm>
                  <a:off x="8632800" y="3431160"/>
                  <a:ext cx="1236900" cy="1076380"/>
                </a:xfrm>
                <a:custGeom>
                  <a:avLst/>
                  <a:gdLst/>
                  <a:ahLst/>
                  <a:cxnLst/>
                  <a:rect l="l" t="t" r="r" b="b"/>
                  <a:pathLst>
                    <a:path w="1308889" h="1139026" extrusionOk="0">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g2d3b5114961_0_447"/>
                <p:cNvSpPr/>
                <p:nvPr/>
              </p:nvSpPr>
              <p:spPr>
                <a:xfrm>
                  <a:off x="9003600" y="3719880"/>
                  <a:ext cx="165959" cy="134503"/>
                </a:xfrm>
                <a:custGeom>
                  <a:avLst/>
                  <a:gdLst/>
                  <a:ahLst/>
                  <a:cxnLst/>
                  <a:rect l="l" t="t" r="r" b="b"/>
                  <a:pathLst>
                    <a:path w="176084" h="143088" extrusionOk="0">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g2d3b5114961_0_447"/>
                <p:cNvSpPr/>
                <p:nvPr/>
              </p:nvSpPr>
              <p:spPr>
                <a:xfrm>
                  <a:off x="9429840" y="3995640"/>
                  <a:ext cx="155847" cy="202148"/>
                </a:xfrm>
                <a:custGeom>
                  <a:avLst/>
                  <a:gdLst/>
                  <a:ahLst/>
                  <a:cxnLst/>
                  <a:rect l="l" t="t" r="r" b="b"/>
                  <a:pathLst>
                    <a:path w="165355" h="214481" extrusionOk="0">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56" name="Google Shape;456;g2d3b5114961_0_447"/>
                <p:cNvGrpSpPr/>
                <p:nvPr/>
              </p:nvGrpSpPr>
              <p:grpSpPr>
                <a:xfrm>
                  <a:off x="9015120" y="3859920"/>
                  <a:ext cx="432364" cy="254964"/>
                  <a:chOff x="9015120" y="3859920"/>
                  <a:chExt cx="432364" cy="254964"/>
                </a:xfrm>
              </p:grpSpPr>
              <p:sp>
                <p:nvSpPr>
                  <p:cNvPr id="457" name="Google Shape;457;g2d3b5114961_0_447"/>
                  <p:cNvSpPr/>
                  <p:nvPr/>
                </p:nvSpPr>
                <p:spPr>
                  <a:xfrm>
                    <a:off x="9277560" y="3859920"/>
                    <a:ext cx="169924" cy="254964"/>
                  </a:xfrm>
                  <a:custGeom>
                    <a:avLst/>
                    <a:gdLst/>
                    <a:ahLst/>
                    <a:cxnLst/>
                    <a:rect l="l" t="t" r="r" b="b"/>
                    <a:pathLst>
                      <a:path w="180291" h="270519" extrusionOk="0">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8" name="Google Shape;458;g2d3b5114961_0_447"/>
                  <p:cNvSpPr/>
                  <p:nvPr/>
                </p:nvSpPr>
                <p:spPr>
                  <a:xfrm>
                    <a:off x="9015120" y="3945960"/>
                    <a:ext cx="127083" cy="82863"/>
                  </a:xfrm>
                  <a:custGeom>
                    <a:avLst/>
                    <a:gdLst/>
                    <a:ahLst/>
                    <a:cxnLst/>
                    <a:rect l="l" t="t" r="r" b="b"/>
                    <a:pathLst>
                      <a:path w="134836" h="87918" extrusionOk="0">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59" name="Google Shape;459;g2d3b5114961_0_447"/>
                <p:cNvSpPr/>
                <p:nvPr/>
              </p:nvSpPr>
              <p:spPr>
                <a:xfrm>
                  <a:off x="9276480" y="3733560"/>
                  <a:ext cx="174578" cy="148329"/>
                </a:xfrm>
                <a:custGeom>
                  <a:avLst/>
                  <a:gdLst/>
                  <a:ahLst/>
                  <a:cxnLst/>
                  <a:rect l="l" t="t" r="r" b="b"/>
                  <a:pathLst>
                    <a:path w="185229" h="157378" extrusionOk="0">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460" name="Google Shape;460;g2d3b5114961_0_447"/>
            <p:cNvSpPr/>
            <p:nvPr/>
          </p:nvSpPr>
          <p:spPr>
            <a:xfrm>
              <a:off x="7624440" y="4074840"/>
              <a:ext cx="169132" cy="169222"/>
            </a:xfrm>
            <a:custGeom>
              <a:avLst/>
              <a:gdLst/>
              <a:ahLst/>
              <a:cxnLst/>
              <a:rect l="l" t="t" r="r" b="b"/>
              <a:pathLst>
                <a:path w="179450" h="179546" extrusionOk="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txBody>
            <a:bodyPr/>
            <a:lstStyle/>
            <a:p>
              <a:endParaRPr lang="de-DE"/>
            </a:p>
          </p:txBody>
        </p:sp>
        <p:sp>
          <p:nvSpPr>
            <p:cNvPr id="461" name="Google Shape;461;g2d3b5114961_0_447"/>
            <p:cNvSpPr/>
            <p:nvPr/>
          </p:nvSpPr>
          <p:spPr>
            <a:xfrm>
              <a:off x="9576360" y="3318480"/>
              <a:ext cx="241759" cy="241668"/>
            </a:xfrm>
            <a:custGeom>
              <a:avLst/>
              <a:gdLst/>
              <a:ahLst/>
              <a:cxnLst/>
              <a:rect l="l" t="t" r="r" b="b"/>
              <a:pathLst>
                <a:path w="256508" h="256412" extrusionOk="0">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txBody>
            <a:bodyPr/>
            <a:lstStyle/>
            <a:p>
              <a:endParaRPr lang="de-DE"/>
            </a:p>
          </p:txBody>
        </p:sp>
        <p:sp>
          <p:nvSpPr>
            <p:cNvPr id="462" name="Google Shape;462;g2d3b5114961_0_447"/>
            <p:cNvSpPr/>
            <p:nvPr/>
          </p:nvSpPr>
          <p:spPr>
            <a:xfrm>
              <a:off x="8217720" y="6011640"/>
              <a:ext cx="229191" cy="229280"/>
            </a:xfrm>
            <a:custGeom>
              <a:avLst/>
              <a:gdLst/>
              <a:ahLst/>
              <a:cxnLst/>
              <a:rect l="l" t="t" r="r" b="b"/>
              <a:pathLst>
                <a:path w="243173" h="243268" extrusionOk="0">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txBody>
            <a:bodyPr/>
            <a:lstStyle/>
            <a:p>
              <a:endParaRPr lang="de-DE"/>
            </a:p>
          </p:txBody>
        </p:sp>
        <p:sp>
          <p:nvSpPr>
            <p:cNvPr id="463" name="Google Shape;463;g2d3b5114961_0_447"/>
            <p:cNvSpPr/>
            <p:nvPr/>
          </p:nvSpPr>
          <p:spPr>
            <a:xfrm>
              <a:off x="10115640" y="5817960"/>
              <a:ext cx="211954" cy="211954"/>
            </a:xfrm>
            <a:custGeom>
              <a:avLst/>
              <a:gdLst/>
              <a:ahLst/>
              <a:cxnLst/>
              <a:rect l="l" t="t" r="r" b="b"/>
              <a:pathLst>
                <a:path w="224885" h="224885" extrusionOk="0">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txBody>
            <a:bodyPr/>
            <a:lstStyle/>
            <a:p>
              <a:endParaRPr lang="de-DE"/>
            </a:p>
          </p:txBody>
        </p:sp>
        <p:sp>
          <p:nvSpPr>
            <p:cNvPr id="464" name="Google Shape;464;g2d3b5114961_0_447"/>
            <p:cNvSpPr/>
            <p:nvPr/>
          </p:nvSpPr>
          <p:spPr>
            <a:xfrm>
              <a:off x="10708920" y="4693320"/>
              <a:ext cx="285479" cy="285478"/>
            </a:xfrm>
            <a:custGeom>
              <a:avLst/>
              <a:gdLst/>
              <a:ahLst/>
              <a:cxnLst/>
              <a:rect l="l" t="t" r="r" b="b"/>
              <a:pathLst>
                <a:path w="302895" h="302894" extrusionOk="0">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txBody>
            <a:bodyPr/>
            <a:lstStyle/>
            <a:p>
              <a:endParaRPr lang="de-DE"/>
            </a:p>
          </p:txBody>
        </p:sp>
      </p:grpSp>
      <p:sp>
        <p:nvSpPr>
          <p:cNvPr id="465" name="Google Shape;465;g2d3b5114961_0_447"/>
          <p:cNvSpPr txBox="1"/>
          <p:nvPr/>
        </p:nvSpPr>
        <p:spPr>
          <a:xfrm>
            <a:off x="3627450" y="496027"/>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a:solidFill>
                  <a:srgbClr val="4BA798"/>
                </a:solidFill>
                <a:latin typeface="Calibri"/>
                <a:ea typeface="Calibri"/>
                <a:cs typeface="Calibri"/>
                <a:sym typeface="Calibri"/>
              </a:rPr>
              <a:t>Aber zuerst...</a:t>
            </a:r>
            <a:endParaRPr sz="2000" b="1">
              <a:solidFill>
                <a:srgbClr val="4BA798"/>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g2d3b5114961_0_476"/>
          <p:cNvSpPr/>
          <p:nvPr/>
        </p:nvSpPr>
        <p:spPr>
          <a:xfrm>
            <a:off x="7470538" y="1906981"/>
            <a:ext cx="3039900" cy="3039900"/>
          </a:xfrm>
          <a:prstGeom prst="flowChartDelay">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71" name="Google Shape;471;g2d3b5114961_0_476"/>
          <p:cNvSpPr/>
          <p:nvPr/>
        </p:nvSpPr>
        <p:spPr>
          <a:xfrm flipH="1">
            <a:off x="1681568" y="1906981"/>
            <a:ext cx="3039900" cy="3039900"/>
          </a:xfrm>
          <a:prstGeom prst="flowChartDelay">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72" name="Google Shape;472;g2d3b5114961_0_476"/>
          <p:cNvSpPr/>
          <p:nvPr/>
        </p:nvSpPr>
        <p:spPr>
          <a:xfrm>
            <a:off x="3098313" y="1909050"/>
            <a:ext cx="5867100" cy="3039900"/>
          </a:xfrm>
          <a:prstGeom prst="rect">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500">
                <a:solidFill>
                  <a:schemeClr val="dk1"/>
                </a:solidFill>
                <a:latin typeface="Work Sans Medium"/>
                <a:ea typeface="Work Sans Medium"/>
                <a:cs typeface="Work Sans Medium"/>
                <a:sym typeface="Work Sans Medium"/>
              </a:rPr>
              <a:t>Was sind deine Erfahrungen mit Klimaangst?</a:t>
            </a:r>
            <a:endParaRPr sz="4500">
              <a:solidFill>
                <a:schemeClr val="dk1"/>
              </a:solidFill>
              <a:latin typeface="Work Sans Medium"/>
              <a:ea typeface="Work Sans Medium"/>
              <a:cs typeface="Work Sans Medium"/>
              <a:sym typeface="Work Sans Medium"/>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2d3b5114961_0_486"/>
          <p:cNvSpPr/>
          <p:nvPr/>
        </p:nvSpPr>
        <p:spPr>
          <a:xfrm>
            <a:off x="7992175" y="3593025"/>
            <a:ext cx="1953000" cy="1963800"/>
          </a:xfrm>
          <a:prstGeom prst="ellipse">
            <a:avLst/>
          </a:prstGeom>
          <a:solidFill>
            <a:srgbClr val="8CADA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a:solidFill>
                  <a:schemeClr val="dk1"/>
                </a:solidFill>
                <a:latin typeface="Work Sans Medium"/>
                <a:ea typeface="Work Sans Medium"/>
                <a:cs typeface="Work Sans Medium"/>
                <a:sym typeface="Work Sans Medium"/>
              </a:rPr>
              <a:t>Existenzielle Ängste</a:t>
            </a:r>
            <a:endParaRPr sz="1800">
              <a:solidFill>
                <a:schemeClr val="dk1"/>
              </a:solidFill>
              <a:latin typeface="Work Sans Medium"/>
              <a:ea typeface="Work Sans Medium"/>
              <a:cs typeface="Work Sans Medium"/>
              <a:sym typeface="Work Sans Medium"/>
            </a:endParaRPr>
          </a:p>
        </p:txBody>
      </p:sp>
      <p:sp>
        <p:nvSpPr>
          <p:cNvPr id="478" name="Google Shape;478;g2d3b5114961_0_486"/>
          <p:cNvSpPr/>
          <p:nvPr/>
        </p:nvSpPr>
        <p:spPr>
          <a:xfrm>
            <a:off x="9658576" y="3795525"/>
            <a:ext cx="2092200" cy="2092200"/>
          </a:xfrm>
          <a:prstGeom prst="ellipse">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a:solidFill>
                  <a:schemeClr val="dk1"/>
                </a:solidFill>
                <a:latin typeface="Work Sans Medium"/>
                <a:ea typeface="Work Sans Medium"/>
                <a:cs typeface="Work Sans Medium"/>
                <a:sym typeface="Work Sans Medium"/>
              </a:rPr>
              <a:t>Hoffnung, </a:t>
            </a:r>
            <a:r>
              <a:rPr lang="en-US" sz="1800" dirty="0" err="1">
                <a:solidFill>
                  <a:schemeClr val="dk1"/>
                </a:solidFill>
                <a:latin typeface="Work Sans Medium"/>
                <a:ea typeface="Work Sans Medium"/>
                <a:cs typeface="Work Sans Medium"/>
                <a:sym typeface="Work Sans Medium"/>
              </a:rPr>
              <a:t>Zugehörigkeit</a:t>
            </a:r>
            <a:r>
              <a:rPr lang="en-US" sz="1800" dirty="0">
                <a:solidFill>
                  <a:schemeClr val="dk1"/>
                </a:solidFill>
                <a:latin typeface="Work Sans Medium"/>
                <a:ea typeface="Work Sans Medium"/>
                <a:cs typeface="Work Sans Medium"/>
                <a:sym typeface="Work Sans Medium"/>
              </a:rPr>
              <a:t>, </a:t>
            </a:r>
            <a:r>
              <a:rPr lang="en-US" sz="1800" dirty="0" err="1">
                <a:solidFill>
                  <a:schemeClr val="dk1"/>
                </a:solidFill>
                <a:latin typeface="Work Sans Medium"/>
                <a:ea typeface="Work Sans Medium"/>
                <a:cs typeface="Work Sans Medium"/>
                <a:sym typeface="Work Sans Medium"/>
              </a:rPr>
              <a:t>Zusammengehörigkeit</a:t>
            </a:r>
            <a:br>
              <a:rPr lang="en-US" sz="1800" dirty="0">
                <a:solidFill>
                  <a:schemeClr val="dk1"/>
                </a:solidFill>
                <a:latin typeface="Work Sans Medium"/>
                <a:ea typeface="Work Sans Medium"/>
                <a:cs typeface="Work Sans Medium"/>
                <a:sym typeface="Work Sans Medium"/>
              </a:rPr>
            </a:br>
            <a:r>
              <a:rPr lang="en-US" sz="1800" dirty="0">
                <a:solidFill>
                  <a:schemeClr val="dk1"/>
                </a:solidFill>
                <a:latin typeface="Work Sans Medium"/>
                <a:ea typeface="Work Sans Medium"/>
                <a:cs typeface="Work Sans Medium"/>
                <a:sym typeface="Work Sans Medium"/>
              </a:rPr>
              <a:t>ness, Stolz</a:t>
            </a:r>
            <a:endParaRPr sz="1800" dirty="0">
              <a:solidFill>
                <a:schemeClr val="dk1"/>
              </a:solidFill>
              <a:latin typeface="Work Sans Medium"/>
              <a:ea typeface="Work Sans Medium"/>
              <a:cs typeface="Work Sans Medium"/>
              <a:sym typeface="Work Sans Medium"/>
            </a:endParaRPr>
          </a:p>
        </p:txBody>
      </p:sp>
      <p:sp>
        <p:nvSpPr>
          <p:cNvPr id="479" name="Google Shape;479;g2d3b5114961_0_486"/>
          <p:cNvSpPr/>
          <p:nvPr/>
        </p:nvSpPr>
        <p:spPr>
          <a:xfrm>
            <a:off x="8272275" y="-165561"/>
            <a:ext cx="3271200" cy="3336600"/>
          </a:xfrm>
          <a:prstGeom prst="ellipse">
            <a:avLst/>
          </a:prstGeom>
          <a:solidFill>
            <a:srgbClr val="8CADAE">
              <a:alpha val="4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a:solidFill>
                  <a:schemeClr val="dk1"/>
                </a:solidFill>
                <a:latin typeface="Work Sans Medium"/>
                <a:ea typeface="Work Sans Medium"/>
                <a:cs typeface="Work Sans Medium"/>
                <a:sym typeface="Work Sans Medium"/>
              </a:rPr>
              <a:t>Angst, </a:t>
            </a:r>
            <a:r>
              <a:rPr lang="en-US" sz="1800" dirty="0" err="1">
                <a:solidFill>
                  <a:schemeClr val="dk1"/>
                </a:solidFill>
                <a:latin typeface="Work Sans Medium"/>
                <a:ea typeface="Work Sans Medium"/>
                <a:cs typeface="Work Sans Medium"/>
                <a:sym typeface="Work Sans Medium"/>
              </a:rPr>
              <a:t>Sorgen</a:t>
            </a:r>
            <a:r>
              <a:rPr lang="en-US" sz="1800" dirty="0">
                <a:solidFill>
                  <a:schemeClr val="dk1"/>
                </a:solidFill>
                <a:latin typeface="Work Sans Medium"/>
                <a:ea typeface="Work Sans Medium"/>
                <a:cs typeface="Work Sans Medium"/>
                <a:sym typeface="Work Sans Medium"/>
              </a:rPr>
              <a:t>, </a:t>
            </a:r>
            <a:r>
              <a:rPr lang="en-US" sz="1800" dirty="0" err="1">
                <a:solidFill>
                  <a:schemeClr val="dk1"/>
                </a:solidFill>
                <a:latin typeface="Work Sans Medium"/>
                <a:ea typeface="Work Sans Medium"/>
                <a:cs typeface="Work Sans Medium"/>
                <a:sym typeface="Work Sans Medium"/>
              </a:rPr>
              <a:t>Wut</a:t>
            </a:r>
            <a:r>
              <a:rPr lang="en-US" sz="1800" dirty="0">
                <a:solidFill>
                  <a:schemeClr val="dk1"/>
                </a:solidFill>
                <a:latin typeface="Work Sans Medium"/>
                <a:ea typeface="Work Sans Medium"/>
                <a:cs typeface="Work Sans Medium"/>
                <a:sym typeface="Work Sans Medium"/>
              </a:rPr>
              <a:t>, Kummer, </a:t>
            </a:r>
            <a:r>
              <a:rPr lang="en-US" sz="1800" dirty="0" err="1">
                <a:solidFill>
                  <a:schemeClr val="dk1"/>
                </a:solidFill>
                <a:latin typeface="Work Sans Medium"/>
                <a:ea typeface="Work Sans Medium"/>
                <a:cs typeface="Work Sans Medium"/>
                <a:sym typeface="Work Sans Medium"/>
              </a:rPr>
              <a:t>Trauer</a:t>
            </a:r>
            <a:r>
              <a:rPr lang="en-US" sz="1800" dirty="0">
                <a:solidFill>
                  <a:schemeClr val="dk1"/>
                </a:solidFill>
                <a:latin typeface="Work Sans Medium"/>
                <a:ea typeface="Work Sans Medium"/>
                <a:cs typeface="Work Sans Medium"/>
                <a:sym typeface="Work Sans Medium"/>
              </a:rPr>
              <a:t>, </a:t>
            </a:r>
            <a:r>
              <a:rPr lang="en-US" sz="1800" dirty="0" err="1">
                <a:solidFill>
                  <a:schemeClr val="dk1"/>
                </a:solidFill>
                <a:latin typeface="Work Sans Medium"/>
                <a:ea typeface="Work Sans Medium"/>
                <a:cs typeface="Work Sans Medium"/>
                <a:sym typeface="Work Sans Medium"/>
              </a:rPr>
              <a:t>Schuldgefühle</a:t>
            </a:r>
            <a:r>
              <a:rPr lang="en-US" sz="1800" dirty="0">
                <a:solidFill>
                  <a:schemeClr val="dk1"/>
                </a:solidFill>
                <a:latin typeface="Work Sans Medium"/>
                <a:ea typeface="Work Sans Medium"/>
                <a:cs typeface="Work Sans Medium"/>
                <a:sym typeface="Work Sans Medium"/>
              </a:rPr>
              <a:t>, </a:t>
            </a:r>
            <a:r>
              <a:rPr lang="en-US" sz="1800" dirty="0" err="1">
                <a:solidFill>
                  <a:schemeClr val="dk1"/>
                </a:solidFill>
                <a:latin typeface="Work Sans Medium"/>
                <a:ea typeface="Work Sans Medium"/>
                <a:cs typeface="Work Sans Medium"/>
                <a:sym typeface="Work Sans Medium"/>
              </a:rPr>
              <a:t>Hoffnungslosigkeit</a:t>
            </a:r>
            <a:br>
              <a:rPr lang="en-US" sz="1800" dirty="0">
                <a:solidFill>
                  <a:schemeClr val="dk1"/>
                </a:solidFill>
                <a:latin typeface="Work Sans Medium"/>
                <a:ea typeface="Work Sans Medium"/>
                <a:cs typeface="Work Sans Medium"/>
                <a:sym typeface="Work Sans Medium"/>
              </a:rPr>
            </a:br>
            <a:r>
              <a:rPr lang="en-US" sz="1800" dirty="0">
                <a:solidFill>
                  <a:schemeClr val="dk1"/>
                </a:solidFill>
                <a:latin typeface="Work Sans Medium"/>
                <a:ea typeface="Work Sans Medium"/>
                <a:cs typeface="Work Sans Medium"/>
                <a:sym typeface="Work Sans Medium"/>
              </a:rPr>
              <a:t>ness, Depression, </a:t>
            </a:r>
            <a:r>
              <a:rPr lang="en-US" sz="1800" dirty="0" err="1">
                <a:solidFill>
                  <a:schemeClr val="dk1"/>
                </a:solidFill>
                <a:latin typeface="Work Sans Medium"/>
                <a:ea typeface="Work Sans Medium"/>
                <a:cs typeface="Work Sans Medium"/>
                <a:sym typeface="Work Sans Medium"/>
              </a:rPr>
              <a:t>Verachtung</a:t>
            </a:r>
            <a:r>
              <a:rPr lang="en-US" sz="1800" dirty="0">
                <a:solidFill>
                  <a:schemeClr val="dk1"/>
                </a:solidFill>
                <a:latin typeface="Work Sans Medium"/>
                <a:ea typeface="Work Sans Medium"/>
                <a:cs typeface="Work Sans Medium"/>
                <a:sym typeface="Work Sans Medium"/>
              </a:rPr>
              <a:t>, </a:t>
            </a:r>
            <a:r>
              <a:rPr lang="en-US" sz="1800" dirty="0" err="1">
                <a:solidFill>
                  <a:schemeClr val="dk1"/>
                </a:solidFill>
                <a:latin typeface="Work Sans Medium"/>
                <a:ea typeface="Work Sans Medium"/>
                <a:cs typeface="Work Sans Medium"/>
                <a:sym typeface="Work Sans Medium"/>
              </a:rPr>
              <a:t>Scham</a:t>
            </a:r>
            <a:r>
              <a:rPr lang="en-US" sz="1800" dirty="0">
                <a:solidFill>
                  <a:schemeClr val="dk1"/>
                </a:solidFill>
                <a:latin typeface="Work Sans Medium"/>
                <a:ea typeface="Work Sans Medium"/>
                <a:cs typeface="Work Sans Medium"/>
                <a:sym typeface="Work Sans Medium"/>
              </a:rPr>
              <a:t>, </a:t>
            </a:r>
            <a:r>
              <a:rPr lang="en-US" sz="1800" dirty="0" err="1">
                <a:solidFill>
                  <a:schemeClr val="dk1"/>
                </a:solidFill>
                <a:latin typeface="Work Sans Medium"/>
                <a:ea typeface="Work Sans Medium"/>
                <a:cs typeface="Work Sans Medium"/>
                <a:sym typeface="Work Sans Medium"/>
              </a:rPr>
              <a:t>Verzweiflung</a:t>
            </a:r>
            <a:endParaRPr sz="1800" dirty="0">
              <a:solidFill>
                <a:schemeClr val="dk1"/>
              </a:solidFill>
              <a:latin typeface="Work Sans Medium"/>
              <a:ea typeface="Work Sans Medium"/>
              <a:cs typeface="Work Sans Medium"/>
              <a:sym typeface="Work Sans Medium"/>
            </a:endParaRPr>
          </a:p>
        </p:txBody>
      </p:sp>
      <p:sp>
        <p:nvSpPr>
          <p:cNvPr id="480" name="Google Shape;480;g2d3b5114961_0_486"/>
          <p:cNvSpPr/>
          <p:nvPr/>
        </p:nvSpPr>
        <p:spPr>
          <a:xfrm>
            <a:off x="454375" y="1791611"/>
            <a:ext cx="1491000" cy="1499100"/>
          </a:xfrm>
          <a:prstGeom prst="ellipse">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a:solidFill>
                  <a:schemeClr val="dk1"/>
                </a:solidFill>
                <a:latin typeface="Work Sans Medium"/>
                <a:ea typeface="Work Sans Medium"/>
                <a:cs typeface="Work Sans Medium"/>
                <a:sym typeface="Work Sans Medium"/>
              </a:rPr>
              <a:t>Klimawandel</a:t>
            </a:r>
            <a:endParaRPr sz="1800">
              <a:solidFill>
                <a:schemeClr val="dk1"/>
              </a:solidFill>
              <a:latin typeface="Work Sans Medium"/>
              <a:ea typeface="Work Sans Medium"/>
              <a:cs typeface="Work Sans Medium"/>
              <a:sym typeface="Work Sans Medium"/>
            </a:endParaRPr>
          </a:p>
        </p:txBody>
      </p:sp>
      <p:pic>
        <p:nvPicPr>
          <p:cNvPr id="481" name="Google Shape;481;g2d3b5114961_0_486"/>
          <p:cNvPicPr preferRelativeResize="0"/>
          <p:nvPr/>
        </p:nvPicPr>
        <p:blipFill rotWithShape="1">
          <a:blip r:embed="rId3">
            <a:alphaModFix/>
          </a:blip>
          <a:srcRect l="6050" t="6508" b="11416"/>
          <a:stretch/>
        </p:blipFill>
        <p:spPr>
          <a:xfrm>
            <a:off x="4356750" y="1909500"/>
            <a:ext cx="3478500" cy="3039000"/>
          </a:xfrm>
          <a:prstGeom prst="roundRect">
            <a:avLst>
              <a:gd name="adj" fmla="val 16667"/>
            </a:avLst>
          </a:prstGeom>
          <a:noFill/>
          <a:ln>
            <a:noFill/>
          </a:ln>
        </p:spPr>
      </p:pic>
      <p:grpSp>
        <p:nvGrpSpPr>
          <p:cNvPr id="482" name="Google Shape;482;g2d3b5114961_0_486"/>
          <p:cNvGrpSpPr/>
          <p:nvPr/>
        </p:nvGrpSpPr>
        <p:grpSpPr>
          <a:xfrm>
            <a:off x="7062305" y="2794964"/>
            <a:ext cx="3680344" cy="1268063"/>
            <a:chOff x="7062305" y="1215274"/>
            <a:chExt cx="3680344" cy="1268063"/>
          </a:xfrm>
        </p:grpSpPr>
        <p:sp>
          <p:nvSpPr>
            <p:cNvPr id="483" name="Google Shape;483;g2d3b5114961_0_486"/>
            <p:cNvSpPr/>
            <p:nvPr/>
          </p:nvSpPr>
          <p:spPr>
            <a:xfrm>
              <a:off x="9475449" y="1215274"/>
              <a:ext cx="1267200" cy="1267200"/>
            </a:xfrm>
            <a:prstGeom prst="flowChartDelay">
              <a:avLst/>
            </a:prstGeom>
            <a:solidFill>
              <a:srgbClr val="2D6D7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84" name="Google Shape;484;g2d3b5114961_0_486"/>
            <p:cNvSpPr/>
            <p:nvPr/>
          </p:nvSpPr>
          <p:spPr>
            <a:xfrm flipH="1">
              <a:off x="7062305" y="1215274"/>
              <a:ext cx="1267200" cy="1267200"/>
            </a:xfrm>
            <a:prstGeom prst="flowChartDelay">
              <a:avLst/>
            </a:prstGeom>
            <a:solidFill>
              <a:srgbClr val="2D6D7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85" name="Google Shape;485;g2d3b5114961_0_486"/>
            <p:cNvSpPr/>
            <p:nvPr/>
          </p:nvSpPr>
          <p:spPr>
            <a:xfrm>
              <a:off x="7652896" y="1216137"/>
              <a:ext cx="2445600" cy="1267200"/>
            </a:xfrm>
            <a:prstGeom prst="rect">
              <a:avLst/>
            </a:prstGeom>
            <a:solidFill>
              <a:srgbClr val="2D6D7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solidFill>
                    <a:schemeClr val="lt1"/>
                  </a:solidFill>
                  <a:latin typeface="Work Sans Medium"/>
                  <a:ea typeface="Work Sans Medium"/>
                  <a:cs typeface="Work Sans Medium"/>
                  <a:sym typeface="Work Sans Medium"/>
                </a:rPr>
                <a:t>"Angst"</a:t>
              </a:r>
              <a:endParaRPr sz="3000">
                <a:solidFill>
                  <a:schemeClr val="lt1"/>
                </a:solidFill>
                <a:latin typeface="Work Sans Medium"/>
                <a:ea typeface="Work Sans Medium"/>
                <a:cs typeface="Work Sans Medium"/>
                <a:sym typeface="Work Sans Medium"/>
              </a:endParaRPr>
            </a:p>
          </p:txBody>
        </p:sp>
      </p:grpSp>
      <p:sp>
        <p:nvSpPr>
          <p:cNvPr id="486" name="Google Shape;486;g2d3b5114961_0_486"/>
          <p:cNvSpPr/>
          <p:nvPr/>
        </p:nvSpPr>
        <p:spPr>
          <a:xfrm>
            <a:off x="1746225" y="3452775"/>
            <a:ext cx="2413800" cy="2413800"/>
          </a:xfrm>
          <a:prstGeom prst="ellipse">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err="1">
                <a:solidFill>
                  <a:schemeClr val="dk1"/>
                </a:solidFill>
                <a:latin typeface="Work Sans Medium"/>
                <a:ea typeface="Work Sans Medium"/>
                <a:cs typeface="Work Sans Medium"/>
                <a:sym typeface="Work Sans Medium"/>
              </a:rPr>
              <a:t>Verschlechterung</a:t>
            </a:r>
            <a:r>
              <a:rPr lang="en-US" sz="1800" dirty="0">
                <a:solidFill>
                  <a:schemeClr val="dk1"/>
                </a:solidFill>
                <a:latin typeface="Work Sans Medium"/>
                <a:ea typeface="Work Sans Medium"/>
                <a:cs typeface="Work Sans Medium"/>
                <a:sym typeface="Work Sans Medium"/>
              </a:rPr>
              <a:t> der Umwelt</a:t>
            </a:r>
            <a:endParaRPr sz="1800" dirty="0">
              <a:solidFill>
                <a:schemeClr val="dk1"/>
              </a:solidFill>
              <a:latin typeface="Work Sans Medium"/>
              <a:ea typeface="Work Sans Medium"/>
              <a:cs typeface="Work Sans Medium"/>
              <a:sym typeface="Work Sans Medium"/>
            </a:endParaRPr>
          </a:p>
        </p:txBody>
      </p:sp>
      <p:sp>
        <p:nvSpPr>
          <p:cNvPr id="487" name="Google Shape;487;g2d3b5114961_0_486"/>
          <p:cNvSpPr/>
          <p:nvPr/>
        </p:nvSpPr>
        <p:spPr>
          <a:xfrm>
            <a:off x="239270" y="3337650"/>
            <a:ext cx="1782300" cy="1782300"/>
          </a:xfrm>
          <a:prstGeom prst="ellipse">
            <a:avLst/>
          </a:prstGeom>
          <a:solidFill>
            <a:srgbClr val="B2DCD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err="1">
                <a:solidFill>
                  <a:schemeClr val="dk1"/>
                </a:solidFill>
                <a:latin typeface="Work Sans Medium"/>
                <a:ea typeface="Work Sans Medium"/>
                <a:cs typeface="Work Sans Medium"/>
                <a:sym typeface="Work Sans Medium"/>
              </a:rPr>
              <a:t>Verschmutzung</a:t>
            </a:r>
            <a:endParaRPr sz="1800" dirty="0">
              <a:solidFill>
                <a:schemeClr val="dk1"/>
              </a:solidFill>
              <a:latin typeface="Work Sans Medium"/>
              <a:ea typeface="Work Sans Medium"/>
              <a:cs typeface="Work Sans Medium"/>
              <a:sym typeface="Work Sans Medium"/>
            </a:endParaRPr>
          </a:p>
        </p:txBody>
      </p:sp>
      <p:grpSp>
        <p:nvGrpSpPr>
          <p:cNvPr id="488" name="Google Shape;488;g2d3b5114961_0_486"/>
          <p:cNvGrpSpPr/>
          <p:nvPr/>
        </p:nvGrpSpPr>
        <p:grpSpPr>
          <a:xfrm>
            <a:off x="1220755" y="2794964"/>
            <a:ext cx="3680344" cy="1268063"/>
            <a:chOff x="1449355" y="1215274"/>
            <a:chExt cx="3680344" cy="1268063"/>
          </a:xfrm>
        </p:grpSpPr>
        <p:sp>
          <p:nvSpPr>
            <p:cNvPr id="489" name="Google Shape;489;g2d3b5114961_0_486"/>
            <p:cNvSpPr/>
            <p:nvPr/>
          </p:nvSpPr>
          <p:spPr>
            <a:xfrm>
              <a:off x="3862499" y="1215274"/>
              <a:ext cx="1267200" cy="1267200"/>
            </a:xfrm>
            <a:prstGeom prst="flowChartDelay">
              <a:avLst/>
            </a:prstGeom>
            <a:solidFill>
              <a:srgbClr val="8FD4D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90" name="Google Shape;490;g2d3b5114961_0_486"/>
            <p:cNvSpPr/>
            <p:nvPr/>
          </p:nvSpPr>
          <p:spPr>
            <a:xfrm flipH="1">
              <a:off x="1449355" y="1215274"/>
              <a:ext cx="1267200" cy="1267200"/>
            </a:xfrm>
            <a:prstGeom prst="flowChartDelay">
              <a:avLst/>
            </a:prstGeom>
            <a:solidFill>
              <a:srgbClr val="8FD4D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91" name="Google Shape;491;g2d3b5114961_0_486"/>
            <p:cNvSpPr/>
            <p:nvPr/>
          </p:nvSpPr>
          <p:spPr>
            <a:xfrm>
              <a:off x="2039946" y="1216137"/>
              <a:ext cx="2445600" cy="1267200"/>
            </a:xfrm>
            <a:prstGeom prst="rect">
              <a:avLst/>
            </a:prstGeom>
            <a:solidFill>
              <a:srgbClr val="8FD4D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solidFill>
                    <a:schemeClr val="dk1"/>
                  </a:solidFill>
                  <a:latin typeface="Work Sans Medium"/>
                  <a:ea typeface="Work Sans Medium"/>
                  <a:cs typeface="Work Sans Medium"/>
                  <a:sym typeface="Work Sans Medium"/>
                </a:rPr>
                <a:t>"Klima"</a:t>
              </a:r>
              <a:endParaRPr sz="3000">
                <a:solidFill>
                  <a:schemeClr val="dk1"/>
                </a:solidFill>
                <a:latin typeface="Work Sans Medium"/>
                <a:ea typeface="Work Sans Medium"/>
                <a:cs typeface="Work Sans Medium"/>
                <a:sym typeface="Work Sans Medium"/>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0"/>
                                        </p:tgtEl>
                                        <p:attrNameLst>
                                          <p:attrName>style.visibility</p:attrName>
                                        </p:attrNameLst>
                                      </p:cBhvr>
                                      <p:to>
                                        <p:strVal val="visible"/>
                                      </p:to>
                                    </p:set>
                                    <p:animEffect transition="in" filter="fade">
                                      <p:cBhvr>
                                        <p:cTn id="7" dur="100"/>
                                        <p:tgtEl>
                                          <p:spTgt spid="48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6"/>
                                        </p:tgtEl>
                                        <p:attrNameLst>
                                          <p:attrName>style.visibility</p:attrName>
                                        </p:attrNameLst>
                                      </p:cBhvr>
                                      <p:to>
                                        <p:strVal val="visible"/>
                                      </p:to>
                                    </p:set>
                                    <p:animEffect transition="in" filter="fade">
                                      <p:cBhvr>
                                        <p:cTn id="12" dur="100"/>
                                        <p:tgtEl>
                                          <p:spTgt spid="4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7"/>
                                        </p:tgtEl>
                                        <p:attrNameLst>
                                          <p:attrName>style.visibility</p:attrName>
                                        </p:attrNameLst>
                                      </p:cBhvr>
                                      <p:to>
                                        <p:strVal val="visible"/>
                                      </p:to>
                                    </p:set>
                                    <p:animEffect transition="in" filter="fade">
                                      <p:cBhvr>
                                        <p:cTn id="17" dur="100"/>
                                        <p:tgtEl>
                                          <p:spTgt spid="48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79"/>
                                        </p:tgtEl>
                                        <p:attrNameLst>
                                          <p:attrName>style.visibility</p:attrName>
                                        </p:attrNameLst>
                                      </p:cBhvr>
                                      <p:to>
                                        <p:strVal val="visible"/>
                                      </p:to>
                                    </p:set>
                                    <p:animEffect transition="in" filter="fade">
                                      <p:cBhvr>
                                        <p:cTn id="22" dur="100"/>
                                        <p:tgtEl>
                                          <p:spTgt spid="47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78"/>
                                        </p:tgtEl>
                                        <p:attrNameLst>
                                          <p:attrName>style.visibility</p:attrName>
                                        </p:attrNameLst>
                                      </p:cBhvr>
                                      <p:to>
                                        <p:strVal val="visible"/>
                                      </p:to>
                                    </p:set>
                                    <p:animEffect transition="in" filter="fade">
                                      <p:cBhvr>
                                        <p:cTn id="27" dur="100"/>
                                        <p:tgtEl>
                                          <p:spTgt spid="47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77"/>
                                        </p:tgtEl>
                                        <p:attrNameLst>
                                          <p:attrName>style.visibility</p:attrName>
                                        </p:attrNameLst>
                                      </p:cBhvr>
                                      <p:to>
                                        <p:strVal val="visible"/>
                                      </p:to>
                                    </p:set>
                                    <p:animEffect transition="in" filter="fade">
                                      <p:cBhvr>
                                        <p:cTn id="32" dur="100"/>
                                        <p:tgtEl>
                                          <p:spTgt spid="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grpSp>
        <p:nvGrpSpPr>
          <p:cNvPr id="496" name="Google Shape;496;g2d3b5114961_0_509"/>
          <p:cNvGrpSpPr/>
          <p:nvPr/>
        </p:nvGrpSpPr>
        <p:grpSpPr>
          <a:xfrm>
            <a:off x="3540780" y="1411589"/>
            <a:ext cx="5110444" cy="1267211"/>
            <a:chOff x="3523780" y="2794964"/>
            <a:chExt cx="5110444" cy="1267211"/>
          </a:xfrm>
        </p:grpSpPr>
        <p:sp>
          <p:nvSpPr>
            <p:cNvPr id="497" name="Google Shape;497;g2d3b5114961_0_509"/>
            <p:cNvSpPr/>
            <p:nvPr/>
          </p:nvSpPr>
          <p:spPr>
            <a:xfrm>
              <a:off x="7367024"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98" name="Google Shape;498;g2d3b5114961_0_509"/>
            <p:cNvSpPr/>
            <p:nvPr/>
          </p:nvSpPr>
          <p:spPr>
            <a:xfrm flipH="1">
              <a:off x="3523780"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99" name="Google Shape;499;g2d3b5114961_0_509"/>
            <p:cNvSpPr/>
            <p:nvPr/>
          </p:nvSpPr>
          <p:spPr>
            <a:xfrm>
              <a:off x="4121526" y="2794975"/>
              <a:ext cx="3895500" cy="1267200"/>
            </a:xfrm>
            <a:prstGeom prst="rect">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solidFill>
                    <a:schemeClr val="dk1"/>
                  </a:solidFill>
                  <a:latin typeface="Work Sans Medium"/>
                  <a:ea typeface="Work Sans Medium"/>
                  <a:cs typeface="Work Sans Medium"/>
                  <a:sym typeface="Work Sans Medium"/>
                </a:rPr>
                <a:t>Klimaangst</a:t>
              </a:r>
              <a:endParaRPr sz="3000">
                <a:solidFill>
                  <a:schemeClr val="dk1"/>
                </a:solidFill>
                <a:latin typeface="Work Sans Medium"/>
                <a:ea typeface="Work Sans Medium"/>
                <a:cs typeface="Work Sans Medium"/>
                <a:sym typeface="Work Sans Medium"/>
              </a:endParaRPr>
            </a:p>
          </p:txBody>
        </p:sp>
      </p:grpSp>
      <p:sp>
        <p:nvSpPr>
          <p:cNvPr id="500" name="Google Shape;500;g2d3b5114961_0_509"/>
          <p:cNvSpPr txBox="1"/>
          <p:nvPr/>
        </p:nvSpPr>
        <p:spPr>
          <a:xfrm>
            <a:off x="1770000" y="3095625"/>
            <a:ext cx="8652000" cy="2188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US" sz="2800">
                <a:solidFill>
                  <a:srgbClr val="32797C"/>
                </a:solidFill>
                <a:latin typeface="Work Sans SemiBold"/>
                <a:ea typeface="Work Sans SemiBold"/>
                <a:cs typeface="Work Sans SemiBold"/>
                <a:sym typeface="Work Sans SemiBold"/>
              </a:rPr>
              <a:t>Vorausschauende Emotionen und Unsicherheit </a:t>
            </a:r>
            <a:br>
              <a:rPr lang="en-US" sz="2800">
                <a:solidFill>
                  <a:srgbClr val="32797C"/>
                </a:solidFill>
                <a:latin typeface="Work Sans SemiBold"/>
                <a:ea typeface="Work Sans SemiBold"/>
                <a:cs typeface="Work Sans SemiBold"/>
                <a:sym typeface="Work Sans SemiBold"/>
              </a:rPr>
            </a:br>
            <a:r>
              <a:rPr lang="en-US" sz="2800">
                <a:solidFill>
                  <a:srgbClr val="32797C"/>
                </a:solidFill>
                <a:latin typeface="Work Sans SemiBold"/>
                <a:ea typeface="Work Sans SemiBold"/>
                <a:cs typeface="Work Sans SemiBold"/>
                <a:sym typeface="Work Sans SemiBold"/>
              </a:rPr>
              <a:t>im Zusammenhang mit der globalen Klimakrise </a:t>
            </a:r>
            <a:br>
              <a:rPr lang="en-US" sz="2800">
                <a:solidFill>
                  <a:srgbClr val="32797C"/>
                </a:solidFill>
                <a:latin typeface="Work Sans SemiBold"/>
                <a:ea typeface="Work Sans SemiBold"/>
                <a:cs typeface="Work Sans SemiBold"/>
                <a:sym typeface="Work Sans SemiBold"/>
              </a:rPr>
            </a:br>
            <a:r>
              <a:rPr lang="en-US" sz="2800">
                <a:solidFill>
                  <a:srgbClr val="32797C"/>
                </a:solidFill>
                <a:latin typeface="Work Sans SemiBold"/>
                <a:ea typeface="Work Sans SemiBold"/>
                <a:cs typeface="Work Sans SemiBold"/>
                <a:sym typeface="Work Sans SemiBold"/>
              </a:rPr>
              <a:t>und die Gefahr einer Umweltkatastrophe</a:t>
            </a:r>
            <a:endParaRPr sz="1800">
              <a:solidFill>
                <a:srgbClr val="32797C"/>
              </a:solidFill>
              <a:latin typeface="Work Sans SemiBold"/>
              <a:ea typeface="Work Sans SemiBold"/>
              <a:cs typeface="Work Sans SemiBold"/>
              <a:sym typeface="Work Sans SemiBo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grpSp>
        <p:nvGrpSpPr>
          <p:cNvPr id="505" name="Google Shape;505;g2d3b5114961_0_521"/>
          <p:cNvGrpSpPr/>
          <p:nvPr/>
        </p:nvGrpSpPr>
        <p:grpSpPr>
          <a:xfrm>
            <a:off x="0" y="1107675"/>
            <a:ext cx="4338856" cy="1282806"/>
            <a:chOff x="-468406" y="3216044"/>
            <a:chExt cx="4338856" cy="1282806"/>
          </a:xfrm>
        </p:grpSpPr>
        <p:sp>
          <p:nvSpPr>
            <p:cNvPr id="506" name="Google Shape;506;g2d3b5114961_0_521"/>
            <p:cNvSpPr/>
            <p:nvPr/>
          </p:nvSpPr>
          <p:spPr>
            <a:xfrm>
              <a:off x="2587650" y="3216050"/>
              <a:ext cx="1282800" cy="12828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07" name="Google Shape;507;g2d3b5114961_0_521"/>
            <p:cNvSpPr/>
            <p:nvPr/>
          </p:nvSpPr>
          <p:spPr>
            <a:xfrm>
              <a:off x="-468406" y="3216044"/>
              <a:ext cx="3078000" cy="1282800"/>
            </a:xfrm>
            <a:prstGeom prst="rect">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508" name="Google Shape;508;g2d3b5114961_0_521"/>
          <p:cNvSpPr txBox="1"/>
          <p:nvPr/>
        </p:nvSpPr>
        <p:spPr>
          <a:xfrm>
            <a:off x="514350" y="1448931"/>
            <a:ext cx="35757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Klimaangst</a:t>
            </a:r>
            <a:endParaRPr sz="3000">
              <a:solidFill>
                <a:schemeClr val="dk1"/>
              </a:solidFill>
              <a:latin typeface="Work Sans Medium"/>
              <a:ea typeface="Work Sans Medium"/>
              <a:cs typeface="Work Sans Medium"/>
              <a:sym typeface="Work Sans Medium"/>
            </a:endParaRPr>
          </a:p>
        </p:txBody>
      </p:sp>
      <p:sp>
        <p:nvSpPr>
          <p:cNvPr id="509" name="Google Shape;509;g2d3b5114961_0_521"/>
          <p:cNvSpPr txBox="1"/>
          <p:nvPr/>
        </p:nvSpPr>
        <p:spPr>
          <a:xfrm>
            <a:off x="5218300" y="1296425"/>
            <a:ext cx="6225300" cy="48426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Clr>
                <a:schemeClr val="dk1"/>
              </a:buClr>
              <a:buSzPts val="2000"/>
              <a:buFont typeface="Calibri"/>
              <a:buChar char="●"/>
            </a:pPr>
            <a:r>
              <a:rPr lang="en-US" sz="2000" b="1">
                <a:solidFill>
                  <a:schemeClr val="dk1"/>
                </a:solidFill>
                <a:latin typeface="Calibri"/>
                <a:ea typeface="Calibri"/>
                <a:cs typeface="Calibri"/>
                <a:sym typeface="Calibri"/>
              </a:rPr>
              <a:t>Normale und natürliche </a:t>
            </a:r>
            <a:r>
              <a:rPr lang="en-US" sz="2000">
                <a:solidFill>
                  <a:schemeClr val="dk1"/>
                </a:solidFill>
                <a:latin typeface="Calibri"/>
                <a:ea typeface="Calibri"/>
                <a:cs typeface="Calibri"/>
                <a:sym typeface="Calibri"/>
              </a:rPr>
              <a:t>Anpassungsreaktion </a:t>
            </a:r>
            <a:endParaRPr sz="2000">
              <a:solidFill>
                <a:schemeClr val="dk1"/>
              </a:solidFill>
              <a:latin typeface="Calibri"/>
              <a:ea typeface="Calibri"/>
              <a:cs typeface="Calibri"/>
              <a:sym typeface="Calibri"/>
            </a:endParaRPr>
          </a:p>
          <a:p>
            <a:pPr marL="457200" lvl="0" indent="-355600" algn="l" rtl="0">
              <a:spcBef>
                <a:spcPts val="1000"/>
              </a:spcBef>
              <a:spcAft>
                <a:spcPts val="0"/>
              </a:spcAft>
              <a:buClr>
                <a:schemeClr val="dk1"/>
              </a:buClr>
              <a:buSzPts val="2000"/>
              <a:buFont typeface="Calibri"/>
              <a:buChar char="●"/>
            </a:pPr>
            <a:r>
              <a:rPr lang="en-US" sz="2000" b="1">
                <a:solidFill>
                  <a:schemeClr val="dk1"/>
                </a:solidFill>
                <a:latin typeface="Calibri"/>
                <a:ea typeface="Calibri"/>
                <a:cs typeface="Calibri"/>
                <a:sym typeface="Calibri"/>
              </a:rPr>
              <a:t>Bewusstsein </a:t>
            </a:r>
            <a:r>
              <a:rPr lang="en-US" sz="2000">
                <a:solidFill>
                  <a:schemeClr val="dk1"/>
                </a:solidFill>
                <a:latin typeface="Calibri"/>
                <a:ea typeface="Calibri"/>
                <a:cs typeface="Calibri"/>
                <a:sym typeface="Calibri"/>
              </a:rPr>
              <a:t>für globale und systemische Fragen und den Klimawandel </a:t>
            </a:r>
            <a:endParaRPr sz="2000">
              <a:solidFill>
                <a:schemeClr val="dk1"/>
              </a:solidFill>
              <a:latin typeface="Calibri"/>
              <a:ea typeface="Calibri"/>
              <a:cs typeface="Calibri"/>
              <a:sym typeface="Calibri"/>
            </a:endParaRPr>
          </a:p>
          <a:p>
            <a:pPr marL="457200" lvl="0" indent="-355600" algn="l" rtl="0">
              <a:spcBef>
                <a:spcPts val="1000"/>
              </a:spcBef>
              <a:spcAft>
                <a:spcPts val="0"/>
              </a:spcAft>
              <a:buClr>
                <a:schemeClr val="dk1"/>
              </a:buClr>
              <a:buSzPts val="2000"/>
              <a:buFont typeface="Calibri"/>
              <a:buChar char="●"/>
            </a:pPr>
            <a:r>
              <a:rPr lang="en-US" sz="2000" b="1">
                <a:solidFill>
                  <a:schemeClr val="dk1"/>
                </a:solidFill>
                <a:latin typeface="Calibri"/>
                <a:ea typeface="Calibri"/>
                <a:cs typeface="Calibri"/>
                <a:sym typeface="Calibri"/>
              </a:rPr>
              <a:t>Nicht pathologisch</a:t>
            </a:r>
            <a:endParaRPr sz="2000">
              <a:solidFill>
                <a:schemeClr val="dk1"/>
              </a:solidFill>
              <a:latin typeface="Calibri"/>
              <a:ea typeface="Calibri"/>
              <a:cs typeface="Calibri"/>
              <a:sym typeface="Calibri"/>
            </a:endParaRPr>
          </a:p>
          <a:p>
            <a:pPr marL="457200" lvl="0" indent="-355600" algn="l" rtl="0">
              <a:spcBef>
                <a:spcPts val="1000"/>
              </a:spcBef>
              <a:spcAft>
                <a:spcPts val="0"/>
              </a:spcAft>
              <a:buClr>
                <a:schemeClr val="dk1"/>
              </a:buClr>
              <a:buSzPts val="2000"/>
              <a:buFont typeface="Calibri"/>
              <a:buChar char="●"/>
            </a:pPr>
            <a:r>
              <a:rPr lang="en-US" sz="2000" b="1">
                <a:solidFill>
                  <a:schemeClr val="dk1"/>
                </a:solidFill>
                <a:latin typeface="Calibri"/>
                <a:ea typeface="Calibri"/>
                <a:cs typeface="Calibri"/>
                <a:sym typeface="Calibri"/>
              </a:rPr>
              <a:t>Verwurzelt in äußeren Umständen </a:t>
            </a:r>
            <a:r>
              <a:rPr lang="en-US" sz="2000">
                <a:solidFill>
                  <a:schemeClr val="dk1"/>
                </a:solidFill>
                <a:latin typeface="Calibri"/>
                <a:ea typeface="Calibri"/>
                <a:cs typeface="Calibri"/>
                <a:sym typeface="Calibri"/>
              </a:rPr>
              <a:t>- der Klimawandel als Hyperobjekt </a:t>
            </a:r>
            <a:endParaRPr sz="2000">
              <a:solidFill>
                <a:schemeClr val="dk1"/>
              </a:solidFill>
              <a:latin typeface="Calibri"/>
              <a:ea typeface="Calibri"/>
              <a:cs typeface="Calibri"/>
              <a:sym typeface="Calibri"/>
            </a:endParaRPr>
          </a:p>
          <a:p>
            <a:pPr marL="457200" lvl="0" indent="-355600" algn="l" rtl="0">
              <a:spcBef>
                <a:spcPts val="1000"/>
              </a:spcBef>
              <a:spcAft>
                <a:spcPts val="1000"/>
              </a:spcAft>
              <a:buClr>
                <a:schemeClr val="dk1"/>
              </a:buClr>
              <a:buSzPts val="2000"/>
              <a:buFont typeface="Calibri"/>
              <a:buChar char="●"/>
            </a:pPr>
            <a:r>
              <a:rPr lang="en-US" sz="2000" b="1">
                <a:solidFill>
                  <a:schemeClr val="dk1"/>
                </a:solidFill>
                <a:latin typeface="Calibri"/>
                <a:ea typeface="Calibri"/>
                <a:cs typeface="Calibri"/>
                <a:sym typeface="Calibri"/>
              </a:rPr>
              <a:t>Zeichen einer Verbindung zur </a:t>
            </a:r>
            <a:r>
              <a:rPr lang="en-US" sz="2000">
                <a:solidFill>
                  <a:schemeClr val="dk1"/>
                </a:solidFill>
                <a:latin typeface="Calibri"/>
                <a:ea typeface="Calibri"/>
                <a:cs typeface="Calibri"/>
                <a:sym typeface="Calibri"/>
              </a:rPr>
              <a:t>Welt </a:t>
            </a:r>
            <a:endParaRPr sz="20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g2d3b5114961_0_534"/>
          <p:cNvSpPr txBox="1"/>
          <p:nvPr/>
        </p:nvSpPr>
        <p:spPr>
          <a:xfrm>
            <a:off x="3305100" y="406323"/>
            <a:ext cx="5581800" cy="714000"/>
          </a:xfrm>
          <a:prstGeom prst="rect">
            <a:avLst/>
          </a:prstGeom>
          <a:noFill/>
          <a:ln>
            <a:noFill/>
          </a:ln>
        </p:spPr>
        <p:txBody>
          <a:bodyPr spcFirstLastPara="1" wrap="square" lIns="91425" tIns="91425" rIns="91425" bIns="91425" anchor="t" anchorCtr="0">
            <a:noAutofit/>
          </a:bodyPr>
          <a:lstStyle/>
          <a:p>
            <a:pPr marL="0" lvl="0" indent="0" algn="ctr" rtl="0">
              <a:lnSpc>
                <a:spcPct val="85000"/>
              </a:lnSpc>
              <a:spcBef>
                <a:spcPts val="0"/>
              </a:spcBef>
              <a:spcAft>
                <a:spcPts val="0"/>
              </a:spcAft>
              <a:buNone/>
            </a:pPr>
            <a:r>
              <a:rPr lang="en-US" sz="3000">
                <a:solidFill>
                  <a:srgbClr val="32797C"/>
                </a:solidFill>
                <a:latin typeface="Work Sans Medium"/>
                <a:ea typeface="Work Sans Medium"/>
                <a:cs typeface="Work Sans Medium"/>
                <a:sym typeface="Work Sans Medium"/>
              </a:rPr>
              <a:t>Verschiedene Begriffe im Gebrauch</a:t>
            </a:r>
            <a:endParaRPr sz="3000">
              <a:solidFill>
                <a:srgbClr val="32797C"/>
              </a:solidFill>
              <a:latin typeface="Work Sans Medium"/>
              <a:ea typeface="Work Sans Medium"/>
              <a:cs typeface="Work Sans Medium"/>
              <a:sym typeface="Work Sans Medium"/>
            </a:endParaRPr>
          </a:p>
        </p:txBody>
      </p:sp>
      <p:sp>
        <p:nvSpPr>
          <p:cNvPr id="515" name="Google Shape;515;g2d3b5114961_0_534"/>
          <p:cNvSpPr/>
          <p:nvPr/>
        </p:nvSpPr>
        <p:spPr>
          <a:xfrm>
            <a:off x="725525" y="1574775"/>
            <a:ext cx="1837200" cy="1846800"/>
          </a:xfrm>
          <a:prstGeom prst="ellipse">
            <a:avLst/>
          </a:prstGeom>
          <a:solidFill>
            <a:srgbClr val="5A844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a:solidFill>
                  <a:schemeClr val="lt1"/>
                </a:solidFill>
                <a:latin typeface="Work Sans Medium"/>
                <a:ea typeface="Work Sans Medium"/>
                <a:cs typeface="Work Sans Medium"/>
                <a:sym typeface="Work Sans Medium"/>
              </a:rPr>
              <a:t>Klima </a:t>
            </a:r>
            <a:r>
              <a:rPr lang="en-US" sz="1800" dirty="0" err="1">
                <a:solidFill>
                  <a:schemeClr val="lt1"/>
                </a:solidFill>
                <a:latin typeface="Work Sans Medium"/>
                <a:ea typeface="Work Sans Medium"/>
                <a:cs typeface="Work Sans Medium"/>
                <a:sym typeface="Work Sans Medium"/>
              </a:rPr>
              <a:t>Emotionen</a:t>
            </a:r>
            <a:endParaRPr sz="1800" dirty="0">
              <a:solidFill>
                <a:schemeClr val="lt1"/>
              </a:solidFill>
              <a:latin typeface="Work Sans Medium"/>
              <a:ea typeface="Work Sans Medium"/>
              <a:cs typeface="Work Sans Medium"/>
              <a:sym typeface="Work Sans Medium"/>
            </a:endParaRPr>
          </a:p>
        </p:txBody>
      </p:sp>
      <p:sp>
        <p:nvSpPr>
          <p:cNvPr id="516" name="Google Shape;516;g2d3b5114961_0_534"/>
          <p:cNvSpPr/>
          <p:nvPr/>
        </p:nvSpPr>
        <p:spPr>
          <a:xfrm>
            <a:off x="2922121" y="2289125"/>
            <a:ext cx="1837200" cy="1846800"/>
          </a:xfrm>
          <a:prstGeom prst="ellipse">
            <a:avLst/>
          </a:prstGeom>
          <a:solidFill>
            <a:srgbClr val="597E7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a:solidFill>
                  <a:schemeClr val="lt1"/>
                </a:solidFill>
                <a:latin typeface="Work Sans Medium"/>
                <a:ea typeface="Work Sans Medium"/>
                <a:cs typeface="Work Sans Medium"/>
                <a:sym typeface="Work Sans Medium"/>
              </a:rPr>
              <a:t>Öko-Angst</a:t>
            </a:r>
            <a:endParaRPr sz="1800">
              <a:solidFill>
                <a:schemeClr val="lt1"/>
              </a:solidFill>
              <a:latin typeface="Work Sans Medium"/>
              <a:ea typeface="Work Sans Medium"/>
              <a:cs typeface="Work Sans Medium"/>
              <a:sym typeface="Work Sans Medium"/>
            </a:endParaRPr>
          </a:p>
        </p:txBody>
      </p:sp>
      <p:sp>
        <p:nvSpPr>
          <p:cNvPr id="517" name="Google Shape;517;g2d3b5114961_0_534"/>
          <p:cNvSpPr/>
          <p:nvPr/>
        </p:nvSpPr>
        <p:spPr>
          <a:xfrm>
            <a:off x="1224425" y="3891143"/>
            <a:ext cx="1837200" cy="1846800"/>
          </a:xfrm>
          <a:prstGeom prst="ellipse">
            <a:avLst/>
          </a:prstGeom>
          <a:solidFill>
            <a:srgbClr val="2D6D7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a:solidFill>
                  <a:schemeClr val="lt1"/>
                </a:solidFill>
                <a:latin typeface="Work Sans Medium"/>
                <a:ea typeface="Work Sans Medium"/>
                <a:cs typeface="Work Sans Medium"/>
                <a:sym typeface="Work Sans Medium"/>
              </a:rPr>
              <a:t>Klima </a:t>
            </a:r>
            <a:r>
              <a:rPr lang="en-US" sz="1800" dirty="0" err="1">
                <a:solidFill>
                  <a:schemeClr val="lt1"/>
                </a:solidFill>
                <a:latin typeface="Work Sans Medium"/>
                <a:ea typeface="Work Sans Medium"/>
                <a:cs typeface="Work Sans Medium"/>
                <a:sym typeface="Work Sans Medium"/>
              </a:rPr>
              <a:t>Notstand</a:t>
            </a:r>
            <a:endParaRPr sz="1800" dirty="0">
              <a:solidFill>
                <a:schemeClr val="lt1"/>
              </a:solidFill>
              <a:latin typeface="Work Sans Medium"/>
              <a:ea typeface="Work Sans Medium"/>
              <a:cs typeface="Work Sans Medium"/>
              <a:sym typeface="Work Sans Medium"/>
            </a:endParaRPr>
          </a:p>
        </p:txBody>
      </p:sp>
      <p:sp>
        <p:nvSpPr>
          <p:cNvPr id="518" name="Google Shape;518;g2d3b5114961_0_534"/>
          <p:cNvSpPr/>
          <p:nvPr/>
        </p:nvSpPr>
        <p:spPr>
          <a:xfrm>
            <a:off x="5177400" y="1574775"/>
            <a:ext cx="1837200" cy="1846800"/>
          </a:xfrm>
          <a:prstGeom prst="ellipse">
            <a:avLst/>
          </a:prstGeom>
          <a:solidFill>
            <a:srgbClr val="8CADA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err="1">
                <a:solidFill>
                  <a:schemeClr val="dk1"/>
                </a:solidFill>
                <a:latin typeface="Work Sans Medium"/>
                <a:ea typeface="Work Sans Medium"/>
                <a:cs typeface="Work Sans Medium"/>
                <a:sym typeface="Work Sans Medium"/>
              </a:rPr>
              <a:t>Öko</a:t>
            </a:r>
            <a:r>
              <a:rPr lang="en-US" sz="1800" dirty="0">
                <a:solidFill>
                  <a:schemeClr val="dk1"/>
                </a:solidFill>
                <a:latin typeface="Work Sans Medium"/>
                <a:ea typeface="Work Sans Medium"/>
                <a:cs typeface="Work Sans Medium"/>
                <a:sym typeface="Work Sans Medium"/>
              </a:rPr>
              <a:t> </a:t>
            </a:r>
            <a:br>
              <a:rPr lang="en-US" sz="1800" dirty="0">
                <a:solidFill>
                  <a:schemeClr val="dk1"/>
                </a:solidFill>
                <a:latin typeface="Work Sans Medium"/>
                <a:ea typeface="Work Sans Medium"/>
                <a:cs typeface="Work Sans Medium"/>
                <a:sym typeface="Work Sans Medium"/>
              </a:rPr>
            </a:br>
            <a:r>
              <a:rPr lang="en-US" sz="1800" dirty="0" err="1">
                <a:solidFill>
                  <a:schemeClr val="dk1"/>
                </a:solidFill>
                <a:latin typeface="Work Sans Medium"/>
                <a:ea typeface="Work Sans Medium"/>
                <a:cs typeface="Work Sans Medium"/>
                <a:sym typeface="Work Sans Medium"/>
              </a:rPr>
              <a:t>Trauer</a:t>
            </a:r>
            <a:endParaRPr sz="1800" dirty="0">
              <a:solidFill>
                <a:schemeClr val="dk1"/>
              </a:solidFill>
              <a:latin typeface="Work Sans Medium"/>
              <a:ea typeface="Work Sans Medium"/>
              <a:cs typeface="Work Sans Medium"/>
              <a:sym typeface="Work Sans Medium"/>
            </a:endParaRPr>
          </a:p>
        </p:txBody>
      </p:sp>
      <p:sp>
        <p:nvSpPr>
          <p:cNvPr id="519" name="Google Shape;519;g2d3b5114961_0_534"/>
          <p:cNvSpPr/>
          <p:nvPr/>
        </p:nvSpPr>
        <p:spPr>
          <a:xfrm>
            <a:off x="5177396" y="3891143"/>
            <a:ext cx="1837200" cy="1846800"/>
          </a:xfrm>
          <a:prstGeom prst="ellipse">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a:solidFill>
                  <a:schemeClr val="dk1"/>
                </a:solidFill>
                <a:latin typeface="Work Sans Medium"/>
                <a:ea typeface="Work Sans Medium"/>
                <a:cs typeface="Work Sans Medium"/>
                <a:sym typeface="Work Sans Medium"/>
              </a:rPr>
              <a:t>Klima Angst</a:t>
            </a:r>
            <a:endParaRPr sz="1800" dirty="0">
              <a:solidFill>
                <a:schemeClr val="dk1"/>
              </a:solidFill>
              <a:latin typeface="Work Sans Medium"/>
              <a:ea typeface="Work Sans Medium"/>
              <a:cs typeface="Work Sans Medium"/>
              <a:sym typeface="Work Sans Medium"/>
            </a:endParaRPr>
          </a:p>
        </p:txBody>
      </p:sp>
      <p:sp>
        <p:nvSpPr>
          <p:cNvPr id="520" name="Google Shape;520;g2d3b5114961_0_534"/>
          <p:cNvSpPr/>
          <p:nvPr/>
        </p:nvSpPr>
        <p:spPr>
          <a:xfrm>
            <a:off x="9479250" y="1574775"/>
            <a:ext cx="1837200" cy="1846800"/>
          </a:xfrm>
          <a:prstGeom prst="ellipse">
            <a:avLst/>
          </a:prstGeom>
          <a:solidFill>
            <a:srgbClr val="8FD4D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a:solidFill>
                  <a:schemeClr val="dk1"/>
                </a:solidFill>
                <a:latin typeface="Work Sans Medium"/>
                <a:ea typeface="Work Sans Medium"/>
                <a:cs typeface="Work Sans Medium"/>
                <a:sym typeface="Work Sans Medium"/>
              </a:rPr>
              <a:t>Klima </a:t>
            </a:r>
            <a:r>
              <a:rPr lang="en-US" sz="1800" dirty="0" err="1">
                <a:solidFill>
                  <a:schemeClr val="dk1"/>
                </a:solidFill>
                <a:latin typeface="Work Sans Medium"/>
                <a:ea typeface="Work Sans Medium"/>
                <a:cs typeface="Work Sans Medium"/>
                <a:sym typeface="Work Sans Medium"/>
              </a:rPr>
              <a:t>Sorgen</a:t>
            </a:r>
            <a:endParaRPr sz="1800" dirty="0">
              <a:solidFill>
                <a:schemeClr val="dk1"/>
              </a:solidFill>
              <a:latin typeface="Work Sans Medium"/>
              <a:ea typeface="Work Sans Medium"/>
              <a:cs typeface="Work Sans Medium"/>
              <a:sym typeface="Work Sans Medium"/>
            </a:endParaRPr>
          </a:p>
        </p:txBody>
      </p:sp>
      <p:sp>
        <p:nvSpPr>
          <p:cNvPr id="521" name="Google Shape;521;g2d3b5114961_0_534"/>
          <p:cNvSpPr/>
          <p:nvPr/>
        </p:nvSpPr>
        <p:spPr>
          <a:xfrm>
            <a:off x="7308800" y="2289125"/>
            <a:ext cx="1837200" cy="1846800"/>
          </a:xfrm>
          <a:prstGeom prst="ellipse">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err="1">
                <a:solidFill>
                  <a:schemeClr val="dk1"/>
                </a:solidFill>
                <a:latin typeface="Work Sans Medium"/>
                <a:ea typeface="Work Sans Medium"/>
                <a:cs typeface="Work Sans Medium"/>
                <a:sym typeface="Work Sans Medium"/>
              </a:rPr>
              <a:t>Öko</a:t>
            </a:r>
            <a:r>
              <a:rPr lang="en-US" sz="1800" dirty="0">
                <a:solidFill>
                  <a:schemeClr val="dk1"/>
                </a:solidFill>
                <a:latin typeface="Work Sans Medium"/>
                <a:ea typeface="Work Sans Medium"/>
                <a:cs typeface="Work Sans Medium"/>
                <a:sym typeface="Work Sans Medium"/>
              </a:rPr>
              <a:t> </a:t>
            </a:r>
          </a:p>
          <a:p>
            <a:pPr marL="0" lvl="0" indent="0" algn="ctr" rtl="0">
              <a:spcBef>
                <a:spcPts val="0"/>
              </a:spcBef>
              <a:spcAft>
                <a:spcPts val="0"/>
              </a:spcAft>
              <a:buNone/>
            </a:pPr>
            <a:r>
              <a:rPr lang="en-US" sz="1800" dirty="0">
                <a:solidFill>
                  <a:schemeClr val="dk1"/>
                </a:solidFill>
                <a:latin typeface="Work Sans Medium"/>
                <a:ea typeface="Work Sans Medium"/>
                <a:cs typeface="Work Sans Medium"/>
                <a:sym typeface="Work Sans Medium"/>
              </a:rPr>
              <a:t>Not</a:t>
            </a:r>
            <a:endParaRPr sz="1800" dirty="0">
              <a:solidFill>
                <a:schemeClr val="dk1"/>
              </a:solidFill>
              <a:latin typeface="Work Sans Medium"/>
              <a:ea typeface="Work Sans Medium"/>
              <a:cs typeface="Work Sans Medium"/>
              <a:sym typeface="Work Sans Medium"/>
            </a:endParaRPr>
          </a:p>
        </p:txBody>
      </p:sp>
      <p:sp>
        <p:nvSpPr>
          <p:cNvPr id="522" name="Google Shape;522;g2d3b5114961_0_534"/>
          <p:cNvSpPr/>
          <p:nvPr/>
        </p:nvSpPr>
        <p:spPr>
          <a:xfrm>
            <a:off x="8886900" y="3891143"/>
            <a:ext cx="1837200" cy="1846800"/>
          </a:xfrm>
          <a:prstGeom prst="ellipse">
            <a:avLst/>
          </a:prstGeom>
          <a:solidFill>
            <a:srgbClr val="B2DCD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solidFill>
                  <a:schemeClr val="dk1"/>
                </a:solidFill>
                <a:latin typeface="Work Sans Medium"/>
                <a:ea typeface="Work Sans Medium"/>
                <a:cs typeface="Work Sans Medium"/>
                <a:sym typeface="Work Sans Medium"/>
              </a:rPr>
              <a:t>Solastalgie</a:t>
            </a:r>
            <a:endParaRPr sz="1600">
              <a:solidFill>
                <a:schemeClr val="dk1"/>
              </a:solidFill>
              <a:latin typeface="Work Sans Medium"/>
              <a:ea typeface="Work Sans Medium"/>
              <a:cs typeface="Work Sans Medium"/>
              <a:sym typeface="Work Sans Medium"/>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g2d3b5114961_0_550"/>
          <p:cNvSpPr/>
          <p:nvPr/>
        </p:nvSpPr>
        <p:spPr>
          <a:xfrm>
            <a:off x="7775338" y="1906981"/>
            <a:ext cx="3039900" cy="3039900"/>
          </a:xfrm>
          <a:prstGeom prst="flowChartDelay">
            <a:avLst/>
          </a:prstGeom>
          <a:solidFill>
            <a:srgbClr val="8FD4D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28" name="Google Shape;528;g2d3b5114961_0_550"/>
          <p:cNvSpPr/>
          <p:nvPr/>
        </p:nvSpPr>
        <p:spPr>
          <a:xfrm flipH="1">
            <a:off x="1376768" y="1906981"/>
            <a:ext cx="3039900" cy="3039900"/>
          </a:xfrm>
          <a:prstGeom prst="flowChartDelay">
            <a:avLst/>
          </a:prstGeom>
          <a:solidFill>
            <a:srgbClr val="8FD4D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29" name="Google Shape;529;g2d3b5114961_0_550"/>
          <p:cNvSpPr/>
          <p:nvPr/>
        </p:nvSpPr>
        <p:spPr>
          <a:xfrm>
            <a:off x="2765500" y="1909050"/>
            <a:ext cx="6532800" cy="3039900"/>
          </a:xfrm>
          <a:prstGeom prst="rect">
            <a:avLst/>
          </a:prstGeom>
          <a:solidFill>
            <a:srgbClr val="8FD4D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dirty="0" err="1">
                <a:solidFill>
                  <a:schemeClr val="dk1"/>
                </a:solidFill>
                <a:latin typeface="Work Sans Medium"/>
                <a:ea typeface="Work Sans Medium"/>
                <a:cs typeface="Work Sans Medium"/>
                <a:sym typeface="Work Sans Medium"/>
              </a:rPr>
              <a:t>Kannst</a:t>
            </a:r>
            <a:r>
              <a:rPr lang="en-US" sz="3000" dirty="0">
                <a:solidFill>
                  <a:schemeClr val="dk1"/>
                </a:solidFill>
                <a:latin typeface="Work Sans Medium"/>
                <a:ea typeface="Work Sans Medium"/>
                <a:cs typeface="Work Sans Medium"/>
                <a:sym typeface="Work Sans Medium"/>
              </a:rPr>
              <a:t> du die </a:t>
            </a:r>
            <a:br>
              <a:rPr lang="en-US" sz="3000" dirty="0">
                <a:solidFill>
                  <a:schemeClr val="dk1"/>
                </a:solidFill>
                <a:latin typeface="Work Sans Medium"/>
                <a:ea typeface="Work Sans Medium"/>
                <a:cs typeface="Work Sans Medium"/>
                <a:sym typeface="Work Sans Medium"/>
              </a:rPr>
            </a:br>
            <a:r>
              <a:rPr lang="en-US" sz="3000" b="1" dirty="0" err="1">
                <a:solidFill>
                  <a:schemeClr val="dk1"/>
                </a:solidFill>
                <a:latin typeface="Work Sans"/>
                <a:ea typeface="Work Sans"/>
                <a:cs typeface="Work Sans"/>
                <a:sym typeface="Work Sans"/>
              </a:rPr>
              <a:t>die</a:t>
            </a:r>
            <a:r>
              <a:rPr lang="en-US" sz="3000" b="1" dirty="0">
                <a:solidFill>
                  <a:schemeClr val="dk1"/>
                </a:solidFill>
                <a:latin typeface="Work Sans"/>
                <a:ea typeface="Work Sans"/>
                <a:cs typeface="Work Sans"/>
                <a:sym typeface="Work Sans"/>
              </a:rPr>
              <a:t> </a:t>
            </a:r>
            <a:r>
              <a:rPr lang="en-US" sz="3000" b="1" dirty="0" err="1">
                <a:solidFill>
                  <a:schemeClr val="dk1"/>
                </a:solidFill>
                <a:latin typeface="Work Sans"/>
                <a:ea typeface="Work Sans"/>
                <a:cs typeface="Work Sans"/>
                <a:sym typeface="Work Sans"/>
              </a:rPr>
              <a:t>häufigsten</a:t>
            </a:r>
            <a:r>
              <a:rPr lang="en-US" sz="3000" b="1" dirty="0">
                <a:solidFill>
                  <a:schemeClr val="dk1"/>
                </a:solidFill>
                <a:latin typeface="Work Sans"/>
                <a:ea typeface="Work Sans"/>
                <a:cs typeface="Work Sans"/>
                <a:sym typeface="Work Sans"/>
              </a:rPr>
              <a:t> Klima-</a:t>
            </a:r>
            <a:r>
              <a:rPr lang="en-US" sz="3000" b="1" dirty="0" err="1">
                <a:solidFill>
                  <a:schemeClr val="dk1"/>
                </a:solidFill>
                <a:latin typeface="Work Sans"/>
                <a:ea typeface="Work Sans"/>
                <a:cs typeface="Work Sans"/>
                <a:sym typeface="Work Sans"/>
              </a:rPr>
              <a:t>Emotionen</a:t>
            </a:r>
            <a:r>
              <a:rPr lang="en-US" sz="3000" dirty="0">
                <a:solidFill>
                  <a:schemeClr val="dk1"/>
                </a:solidFill>
                <a:latin typeface="Work Sans Medium"/>
                <a:ea typeface="Work Sans Medium"/>
                <a:cs typeface="Work Sans Medium"/>
                <a:sym typeface="Work Sans Medium"/>
              </a:rPr>
              <a:t>, die </a:t>
            </a:r>
            <a:r>
              <a:rPr lang="en-US" sz="3000" dirty="0" err="1">
                <a:solidFill>
                  <a:schemeClr val="dk1"/>
                </a:solidFill>
                <a:latin typeface="Work Sans Medium"/>
                <a:ea typeface="Work Sans Medium"/>
                <a:cs typeface="Work Sans Medium"/>
                <a:sym typeface="Work Sans Medium"/>
              </a:rPr>
              <a:t>junge</a:t>
            </a:r>
            <a:r>
              <a:rPr lang="en-US" sz="3000" dirty="0">
                <a:solidFill>
                  <a:schemeClr val="dk1"/>
                </a:solidFill>
                <a:latin typeface="Work Sans Medium"/>
                <a:ea typeface="Work Sans Medium"/>
                <a:cs typeface="Work Sans Medium"/>
                <a:sym typeface="Work Sans Medium"/>
              </a:rPr>
              <a:t> Menschen </a:t>
            </a:r>
            <a:r>
              <a:rPr lang="en-US" sz="3000" dirty="0" err="1">
                <a:solidFill>
                  <a:schemeClr val="dk1"/>
                </a:solidFill>
                <a:latin typeface="Work Sans Medium"/>
                <a:ea typeface="Work Sans Medium"/>
                <a:cs typeface="Work Sans Medium"/>
                <a:sym typeface="Work Sans Medium"/>
              </a:rPr>
              <a:t>erfahren</a:t>
            </a:r>
            <a:r>
              <a:rPr lang="en-US" sz="3000" dirty="0">
                <a:solidFill>
                  <a:schemeClr val="dk1"/>
                </a:solidFill>
                <a:latin typeface="Work Sans Medium"/>
                <a:ea typeface="Work Sans Medium"/>
                <a:cs typeface="Work Sans Medium"/>
                <a:sym typeface="Work Sans Medium"/>
              </a:rPr>
              <a:t> </a:t>
            </a:r>
            <a:r>
              <a:rPr lang="en-US" sz="3000" dirty="0" err="1">
                <a:solidFill>
                  <a:schemeClr val="dk1"/>
                </a:solidFill>
                <a:latin typeface="Work Sans Medium"/>
                <a:ea typeface="Work Sans Medium"/>
                <a:cs typeface="Work Sans Medium"/>
                <a:sym typeface="Work Sans Medium"/>
              </a:rPr>
              <a:t>beschreiben</a:t>
            </a:r>
            <a:r>
              <a:rPr lang="en-US" sz="3000" dirty="0">
                <a:solidFill>
                  <a:schemeClr val="dk1"/>
                </a:solidFill>
                <a:latin typeface="Work Sans Medium"/>
                <a:ea typeface="Work Sans Medium"/>
                <a:cs typeface="Work Sans Medium"/>
                <a:sym typeface="Work Sans Medium"/>
              </a:rPr>
              <a:t>?</a:t>
            </a:r>
            <a:endParaRPr sz="3000" dirty="0">
              <a:solidFill>
                <a:schemeClr val="dk1"/>
              </a:solidFill>
              <a:latin typeface="Work Sans Medium"/>
              <a:ea typeface="Work Sans Medium"/>
              <a:cs typeface="Work Sans Medium"/>
              <a:sym typeface="Work Sans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grpSp>
        <p:nvGrpSpPr>
          <p:cNvPr id="534" name="Google Shape;534;g2d3b5114961_0_556"/>
          <p:cNvGrpSpPr/>
          <p:nvPr/>
        </p:nvGrpSpPr>
        <p:grpSpPr>
          <a:xfrm>
            <a:off x="7597899" y="1718400"/>
            <a:ext cx="2653222" cy="658081"/>
            <a:chOff x="-1301522" y="3216041"/>
            <a:chExt cx="5171972" cy="1282809"/>
          </a:xfrm>
        </p:grpSpPr>
        <p:sp>
          <p:nvSpPr>
            <p:cNvPr id="535" name="Google Shape;535;g2d3b5114961_0_556"/>
            <p:cNvSpPr/>
            <p:nvPr/>
          </p:nvSpPr>
          <p:spPr>
            <a:xfrm>
              <a:off x="2587650" y="3216050"/>
              <a:ext cx="1282800" cy="1282800"/>
            </a:xfrm>
            <a:prstGeom prst="flowChartDelay">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36" name="Google Shape;536;g2d3b5114961_0_556"/>
            <p:cNvSpPr/>
            <p:nvPr/>
          </p:nvSpPr>
          <p:spPr>
            <a:xfrm>
              <a:off x="-1301522" y="3216041"/>
              <a:ext cx="3911100" cy="1282800"/>
            </a:xfrm>
            <a:prstGeom prst="rect">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537" name="Google Shape;537;g2d3b5114961_0_556"/>
          <p:cNvGrpSpPr/>
          <p:nvPr/>
        </p:nvGrpSpPr>
        <p:grpSpPr>
          <a:xfrm>
            <a:off x="8025292" y="2523476"/>
            <a:ext cx="2225833" cy="658079"/>
            <a:chOff x="-468406" y="3216044"/>
            <a:chExt cx="4338856" cy="1282806"/>
          </a:xfrm>
        </p:grpSpPr>
        <p:sp>
          <p:nvSpPr>
            <p:cNvPr id="538" name="Google Shape;538;g2d3b5114961_0_556"/>
            <p:cNvSpPr/>
            <p:nvPr/>
          </p:nvSpPr>
          <p:spPr>
            <a:xfrm>
              <a:off x="2587650" y="3216050"/>
              <a:ext cx="1282800" cy="1282800"/>
            </a:xfrm>
            <a:prstGeom prst="flowChartDelay">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39" name="Google Shape;539;g2d3b5114961_0_556"/>
            <p:cNvSpPr/>
            <p:nvPr/>
          </p:nvSpPr>
          <p:spPr>
            <a:xfrm>
              <a:off x="-468406" y="3216044"/>
              <a:ext cx="3078000" cy="1282800"/>
            </a:xfrm>
            <a:prstGeom prst="rect">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540" name="Google Shape;540;g2d3b5114961_0_556"/>
          <p:cNvGrpSpPr/>
          <p:nvPr/>
        </p:nvGrpSpPr>
        <p:grpSpPr>
          <a:xfrm>
            <a:off x="8030060" y="3328551"/>
            <a:ext cx="2225833" cy="658079"/>
            <a:chOff x="-468406" y="3216044"/>
            <a:chExt cx="4338856" cy="1282806"/>
          </a:xfrm>
        </p:grpSpPr>
        <p:sp>
          <p:nvSpPr>
            <p:cNvPr id="541" name="Google Shape;541;g2d3b5114961_0_556"/>
            <p:cNvSpPr/>
            <p:nvPr/>
          </p:nvSpPr>
          <p:spPr>
            <a:xfrm>
              <a:off x="2587650" y="3216050"/>
              <a:ext cx="1282800" cy="1282800"/>
            </a:xfrm>
            <a:prstGeom prst="flowChartDelay">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42" name="Google Shape;542;g2d3b5114961_0_556"/>
            <p:cNvSpPr/>
            <p:nvPr/>
          </p:nvSpPr>
          <p:spPr>
            <a:xfrm>
              <a:off x="-468406" y="3216044"/>
              <a:ext cx="3078000" cy="1282800"/>
            </a:xfrm>
            <a:prstGeom prst="rect">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543" name="Google Shape;543;g2d3b5114961_0_556"/>
          <p:cNvGrpSpPr/>
          <p:nvPr/>
        </p:nvGrpSpPr>
        <p:grpSpPr>
          <a:xfrm>
            <a:off x="8030067" y="4133626"/>
            <a:ext cx="2225833" cy="658079"/>
            <a:chOff x="-468406" y="3216044"/>
            <a:chExt cx="4338856" cy="1282806"/>
          </a:xfrm>
        </p:grpSpPr>
        <p:sp>
          <p:nvSpPr>
            <p:cNvPr id="544" name="Google Shape;544;g2d3b5114961_0_556"/>
            <p:cNvSpPr/>
            <p:nvPr/>
          </p:nvSpPr>
          <p:spPr>
            <a:xfrm>
              <a:off x="2587650" y="3216050"/>
              <a:ext cx="1282800" cy="1282800"/>
            </a:xfrm>
            <a:prstGeom prst="flowChartDelay">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45" name="Google Shape;545;g2d3b5114961_0_556"/>
            <p:cNvSpPr/>
            <p:nvPr/>
          </p:nvSpPr>
          <p:spPr>
            <a:xfrm>
              <a:off x="-468406" y="3216044"/>
              <a:ext cx="3078000" cy="1282800"/>
            </a:xfrm>
            <a:prstGeom prst="rect">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546" name="Google Shape;546;g2d3b5114961_0_556"/>
          <p:cNvGrpSpPr/>
          <p:nvPr/>
        </p:nvGrpSpPr>
        <p:grpSpPr>
          <a:xfrm>
            <a:off x="7699375" y="4938700"/>
            <a:ext cx="2551747" cy="658081"/>
            <a:chOff x="-1103715" y="3216041"/>
            <a:chExt cx="4974165" cy="1282809"/>
          </a:xfrm>
        </p:grpSpPr>
        <p:sp>
          <p:nvSpPr>
            <p:cNvPr id="547" name="Google Shape;547;g2d3b5114961_0_556"/>
            <p:cNvSpPr/>
            <p:nvPr/>
          </p:nvSpPr>
          <p:spPr>
            <a:xfrm>
              <a:off x="2587650" y="3216050"/>
              <a:ext cx="1282800" cy="1282800"/>
            </a:xfrm>
            <a:prstGeom prst="flowChartDelay">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48" name="Google Shape;548;g2d3b5114961_0_556"/>
            <p:cNvSpPr/>
            <p:nvPr/>
          </p:nvSpPr>
          <p:spPr>
            <a:xfrm>
              <a:off x="-1103715" y="3216041"/>
              <a:ext cx="3713400" cy="1282800"/>
            </a:xfrm>
            <a:prstGeom prst="rect">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549" name="Google Shape;549;g2d3b5114961_0_556"/>
          <p:cNvGrpSpPr/>
          <p:nvPr/>
        </p:nvGrpSpPr>
        <p:grpSpPr>
          <a:xfrm flipH="1">
            <a:off x="1932026" y="1718400"/>
            <a:ext cx="2592351" cy="658081"/>
            <a:chOff x="-1182865" y="3216041"/>
            <a:chExt cx="5053315" cy="1282809"/>
          </a:xfrm>
        </p:grpSpPr>
        <p:sp>
          <p:nvSpPr>
            <p:cNvPr id="550" name="Google Shape;550;g2d3b5114961_0_556"/>
            <p:cNvSpPr/>
            <p:nvPr/>
          </p:nvSpPr>
          <p:spPr>
            <a:xfrm>
              <a:off x="2587650" y="3216050"/>
              <a:ext cx="1282800" cy="1282800"/>
            </a:xfrm>
            <a:prstGeom prst="flowChartDelay">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1" name="Google Shape;551;g2d3b5114961_0_556"/>
            <p:cNvSpPr/>
            <p:nvPr/>
          </p:nvSpPr>
          <p:spPr>
            <a:xfrm>
              <a:off x="-1182865" y="3216041"/>
              <a:ext cx="3792300" cy="1282800"/>
            </a:xfrm>
            <a:prstGeom prst="rect">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552" name="Google Shape;552;g2d3b5114961_0_556"/>
          <p:cNvGrpSpPr/>
          <p:nvPr/>
        </p:nvGrpSpPr>
        <p:grpSpPr>
          <a:xfrm flipH="1">
            <a:off x="1932022" y="2523476"/>
            <a:ext cx="2225833" cy="658079"/>
            <a:chOff x="-468406" y="3216044"/>
            <a:chExt cx="4338856" cy="1282806"/>
          </a:xfrm>
        </p:grpSpPr>
        <p:sp>
          <p:nvSpPr>
            <p:cNvPr id="553" name="Google Shape;553;g2d3b5114961_0_556"/>
            <p:cNvSpPr/>
            <p:nvPr/>
          </p:nvSpPr>
          <p:spPr>
            <a:xfrm>
              <a:off x="2587650" y="3216050"/>
              <a:ext cx="1282800" cy="1282800"/>
            </a:xfrm>
            <a:prstGeom prst="flowChartDelay">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4" name="Google Shape;554;g2d3b5114961_0_556"/>
            <p:cNvSpPr/>
            <p:nvPr/>
          </p:nvSpPr>
          <p:spPr>
            <a:xfrm>
              <a:off x="-468406" y="3216044"/>
              <a:ext cx="3078000" cy="1282800"/>
            </a:xfrm>
            <a:prstGeom prst="rect">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555" name="Google Shape;555;g2d3b5114961_0_556"/>
          <p:cNvGrpSpPr/>
          <p:nvPr/>
        </p:nvGrpSpPr>
        <p:grpSpPr>
          <a:xfrm flipH="1">
            <a:off x="1932026" y="3328551"/>
            <a:ext cx="2225833" cy="658079"/>
            <a:chOff x="-468406" y="3216044"/>
            <a:chExt cx="4338856" cy="1282806"/>
          </a:xfrm>
        </p:grpSpPr>
        <p:sp>
          <p:nvSpPr>
            <p:cNvPr id="556" name="Google Shape;556;g2d3b5114961_0_556"/>
            <p:cNvSpPr/>
            <p:nvPr/>
          </p:nvSpPr>
          <p:spPr>
            <a:xfrm>
              <a:off x="2587650" y="3216050"/>
              <a:ext cx="1282800" cy="1282800"/>
            </a:xfrm>
            <a:prstGeom prst="flowChartDelay">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7" name="Google Shape;557;g2d3b5114961_0_556"/>
            <p:cNvSpPr/>
            <p:nvPr/>
          </p:nvSpPr>
          <p:spPr>
            <a:xfrm>
              <a:off x="-468406" y="3216044"/>
              <a:ext cx="3078000" cy="1282800"/>
            </a:xfrm>
            <a:prstGeom prst="rect">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558" name="Google Shape;558;g2d3b5114961_0_556"/>
          <p:cNvGrpSpPr/>
          <p:nvPr/>
        </p:nvGrpSpPr>
        <p:grpSpPr>
          <a:xfrm flipH="1">
            <a:off x="1932022" y="4133626"/>
            <a:ext cx="2225833" cy="658079"/>
            <a:chOff x="-468406" y="3216044"/>
            <a:chExt cx="4338856" cy="1282806"/>
          </a:xfrm>
        </p:grpSpPr>
        <p:sp>
          <p:nvSpPr>
            <p:cNvPr id="559" name="Google Shape;559;g2d3b5114961_0_556"/>
            <p:cNvSpPr/>
            <p:nvPr/>
          </p:nvSpPr>
          <p:spPr>
            <a:xfrm>
              <a:off x="2587650" y="3216050"/>
              <a:ext cx="1282800" cy="1282800"/>
            </a:xfrm>
            <a:prstGeom prst="flowChartDelay">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60" name="Google Shape;560;g2d3b5114961_0_556"/>
            <p:cNvSpPr/>
            <p:nvPr/>
          </p:nvSpPr>
          <p:spPr>
            <a:xfrm>
              <a:off x="-468406" y="3216044"/>
              <a:ext cx="3078000" cy="1282800"/>
            </a:xfrm>
            <a:prstGeom prst="rect">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561" name="Google Shape;561;g2d3b5114961_0_556"/>
          <p:cNvGrpSpPr/>
          <p:nvPr/>
        </p:nvGrpSpPr>
        <p:grpSpPr>
          <a:xfrm flipH="1">
            <a:off x="1932026" y="4938700"/>
            <a:ext cx="2416525" cy="658081"/>
            <a:chOff x="-840125" y="3216041"/>
            <a:chExt cx="4710575" cy="1282809"/>
          </a:xfrm>
        </p:grpSpPr>
        <p:sp>
          <p:nvSpPr>
            <p:cNvPr id="562" name="Google Shape;562;g2d3b5114961_0_556"/>
            <p:cNvSpPr/>
            <p:nvPr/>
          </p:nvSpPr>
          <p:spPr>
            <a:xfrm>
              <a:off x="2587650" y="3216050"/>
              <a:ext cx="1282800" cy="1282800"/>
            </a:xfrm>
            <a:prstGeom prst="flowChartDelay">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63" name="Google Shape;563;g2d3b5114961_0_556"/>
            <p:cNvSpPr/>
            <p:nvPr/>
          </p:nvSpPr>
          <p:spPr>
            <a:xfrm>
              <a:off x="-840125" y="3216041"/>
              <a:ext cx="3449700" cy="1282800"/>
            </a:xfrm>
            <a:prstGeom prst="rect">
              <a:avLst/>
            </a:prstGeom>
            <a:solidFill>
              <a:srgbClr val="ADBDB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pic>
        <p:nvPicPr>
          <p:cNvPr id="564" name="Google Shape;564;g2d3b5114961_0_556"/>
          <p:cNvPicPr preferRelativeResize="0"/>
          <p:nvPr/>
        </p:nvPicPr>
        <p:blipFill rotWithShape="1">
          <a:blip r:embed="rId3">
            <a:alphaModFix/>
          </a:blip>
          <a:srcRect/>
          <a:stretch/>
        </p:blipFill>
        <p:spPr>
          <a:xfrm>
            <a:off x="4157848" y="1480650"/>
            <a:ext cx="3876300" cy="4353900"/>
          </a:xfrm>
          <a:prstGeom prst="flowChartAlternateProcess">
            <a:avLst/>
          </a:prstGeom>
          <a:noFill/>
          <a:ln>
            <a:noFill/>
          </a:ln>
        </p:spPr>
      </p:pic>
      <p:sp>
        <p:nvSpPr>
          <p:cNvPr id="565" name="Google Shape;565;g2d3b5114961_0_556"/>
          <p:cNvSpPr txBox="1"/>
          <p:nvPr/>
        </p:nvSpPr>
        <p:spPr>
          <a:xfrm>
            <a:off x="2180323" y="1816588"/>
            <a:ext cx="1769700" cy="433935"/>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1800" dirty="0" err="1">
                <a:solidFill>
                  <a:schemeClr val="dk1"/>
                </a:solidFill>
                <a:latin typeface="Work Sans Medium"/>
                <a:ea typeface="Work Sans Medium"/>
                <a:cs typeface="Work Sans Medium"/>
                <a:sym typeface="Work Sans Medium"/>
              </a:rPr>
              <a:t>Wut</a:t>
            </a:r>
            <a:endParaRPr sz="1800" dirty="0">
              <a:solidFill>
                <a:schemeClr val="dk1"/>
              </a:solidFill>
              <a:latin typeface="Work Sans Medium"/>
              <a:ea typeface="Work Sans Medium"/>
              <a:cs typeface="Work Sans Medium"/>
              <a:sym typeface="Work Sans Medium"/>
            </a:endParaRPr>
          </a:p>
        </p:txBody>
      </p:sp>
      <p:sp>
        <p:nvSpPr>
          <p:cNvPr id="566" name="Google Shape;566;g2d3b5114961_0_556"/>
          <p:cNvSpPr txBox="1"/>
          <p:nvPr/>
        </p:nvSpPr>
        <p:spPr>
          <a:xfrm>
            <a:off x="8318175" y="1816600"/>
            <a:ext cx="1495200" cy="433935"/>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1800" dirty="0" err="1">
                <a:solidFill>
                  <a:schemeClr val="dk1"/>
                </a:solidFill>
                <a:latin typeface="Work Sans Medium"/>
                <a:ea typeface="Work Sans Medium"/>
                <a:cs typeface="Work Sans Medium"/>
                <a:sym typeface="Work Sans Medium"/>
              </a:rPr>
              <a:t>Furcht</a:t>
            </a:r>
            <a:endParaRPr sz="2000" dirty="0">
              <a:solidFill>
                <a:schemeClr val="dk1"/>
              </a:solidFill>
              <a:latin typeface="Work Sans Medium"/>
              <a:ea typeface="Work Sans Medium"/>
              <a:cs typeface="Work Sans Medium"/>
              <a:sym typeface="Work Sans Medium"/>
            </a:endParaRPr>
          </a:p>
        </p:txBody>
      </p:sp>
      <p:sp>
        <p:nvSpPr>
          <p:cNvPr id="567" name="Google Shape;567;g2d3b5114961_0_556"/>
          <p:cNvSpPr txBox="1"/>
          <p:nvPr/>
        </p:nvSpPr>
        <p:spPr>
          <a:xfrm>
            <a:off x="2095975" y="2621650"/>
            <a:ext cx="1930248" cy="447785"/>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1800" dirty="0" err="1">
                <a:solidFill>
                  <a:schemeClr val="dk1"/>
                </a:solidFill>
                <a:latin typeface="Work Sans Medium"/>
                <a:ea typeface="Work Sans Medium"/>
                <a:cs typeface="Work Sans Medium"/>
                <a:sym typeface="Work Sans Medium"/>
              </a:rPr>
              <a:t>Verzweiflung</a:t>
            </a:r>
            <a:endParaRPr sz="1800" dirty="0">
              <a:solidFill>
                <a:schemeClr val="dk1"/>
              </a:solidFill>
              <a:latin typeface="Work Sans Medium"/>
              <a:ea typeface="Work Sans Medium"/>
              <a:cs typeface="Work Sans Medium"/>
              <a:sym typeface="Work Sans Medium"/>
            </a:endParaRPr>
          </a:p>
        </p:txBody>
      </p:sp>
      <p:sp>
        <p:nvSpPr>
          <p:cNvPr id="568" name="Google Shape;568;g2d3b5114961_0_556"/>
          <p:cNvSpPr txBox="1"/>
          <p:nvPr/>
        </p:nvSpPr>
        <p:spPr>
          <a:xfrm>
            <a:off x="8318175" y="2621663"/>
            <a:ext cx="1495200" cy="433935"/>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1800" dirty="0">
                <a:solidFill>
                  <a:schemeClr val="dk1"/>
                </a:solidFill>
                <a:latin typeface="Work Sans Medium"/>
                <a:ea typeface="Work Sans Medium"/>
                <a:cs typeface="Work Sans Medium"/>
                <a:sym typeface="Work Sans Medium"/>
              </a:rPr>
              <a:t>Angst</a:t>
            </a:r>
            <a:endParaRPr sz="2000" dirty="0">
              <a:solidFill>
                <a:schemeClr val="dk1"/>
              </a:solidFill>
              <a:latin typeface="Work Sans Medium"/>
              <a:ea typeface="Work Sans Medium"/>
              <a:cs typeface="Work Sans Medium"/>
              <a:sym typeface="Work Sans Medium"/>
            </a:endParaRPr>
          </a:p>
        </p:txBody>
      </p:sp>
      <p:sp>
        <p:nvSpPr>
          <p:cNvPr id="569" name="Google Shape;569;g2d3b5114961_0_556"/>
          <p:cNvSpPr txBox="1"/>
          <p:nvPr/>
        </p:nvSpPr>
        <p:spPr>
          <a:xfrm>
            <a:off x="1817721" y="3402450"/>
            <a:ext cx="2487299" cy="447785"/>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1800" dirty="0" err="1">
                <a:solidFill>
                  <a:schemeClr val="dk1"/>
                </a:solidFill>
                <a:latin typeface="Work Sans Medium"/>
                <a:ea typeface="Work Sans Medium"/>
                <a:cs typeface="Work Sans Medium"/>
                <a:sym typeface="Work Sans Medium"/>
              </a:rPr>
              <a:t>Hoffnungslosigkeit</a:t>
            </a:r>
            <a:endParaRPr sz="1800" dirty="0">
              <a:solidFill>
                <a:schemeClr val="dk1"/>
              </a:solidFill>
              <a:latin typeface="Work Sans Medium"/>
              <a:ea typeface="Work Sans Medium"/>
              <a:cs typeface="Work Sans Medium"/>
              <a:sym typeface="Work Sans Medium"/>
            </a:endParaRPr>
          </a:p>
        </p:txBody>
      </p:sp>
      <p:sp>
        <p:nvSpPr>
          <p:cNvPr id="570" name="Google Shape;570;g2d3b5114961_0_556"/>
          <p:cNvSpPr txBox="1"/>
          <p:nvPr/>
        </p:nvSpPr>
        <p:spPr>
          <a:xfrm>
            <a:off x="7894552" y="3440538"/>
            <a:ext cx="2487300" cy="4341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1800" dirty="0" err="1">
                <a:solidFill>
                  <a:schemeClr val="dk1"/>
                </a:solidFill>
                <a:latin typeface="Work Sans Medium"/>
                <a:ea typeface="Work Sans Medium"/>
                <a:cs typeface="Work Sans Medium"/>
                <a:sym typeface="Work Sans Medium"/>
              </a:rPr>
              <a:t>Entmachtung</a:t>
            </a:r>
            <a:endParaRPr sz="1800" dirty="0">
              <a:solidFill>
                <a:schemeClr val="dk1"/>
              </a:solidFill>
              <a:latin typeface="Work Sans Medium"/>
              <a:ea typeface="Work Sans Medium"/>
              <a:cs typeface="Work Sans Medium"/>
              <a:sym typeface="Work Sans Medium"/>
            </a:endParaRPr>
          </a:p>
        </p:txBody>
      </p:sp>
      <p:sp>
        <p:nvSpPr>
          <p:cNvPr id="571" name="Google Shape;571;g2d3b5114961_0_556"/>
          <p:cNvSpPr txBox="1"/>
          <p:nvPr/>
        </p:nvSpPr>
        <p:spPr>
          <a:xfrm>
            <a:off x="2095975" y="4231788"/>
            <a:ext cx="1854048" cy="433935"/>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1800" dirty="0" err="1">
                <a:solidFill>
                  <a:schemeClr val="dk1"/>
                </a:solidFill>
                <a:latin typeface="Work Sans Medium"/>
                <a:ea typeface="Work Sans Medium"/>
                <a:cs typeface="Work Sans Medium"/>
                <a:sym typeface="Work Sans Medium"/>
              </a:rPr>
              <a:t>Schuldgefühle</a:t>
            </a:r>
            <a:endParaRPr sz="2000" dirty="0">
              <a:solidFill>
                <a:schemeClr val="dk1"/>
              </a:solidFill>
              <a:latin typeface="Work Sans Medium"/>
              <a:ea typeface="Work Sans Medium"/>
              <a:cs typeface="Work Sans Medium"/>
              <a:sym typeface="Work Sans Medium"/>
            </a:endParaRPr>
          </a:p>
        </p:txBody>
      </p:sp>
      <p:sp>
        <p:nvSpPr>
          <p:cNvPr id="572" name="Google Shape;572;g2d3b5114961_0_556"/>
          <p:cNvSpPr txBox="1"/>
          <p:nvPr/>
        </p:nvSpPr>
        <p:spPr>
          <a:xfrm>
            <a:off x="8318175" y="4231800"/>
            <a:ext cx="1495200" cy="433935"/>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1800" dirty="0">
                <a:solidFill>
                  <a:schemeClr val="dk1"/>
                </a:solidFill>
                <a:latin typeface="Work Sans Medium"/>
                <a:ea typeface="Work Sans Medium"/>
                <a:cs typeface="Work Sans Medium"/>
                <a:sym typeface="Work Sans Medium"/>
              </a:rPr>
              <a:t>Kummer</a:t>
            </a:r>
            <a:endParaRPr sz="2000" dirty="0">
              <a:solidFill>
                <a:schemeClr val="dk1"/>
              </a:solidFill>
              <a:latin typeface="Work Sans Medium"/>
              <a:ea typeface="Work Sans Medium"/>
              <a:cs typeface="Work Sans Medium"/>
              <a:sym typeface="Work Sans Medium"/>
            </a:endParaRPr>
          </a:p>
        </p:txBody>
      </p:sp>
      <p:sp>
        <p:nvSpPr>
          <p:cNvPr id="573" name="Google Shape;573;g2d3b5114961_0_556"/>
          <p:cNvSpPr txBox="1"/>
          <p:nvPr/>
        </p:nvSpPr>
        <p:spPr>
          <a:xfrm>
            <a:off x="2256523" y="5050663"/>
            <a:ext cx="1769700" cy="433935"/>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1800" dirty="0">
                <a:solidFill>
                  <a:schemeClr val="dk1"/>
                </a:solidFill>
                <a:latin typeface="Work Sans Medium"/>
                <a:ea typeface="Work Sans Medium"/>
                <a:cs typeface="Work Sans Medium"/>
                <a:sym typeface="Work Sans Medium"/>
              </a:rPr>
              <a:t>Depression</a:t>
            </a:r>
            <a:endParaRPr sz="2000" dirty="0">
              <a:solidFill>
                <a:schemeClr val="dk1"/>
              </a:solidFill>
              <a:latin typeface="Work Sans Medium"/>
              <a:ea typeface="Work Sans Medium"/>
              <a:cs typeface="Work Sans Medium"/>
              <a:sym typeface="Work Sans Medium"/>
            </a:endParaRPr>
          </a:p>
        </p:txBody>
      </p:sp>
      <p:sp>
        <p:nvSpPr>
          <p:cNvPr id="574" name="Google Shape;574;g2d3b5114961_0_556"/>
          <p:cNvSpPr txBox="1"/>
          <p:nvPr/>
        </p:nvSpPr>
        <p:spPr>
          <a:xfrm>
            <a:off x="8318175" y="5050675"/>
            <a:ext cx="1495200" cy="433935"/>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1800" dirty="0" err="1">
                <a:solidFill>
                  <a:schemeClr val="dk1"/>
                </a:solidFill>
                <a:latin typeface="Work Sans Medium"/>
                <a:ea typeface="Work Sans Medium"/>
                <a:cs typeface="Work Sans Medium"/>
                <a:sym typeface="Work Sans Medium"/>
              </a:rPr>
              <a:t>Schande</a:t>
            </a:r>
            <a:endParaRPr sz="2000" dirty="0">
              <a:solidFill>
                <a:schemeClr val="dk1"/>
              </a:solidFill>
              <a:latin typeface="Work Sans Medium"/>
              <a:ea typeface="Work Sans Medium"/>
              <a:cs typeface="Work Sans Medium"/>
              <a:sym typeface="Work Sans Medium"/>
            </a:endParaRPr>
          </a:p>
        </p:txBody>
      </p:sp>
      <p:sp>
        <p:nvSpPr>
          <p:cNvPr id="575" name="Google Shape;575;g2d3b5114961_0_556"/>
          <p:cNvSpPr txBox="1"/>
          <p:nvPr/>
        </p:nvSpPr>
        <p:spPr>
          <a:xfrm>
            <a:off x="2530925" y="406323"/>
            <a:ext cx="7130100" cy="714000"/>
          </a:xfrm>
          <a:prstGeom prst="rect">
            <a:avLst/>
          </a:prstGeom>
          <a:noFill/>
          <a:ln>
            <a:noFill/>
          </a:ln>
        </p:spPr>
        <p:txBody>
          <a:bodyPr spcFirstLastPara="1" wrap="square" lIns="91425" tIns="91425" rIns="91425" bIns="91425" anchor="t" anchorCtr="0">
            <a:noAutofit/>
          </a:bodyPr>
          <a:lstStyle/>
          <a:p>
            <a:pPr marL="0" lvl="0" indent="0" algn="ctr" rtl="0">
              <a:lnSpc>
                <a:spcPct val="85000"/>
              </a:lnSpc>
              <a:spcBef>
                <a:spcPts val="0"/>
              </a:spcBef>
              <a:spcAft>
                <a:spcPts val="0"/>
              </a:spcAft>
              <a:buNone/>
            </a:pPr>
            <a:r>
              <a:rPr lang="en-US" sz="3000">
                <a:solidFill>
                  <a:srgbClr val="32797C"/>
                </a:solidFill>
                <a:latin typeface="Work Sans Medium"/>
                <a:ea typeface="Work Sans Medium"/>
                <a:cs typeface="Work Sans Medium"/>
                <a:sym typeface="Work Sans Medium"/>
              </a:rPr>
              <a:t>Die häufigsten Klima-Emotionen</a:t>
            </a:r>
            <a:endParaRPr sz="3000">
              <a:solidFill>
                <a:srgbClr val="32797C"/>
              </a:solidFill>
              <a:latin typeface="Work Sans Medium"/>
              <a:ea typeface="Work Sans Medium"/>
              <a:cs typeface="Work Sans Medium"/>
              <a:sym typeface="Work Sans Medium"/>
            </a:endParaRPr>
          </a:p>
        </p:txBody>
      </p:sp>
      <p:sp>
        <p:nvSpPr>
          <p:cNvPr id="576" name="Google Shape;576;g2d3b5114961_0_556"/>
          <p:cNvSpPr txBox="1"/>
          <p:nvPr/>
        </p:nvSpPr>
        <p:spPr>
          <a:xfrm>
            <a:off x="196500" y="6194850"/>
            <a:ext cx="3000000" cy="3924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Hickman et al., 2021</a:t>
            </a:r>
            <a:endParaRPr sz="1500">
              <a:solidFill>
                <a:schemeClr val="dk1"/>
              </a:solidFill>
              <a:latin typeface="Work Sans Medium"/>
              <a:ea typeface="Work Sans Medium"/>
              <a:cs typeface="Work Sans Medium"/>
              <a:sym typeface="Work Sans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g2d3b5114961_0_14"/>
          <p:cNvSpPr/>
          <p:nvPr/>
        </p:nvSpPr>
        <p:spPr>
          <a:xfrm>
            <a:off x="6322976" y="856525"/>
            <a:ext cx="5145000" cy="5145000"/>
          </a:xfrm>
          <a:prstGeom prst="ellipse">
            <a:avLst/>
          </a:prstGeom>
          <a:solidFill>
            <a:srgbClr val="FFFFFF"/>
          </a:solidFill>
          <a:ln w="12600" cap="flat" cmpd="sng">
            <a:solidFill>
              <a:srgbClr val="D9D9D9">
                <a:alpha val="20000"/>
              </a:srgbClr>
            </a:solidFill>
            <a:prstDash val="solid"/>
            <a:miter lim="8000"/>
            <a:headEnd type="none" w="sm" len="sm"/>
            <a:tailEnd type="none" w="sm" len="sm"/>
          </a:ln>
          <a:effectLst>
            <a:outerShdw blurRad="266760" dist="50760" dir="5400000" rotWithShape="0">
              <a:srgbClr val="000000">
                <a:alpha val="941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36" name="Google Shape;136;g2d3b5114961_0_14"/>
          <p:cNvGrpSpPr/>
          <p:nvPr/>
        </p:nvGrpSpPr>
        <p:grpSpPr>
          <a:xfrm>
            <a:off x="0" y="2787600"/>
            <a:ext cx="5718300" cy="1282800"/>
            <a:chOff x="-1847850" y="3216050"/>
            <a:chExt cx="5718300" cy="1282800"/>
          </a:xfrm>
        </p:grpSpPr>
        <p:sp>
          <p:nvSpPr>
            <p:cNvPr id="137" name="Google Shape;137;g2d3b5114961_0_14"/>
            <p:cNvSpPr/>
            <p:nvPr/>
          </p:nvSpPr>
          <p:spPr>
            <a:xfrm>
              <a:off x="2587650" y="3216050"/>
              <a:ext cx="1282800" cy="12828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38" name="Google Shape;138;g2d3b5114961_0_14"/>
            <p:cNvSpPr/>
            <p:nvPr/>
          </p:nvSpPr>
          <p:spPr>
            <a:xfrm>
              <a:off x="-1847850" y="3216050"/>
              <a:ext cx="4457700" cy="12828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139" name="Google Shape;139;g2d3b5114961_0_14"/>
          <p:cNvSpPr txBox="1"/>
          <p:nvPr/>
        </p:nvSpPr>
        <p:spPr>
          <a:xfrm>
            <a:off x="453238" y="2916268"/>
            <a:ext cx="4937100" cy="1154132"/>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500" b="1" dirty="0">
                <a:solidFill>
                  <a:schemeClr val="lt1"/>
                </a:solidFill>
                <a:latin typeface="Calibri"/>
                <a:ea typeface="Calibri"/>
                <a:cs typeface="Calibri"/>
                <a:sym typeface="Calibri"/>
              </a:rPr>
              <a:t>Hallo von (Trainers Name)!</a:t>
            </a:r>
            <a:endParaRPr sz="3500" b="1" dirty="0">
              <a:solidFill>
                <a:schemeClr val="lt1"/>
              </a:solidFill>
              <a:latin typeface="Calibri"/>
              <a:ea typeface="Calibri"/>
              <a:cs typeface="Calibri"/>
              <a:sym typeface="Calibri"/>
            </a:endParaRPr>
          </a:p>
        </p:txBody>
      </p:sp>
      <p:sp>
        <p:nvSpPr>
          <p:cNvPr id="2" name="Oval 1">
            <a:extLst>
              <a:ext uri="{FF2B5EF4-FFF2-40B4-BE49-F238E27FC236}">
                <a16:creationId xmlns:a16="http://schemas.microsoft.com/office/drawing/2014/main" id="{4F69C701-ED97-02E1-CB6D-B96FBA9700F3}"/>
              </a:ext>
            </a:extLst>
          </p:cNvPr>
          <p:cNvSpPr/>
          <p:nvPr/>
        </p:nvSpPr>
        <p:spPr>
          <a:xfrm>
            <a:off x="6826425" y="1427357"/>
            <a:ext cx="4133549" cy="4003286"/>
          </a:xfrm>
          <a:prstGeom prst="ellipse">
            <a:avLst/>
          </a:prstGeom>
          <a:ln>
            <a:solidFill>
              <a:srgbClr val="3279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4" name="Graphic 3" descr="User with solid fill">
            <a:extLst>
              <a:ext uri="{FF2B5EF4-FFF2-40B4-BE49-F238E27FC236}">
                <a16:creationId xmlns:a16="http://schemas.microsoft.com/office/drawing/2014/main" id="{E196B51B-E518-AB0C-47BF-3ED1E95729A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26828" y="2459067"/>
            <a:ext cx="2166257" cy="216625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pic>
        <p:nvPicPr>
          <p:cNvPr id="581" name="Google Shape;581;g2d3b5114961_0_605"/>
          <p:cNvPicPr preferRelativeResize="0"/>
          <p:nvPr/>
        </p:nvPicPr>
        <p:blipFill>
          <a:blip r:embed="rId3">
            <a:alphaModFix/>
          </a:blip>
          <a:stretch>
            <a:fillRect/>
          </a:stretch>
        </p:blipFill>
        <p:spPr>
          <a:xfrm>
            <a:off x="3719875" y="152400"/>
            <a:ext cx="4752262" cy="6553203"/>
          </a:xfrm>
          <a:prstGeom prst="rect">
            <a:avLst/>
          </a:prstGeom>
          <a:noFill/>
          <a:ln>
            <a:noFill/>
          </a:ln>
        </p:spPr>
      </p:pic>
      <p:sp>
        <p:nvSpPr>
          <p:cNvPr id="582" name="Google Shape;582;g2d3b5114961_0_605"/>
          <p:cNvSpPr txBox="1"/>
          <p:nvPr/>
        </p:nvSpPr>
        <p:spPr>
          <a:xfrm>
            <a:off x="459921" y="5522472"/>
            <a:ext cx="31125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1500" dirty="0">
                <a:solidFill>
                  <a:schemeClr val="dk1"/>
                </a:solidFill>
                <a:latin typeface="Work Sans Medium"/>
                <a:ea typeface="Work Sans Medium"/>
                <a:cs typeface="Work Sans Medium"/>
                <a:sym typeface="Work Sans Medium"/>
              </a:rPr>
              <a:t>Klima-</a:t>
            </a:r>
            <a:r>
              <a:rPr lang="en-US" sz="1500" dirty="0" err="1">
                <a:solidFill>
                  <a:schemeClr val="dk1"/>
                </a:solidFill>
                <a:latin typeface="Work Sans Medium"/>
                <a:ea typeface="Work Sans Medium"/>
                <a:cs typeface="Work Sans Medium"/>
                <a:sym typeface="Work Sans Medium"/>
              </a:rPr>
              <a:t>Netzwerk</a:t>
            </a:r>
            <a:r>
              <a:rPr lang="en-US" sz="1500" dirty="0">
                <a:solidFill>
                  <a:schemeClr val="dk1"/>
                </a:solidFill>
                <a:latin typeface="Work Sans Medium"/>
                <a:ea typeface="Work Sans Medium"/>
                <a:cs typeface="Work Sans Medium"/>
                <a:sym typeface="Work Sans Medium"/>
              </a:rPr>
              <a:t> für </a:t>
            </a:r>
            <a:r>
              <a:rPr lang="en-US" sz="1500" dirty="0" err="1">
                <a:solidFill>
                  <a:schemeClr val="dk1"/>
                </a:solidFill>
                <a:latin typeface="Work Sans Medium"/>
                <a:ea typeface="Work Sans Medium"/>
                <a:cs typeface="Work Sans Medium"/>
                <a:sym typeface="Work Sans Medium"/>
              </a:rPr>
              <a:t>psychische</a:t>
            </a:r>
            <a:r>
              <a:rPr lang="en-US" sz="1500" dirty="0">
                <a:solidFill>
                  <a:schemeClr val="dk1"/>
                </a:solidFill>
                <a:latin typeface="Work Sans Medium"/>
                <a:ea typeface="Work Sans Medium"/>
                <a:cs typeface="Work Sans Medium"/>
                <a:sym typeface="Work Sans Medium"/>
              </a:rPr>
              <a:t> Gesundheit &amp; </a:t>
            </a:r>
            <a:r>
              <a:rPr lang="en-US" sz="1500" dirty="0" err="1">
                <a:solidFill>
                  <a:schemeClr val="dk1"/>
                </a:solidFill>
                <a:latin typeface="Work Sans Medium"/>
                <a:ea typeface="Work Sans Medium"/>
                <a:cs typeface="Work Sans Medium"/>
                <a:sym typeface="Work Sans Medium"/>
              </a:rPr>
              <a:t>Panu</a:t>
            </a:r>
            <a:r>
              <a:rPr lang="en-US" sz="1500" dirty="0">
                <a:solidFill>
                  <a:schemeClr val="dk1"/>
                </a:solidFill>
                <a:latin typeface="Work Sans Medium"/>
                <a:ea typeface="Work Sans Medium"/>
                <a:cs typeface="Work Sans Medium"/>
                <a:sym typeface="Work Sans Medium"/>
              </a:rPr>
              <a:t> </a:t>
            </a:r>
            <a:r>
              <a:rPr lang="en-US" sz="1500" dirty="0" err="1">
                <a:solidFill>
                  <a:schemeClr val="dk1"/>
                </a:solidFill>
                <a:latin typeface="Work Sans Medium"/>
                <a:ea typeface="Work Sans Medium"/>
                <a:cs typeface="Work Sans Medium"/>
                <a:sym typeface="Work Sans Medium"/>
              </a:rPr>
              <a:t>Pihkala</a:t>
            </a:r>
            <a:r>
              <a:rPr lang="en-US" sz="1500" dirty="0">
                <a:solidFill>
                  <a:schemeClr val="dk1"/>
                </a:solidFill>
                <a:latin typeface="Work Sans Medium"/>
                <a:ea typeface="Work Sans Medium"/>
                <a:cs typeface="Work Sans Medium"/>
                <a:sym typeface="Work Sans Medium"/>
              </a:rPr>
              <a:t> 2022</a:t>
            </a:r>
            <a:endParaRPr sz="1500" dirty="0">
              <a:solidFill>
                <a:schemeClr val="dk1"/>
              </a:solidFill>
              <a:latin typeface="Work Sans Medium"/>
              <a:ea typeface="Work Sans Medium"/>
              <a:cs typeface="Work Sans Medium"/>
              <a:sym typeface="Work Sans Medium"/>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Google Shape;587;g2d3b5114961_0_612"/>
          <p:cNvSpPr/>
          <p:nvPr/>
        </p:nvSpPr>
        <p:spPr>
          <a:xfrm>
            <a:off x="-132900" y="2676073"/>
            <a:ext cx="12473174" cy="3682034"/>
          </a:xfrm>
          <a:custGeom>
            <a:avLst/>
            <a:gdLst/>
            <a:ahLst/>
            <a:cxnLst/>
            <a:rect l="l" t="t" r="r" b="b"/>
            <a:pathLst>
              <a:path w="115207" h="58510" extrusionOk="0">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w="19050" cap="flat" cmpd="sng">
            <a:solidFill>
              <a:srgbClr val="32797C"/>
            </a:solidFill>
            <a:prstDash val="solid"/>
            <a:round/>
            <a:headEnd type="none" w="med" len="med"/>
            <a:tailEnd type="none" w="med" len="med"/>
          </a:ln>
        </p:spPr>
        <p:txBody>
          <a:bodyPr/>
          <a:lstStyle/>
          <a:p>
            <a:endParaRPr lang="de-DE"/>
          </a:p>
        </p:txBody>
      </p:sp>
      <p:grpSp>
        <p:nvGrpSpPr>
          <p:cNvPr id="588" name="Google Shape;588;g2d3b5114961_0_612"/>
          <p:cNvGrpSpPr/>
          <p:nvPr/>
        </p:nvGrpSpPr>
        <p:grpSpPr>
          <a:xfrm>
            <a:off x="586331" y="5856486"/>
            <a:ext cx="1718425" cy="501698"/>
            <a:chOff x="3908726" y="2794964"/>
            <a:chExt cx="4340552" cy="1267235"/>
          </a:xfrm>
        </p:grpSpPr>
        <p:sp>
          <p:nvSpPr>
            <p:cNvPr id="589" name="Google Shape;589;g2d3b5114961_0_612"/>
            <p:cNvSpPr/>
            <p:nvPr/>
          </p:nvSpPr>
          <p:spPr>
            <a:xfrm>
              <a:off x="6982078"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90" name="Google Shape;590;g2d3b5114961_0_612"/>
            <p:cNvSpPr/>
            <p:nvPr/>
          </p:nvSpPr>
          <p:spPr>
            <a:xfrm flipH="1">
              <a:off x="3908726"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91" name="Google Shape;591;g2d3b5114961_0_612"/>
            <p:cNvSpPr/>
            <p:nvPr/>
          </p:nvSpPr>
          <p:spPr>
            <a:xfrm>
              <a:off x="4412059" y="2794999"/>
              <a:ext cx="3314400" cy="1267200"/>
            </a:xfrm>
            <a:prstGeom prst="rect">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dirty="0">
                  <a:solidFill>
                    <a:schemeClr val="lt1"/>
                  </a:solidFill>
                  <a:latin typeface="Calibri"/>
                  <a:ea typeface="Calibri"/>
                  <a:cs typeface="Calibri"/>
                  <a:sym typeface="Calibri"/>
                </a:rPr>
                <a:t>Leicht</a:t>
              </a:r>
              <a:endParaRPr sz="3000" dirty="0">
                <a:solidFill>
                  <a:schemeClr val="dk1"/>
                </a:solidFill>
                <a:latin typeface="Work Sans Medium"/>
                <a:ea typeface="Work Sans Medium"/>
                <a:cs typeface="Work Sans Medium"/>
                <a:sym typeface="Work Sans Medium"/>
              </a:endParaRPr>
            </a:p>
          </p:txBody>
        </p:sp>
      </p:grpSp>
      <p:grpSp>
        <p:nvGrpSpPr>
          <p:cNvPr id="592" name="Google Shape;592;g2d3b5114961_0_612"/>
          <p:cNvGrpSpPr/>
          <p:nvPr/>
        </p:nvGrpSpPr>
        <p:grpSpPr>
          <a:xfrm>
            <a:off x="9555731" y="4233607"/>
            <a:ext cx="1718425" cy="501698"/>
            <a:chOff x="3908726" y="2794964"/>
            <a:chExt cx="4340552" cy="1267235"/>
          </a:xfrm>
        </p:grpSpPr>
        <p:sp>
          <p:nvSpPr>
            <p:cNvPr id="593" name="Google Shape;593;g2d3b5114961_0_612"/>
            <p:cNvSpPr/>
            <p:nvPr/>
          </p:nvSpPr>
          <p:spPr>
            <a:xfrm>
              <a:off x="6982078" y="2794964"/>
              <a:ext cx="1267200" cy="1267200"/>
            </a:xfrm>
            <a:prstGeom prst="flowChartDelay">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94" name="Google Shape;594;g2d3b5114961_0_612"/>
            <p:cNvSpPr/>
            <p:nvPr/>
          </p:nvSpPr>
          <p:spPr>
            <a:xfrm flipH="1">
              <a:off x="3908726" y="2794964"/>
              <a:ext cx="1267200" cy="1267200"/>
            </a:xfrm>
            <a:prstGeom prst="flowChartDelay">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95" name="Google Shape;595;g2d3b5114961_0_612"/>
            <p:cNvSpPr/>
            <p:nvPr/>
          </p:nvSpPr>
          <p:spPr>
            <a:xfrm>
              <a:off x="4412059" y="2794999"/>
              <a:ext cx="3314400" cy="1267200"/>
            </a:xfrm>
            <a:prstGeom prst="rect">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dirty="0" err="1">
                  <a:solidFill>
                    <a:schemeClr val="lt1"/>
                  </a:solidFill>
                  <a:latin typeface="Calibri"/>
                  <a:ea typeface="Calibri"/>
                  <a:cs typeface="Calibri"/>
                  <a:sym typeface="Calibri"/>
                </a:rPr>
                <a:t>Schwer</a:t>
              </a:r>
              <a:endParaRPr sz="3000" dirty="0">
                <a:solidFill>
                  <a:schemeClr val="dk1"/>
                </a:solidFill>
                <a:latin typeface="Work Sans Medium"/>
                <a:ea typeface="Work Sans Medium"/>
                <a:cs typeface="Work Sans Medium"/>
                <a:sym typeface="Work Sans Medium"/>
              </a:endParaRPr>
            </a:p>
          </p:txBody>
        </p:sp>
      </p:grpSp>
      <p:grpSp>
        <p:nvGrpSpPr>
          <p:cNvPr id="596" name="Google Shape;596;g2d3b5114961_0_612"/>
          <p:cNvGrpSpPr/>
          <p:nvPr/>
        </p:nvGrpSpPr>
        <p:grpSpPr>
          <a:xfrm>
            <a:off x="6565931" y="5170686"/>
            <a:ext cx="1718425" cy="501698"/>
            <a:chOff x="3908726" y="2794964"/>
            <a:chExt cx="4340552" cy="1267235"/>
          </a:xfrm>
        </p:grpSpPr>
        <p:sp>
          <p:nvSpPr>
            <p:cNvPr id="597" name="Google Shape;597;g2d3b5114961_0_612"/>
            <p:cNvSpPr/>
            <p:nvPr/>
          </p:nvSpPr>
          <p:spPr>
            <a:xfrm>
              <a:off x="6982078" y="279496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98" name="Google Shape;598;g2d3b5114961_0_612"/>
            <p:cNvSpPr/>
            <p:nvPr/>
          </p:nvSpPr>
          <p:spPr>
            <a:xfrm flipH="1">
              <a:off x="3908726" y="279496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99" name="Google Shape;599;g2d3b5114961_0_612"/>
            <p:cNvSpPr/>
            <p:nvPr/>
          </p:nvSpPr>
          <p:spPr>
            <a:xfrm>
              <a:off x="4412059" y="2794999"/>
              <a:ext cx="3314400" cy="12672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Signifikant</a:t>
              </a:r>
              <a:endParaRPr sz="3000">
                <a:solidFill>
                  <a:schemeClr val="dk1"/>
                </a:solidFill>
                <a:latin typeface="Work Sans Medium"/>
                <a:ea typeface="Work Sans Medium"/>
                <a:cs typeface="Work Sans Medium"/>
                <a:sym typeface="Work Sans Medium"/>
              </a:endParaRPr>
            </a:p>
          </p:txBody>
        </p:sp>
      </p:grpSp>
      <p:grpSp>
        <p:nvGrpSpPr>
          <p:cNvPr id="600" name="Google Shape;600;g2d3b5114961_0_612"/>
          <p:cNvGrpSpPr/>
          <p:nvPr/>
        </p:nvGrpSpPr>
        <p:grpSpPr>
          <a:xfrm>
            <a:off x="3576131" y="5627886"/>
            <a:ext cx="1718425" cy="501698"/>
            <a:chOff x="3908726" y="2794964"/>
            <a:chExt cx="4340552" cy="1267235"/>
          </a:xfrm>
        </p:grpSpPr>
        <p:sp>
          <p:nvSpPr>
            <p:cNvPr id="601" name="Google Shape;601;g2d3b5114961_0_612"/>
            <p:cNvSpPr/>
            <p:nvPr/>
          </p:nvSpPr>
          <p:spPr>
            <a:xfrm>
              <a:off x="6982078" y="2794964"/>
              <a:ext cx="1267200" cy="1267200"/>
            </a:xfrm>
            <a:prstGeom prst="flowChartDelay">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02" name="Google Shape;602;g2d3b5114961_0_612"/>
            <p:cNvSpPr/>
            <p:nvPr/>
          </p:nvSpPr>
          <p:spPr>
            <a:xfrm flipH="1">
              <a:off x="3908726" y="2794964"/>
              <a:ext cx="1267200" cy="1267200"/>
            </a:xfrm>
            <a:prstGeom prst="flowChartDelay">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03" name="Google Shape;603;g2d3b5114961_0_612"/>
            <p:cNvSpPr/>
            <p:nvPr/>
          </p:nvSpPr>
          <p:spPr>
            <a:xfrm>
              <a:off x="4412059" y="2794999"/>
              <a:ext cx="3314400" cy="1267200"/>
            </a:xfrm>
            <a:prstGeom prst="rect">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Medium</a:t>
              </a:r>
              <a:endParaRPr sz="3000">
                <a:solidFill>
                  <a:schemeClr val="dk1"/>
                </a:solidFill>
                <a:latin typeface="Work Sans Medium"/>
                <a:ea typeface="Work Sans Medium"/>
                <a:cs typeface="Work Sans Medium"/>
                <a:sym typeface="Work Sans Medium"/>
              </a:endParaRPr>
            </a:p>
          </p:txBody>
        </p:sp>
      </p:grpSp>
      <p:grpSp>
        <p:nvGrpSpPr>
          <p:cNvPr id="604" name="Google Shape;604;g2d3b5114961_0_612"/>
          <p:cNvGrpSpPr/>
          <p:nvPr/>
        </p:nvGrpSpPr>
        <p:grpSpPr>
          <a:xfrm flipH="1">
            <a:off x="5751285" y="-101810"/>
            <a:ext cx="7542955" cy="1063698"/>
            <a:chOff x="-3672505" y="3216050"/>
            <a:chExt cx="7542955" cy="1282801"/>
          </a:xfrm>
        </p:grpSpPr>
        <p:sp>
          <p:nvSpPr>
            <p:cNvPr id="605" name="Google Shape;605;g2d3b5114961_0_612"/>
            <p:cNvSpPr/>
            <p:nvPr/>
          </p:nvSpPr>
          <p:spPr>
            <a:xfrm rot="5400000">
              <a:off x="2587650" y="3216050"/>
              <a:ext cx="1282800" cy="1282800"/>
            </a:xfrm>
            <a:prstGeom prst="round1Rect">
              <a:avLst>
                <a:gd name="adj" fmla="val 50000"/>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06" name="Google Shape;606;g2d3b5114961_0_612"/>
            <p:cNvSpPr/>
            <p:nvPr/>
          </p:nvSpPr>
          <p:spPr>
            <a:xfrm>
              <a:off x="-3672505" y="3216051"/>
              <a:ext cx="6282000" cy="12828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607" name="Google Shape;607;g2d3b5114961_0_612"/>
          <p:cNvSpPr txBox="1"/>
          <p:nvPr/>
        </p:nvSpPr>
        <p:spPr>
          <a:xfrm>
            <a:off x="4591750" y="185875"/>
            <a:ext cx="7130100" cy="714000"/>
          </a:xfrm>
          <a:prstGeom prst="rect">
            <a:avLst/>
          </a:prstGeom>
          <a:noFill/>
          <a:ln>
            <a:noFill/>
          </a:ln>
        </p:spPr>
        <p:txBody>
          <a:bodyPr spcFirstLastPara="1" wrap="square" lIns="91425" tIns="91425" rIns="91425" bIns="91425" anchor="t" anchorCtr="0">
            <a:noAutofit/>
          </a:bodyPr>
          <a:lstStyle/>
          <a:p>
            <a:pPr marL="0" lvl="0" indent="0" algn="r" rtl="0">
              <a:lnSpc>
                <a:spcPct val="85000"/>
              </a:lnSpc>
              <a:spcBef>
                <a:spcPts val="0"/>
              </a:spcBef>
              <a:spcAft>
                <a:spcPts val="0"/>
              </a:spcAft>
              <a:buNone/>
            </a:pPr>
            <a:r>
              <a:rPr lang="en-US" sz="2600">
                <a:solidFill>
                  <a:schemeClr val="lt1"/>
                </a:solidFill>
                <a:latin typeface="Work Sans Medium"/>
                <a:ea typeface="Work Sans Medium"/>
                <a:cs typeface="Work Sans Medium"/>
                <a:sym typeface="Work Sans Medium"/>
              </a:rPr>
              <a:t>Klimaangst Gefühlspalette</a:t>
            </a:r>
            <a:endParaRPr sz="2600">
              <a:solidFill>
                <a:schemeClr val="lt1"/>
              </a:solidFill>
              <a:latin typeface="Work Sans Medium"/>
              <a:ea typeface="Work Sans Medium"/>
              <a:cs typeface="Work Sans Medium"/>
              <a:sym typeface="Work Sans Medium"/>
            </a:endParaRPr>
          </a:p>
        </p:txBody>
      </p:sp>
      <p:sp>
        <p:nvSpPr>
          <p:cNvPr id="608" name="Google Shape;608;g2d3b5114961_0_612"/>
          <p:cNvSpPr txBox="1"/>
          <p:nvPr/>
        </p:nvSpPr>
        <p:spPr>
          <a:xfrm>
            <a:off x="8609350" y="1098525"/>
            <a:ext cx="3112500" cy="392400"/>
          </a:xfrm>
          <a:prstGeom prst="rect">
            <a:avLst/>
          </a:prstGeom>
          <a:noFill/>
          <a:ln>
            <a:noFill/>
          </a:ln>
        </p:spPr>
        <p:txBody>
          <a:bodyPr spcFirstLastPara="1" wrap="square" lIns="91425" tIns="91425" rIns="91425" bIns="91425" anchor="t" anchorCtr="0">
            <a:spAutoFit/>
          </a:bodyPr>
          <a:lstStyle/>
          <a:p>
            <a:pPr marL="0" lvl="0" indent="0" algn="r" rtl="0">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Britt Wray 2022</a:t>
            </a:r>
            <a:endParaRPr sz="1500">
              <a:solidFill>
                <a:schemeClr val="dk1"/>
              </a:solidFill>
              <a:latin typeface="Work Sans Medium"/>
              <a:ea typeface="Work Sans Medium"/>
              <a:cs typeface="Work Sans Medium"/>
              <a:sym typeface="Work Sans Medium"/>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Google Shape;613;g2d3b5114961_0_664"/>
          <p:cNvSpPr/>
          <p:nvPr/>
        </p:nvSpPr>
        <p:spPr>
          <a:xfrm>
            <a:off x="-132900" y="2676073"/>
            <a:ext cx="12473174" cy="3682034"/>
          </a:xfrm>
          <a:custGeom>
            <a:avLst/>
            <a:gdLst/>
            <a:ahLst/>
            <a:cxnLst/>
            <a:rect l="l" t="t" r="r" b="b"/>
            <a:pathLst>
              <a:path w="115207" h="58510" extrusionOk="0">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w="19050" cap="flat" cmpd="sng">
            <a:solidFill>
              <a:srgbClr val="32797C"/>
            </a:solidFill>
            <a:prstDash val="solid"/>
            <a:round/>
            <a:headEnd type="none" w="med" len="med"/>
            <a:tailEnd type="none" w="med" len="med"/>
          </a:ln>
        </p:spPr>
        <p:txBody>
          <a:bodyPr/>
          <a:lstStyle/>
          <a:p>
            <a:endParaRPr lang="de-DE"/>
          </a:p>
        </p:txBody>
      </p:sp>
      <p:grpSp>
        <p:nvGrpSpPr>
          <p:cNvPr id="614" name="Google Shape;614;g2d3b5114961_0_664"/>
          <p:cNvGrpSpPr/>
          <p:nvPr/>
        </p:nvGrpSpPr>
        <p:grpSpPr>
          <a:xfrm>
            <a:off x="586331" y="5856486"/>
            <a:ext cx="1718425" cy="501698"/>
            <a:chOff x="3908726" y="2794964"/>
            <a:chExt cx="4340552" cy="1267235"/>
          </a:xfrm>
        </p:grpSpPr>
        <p:sp>
          <p:nvSpPr>
            <p:cNvPr id="615" name="Google Shape;615;g2d3b5114961_0_664"/>
            <p:cNvSpPr/>
            <p:nvPr/>
          </p:nvSpPr>
          <p:spPr>
            <a:xfrm>
              <a:off x="6982078"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16" name="Google Shape;616;g2d3b5114961_0_664"/>
            <p:cNvSpPr/>
            <p:nvPr/>
          </p:nvSpPr>
          <p:spPr>
            <a:xfrm flipH="1">
              <a:off x="3908726"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17" name="Google Shape;617;g2d3b5114961_0_664"/>
            <p:cNvSpPr/>
            <p:nvPr/>
          </p:nvSpPr>
          <p:spPr>
            <a:xfrm>
              <a:off x="4412059" y="2794999"/>
              <a:ext cx="3314400" cy="1267200"/>
            </a:xfrm>
            <a:prstGeom prst="rect">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dirty="0">
                  <a:solidFill>
                    <a:schemeClr val="lt1"/>
                  </a:solidFill>
                  <a:latin typeface="Calibri"/>
                  <a:ea typeface="Calibri"/>
                  <a:cs typeface="Calibri"/>
                  <a:sym typeface="Calibri"/>
                </a:rPr>
                <a:t>Leicht</a:t>
              </a:r>
              <a:endParaRPr sz="3000" dirty="0">
                <a:solidFill>
                  <a:schemeClr val="dk1"/>
                </a:solidFill>
                <a:latin typeface="Work Sans Medium"/>
                <a:ea typeface="Work Sans Medium"/>
                <a:cs typeface="Work Sans Medium"/>
                <a:sym typeface="Work Sans Medium"/>
              </a:endParaRPr>
            </a:p>
          </p:txBody>
        </p:sp>
      </p:grpSp>
      <p:grpSp>
        <p:nvGrpSpPr>
          <p:cNvPr id="618" name="Google Shape;618;g2d3b5114961_0_664"/>
          <p:cNvGrpSpPr/>
          <p:nvPr/>
        </p:nvGrpSpPr>
        <p:grpSpPr>
          <a:xfrm>
            <a:off x="9555731" y="4233607"/>
            <a:ext cx="1718425" cy="501698"/>
            <a:chOff x="3908726" y="2794964"/>
            <a:chExt cx="4340552" cy="1267235"/>
          </a:xfrm>
        </p:grpSpPr>
        <p:sp>
          <p:nvSpPr>
            <p:cNvPr id="619" name="Google Shape;619;g2d3b5114961_0_664"/>
            <p:cNvSpPr/>
            <p:nvPr/>
          </p:nvSpPr>
          <p:spPr>
            <a:xfrm>
              <a:off x="6982078" y="2794964"/>
              <a:ext cx="1267200" cy="1267200"/>
            </a:xfrm>
            <a:prstGeom prst="flowChartDelay">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20" name="Google Shape;620;g2d3b5114961_0_664"/>
            <p:cNvSpPr/>
            <p:nvPr/>
          </p:nvSpPr>
          <p:spPr>
            <a:xfrm flipH="1">
              <a:off x="3908726" y="2794964"/>
              <a:ext cx="1267200" cy="1267200"/>
            </a:xfrm>
            <a:prstGeom prst="flowChartDelay">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21" name="Google Shape;621;g2d3b5114961_0_664"/>
            <p:cNvSpPr/>
            <p:nvPr/>
          </p:nvSpPr>
          <p:spPr>
            <a:xfrm>
              <a:off x="4412059" y="2794999"/>
              <a:ext cx="3314400" cy="1267200"/>
            </a:xfrm>
            <a:prstGeom prst="rect">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Schwere</a:t>
              </a:r>
              <a:endParaRPr sz="3000">
                <a:solidFill>
                  <a:schemeClr val="dk1"/>
                </a:solidFill>
                <a:latin typeface="Work Sans Medium"/>
                <a:ea typeface="Work Sans Medium"/>
                <a:cs typeface="Work Sans Medium"/>
                <a:sym typeface="Work Sans Medium"/>
              </a:endParaRPr>
            </a:p>
          </p:txBody>
        </p:sp>
      </p:grpSp>
      <p:grpSp>
        <p:nvGrpSpPr>
          <p:cNvPr id="622" name="Google Shape;622;g2d3b5114961_0_664"/>
          <p:cNvGrpSpPr/>
          <p:nvPr/>
        </p:nvGrpSpPr>
        <p:grpSpPr>
          <a:xfrm>
            <a:off x="6565931" y="5170686"/>
            <a:ext cx="1718425" cy="501698"/>
            <a:chOff x="3908726" y="2794964"/>
            <a:chExt cx="4340552" cy="1267235"/>
          </a:xfrm>
        </p:grpSpPr>
        <p:sp>
          <p:nvSpPr>
            <p:cNvPr id="623" name="Google Shape;623;g2d3b5114961_0_664"/>
            <p:cNvSpPr/>
            <p:nvPr/>
          </p:nvSpPr>
          <p:spPr>
            <a:xfrm>
              <a:off x="6982078" y="279496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24" name="Google Shape;624;g2d3b5114961_0_664"/>
            <p:cNvSpPr/>
            <p:nvPr/>
          </p:nvSpPr>
          <p:spPr>
            <a:xfrm flipH="1">
              <a:off x="3908726" y="279496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25" name="Google Shape;625;g2d3b5114961_0_664"/>
            <p:cNvSpPr/>
            <p:nvPr/>
          </p:nvSpPr>
          <p:spPr>
            <a:xfrm>
              <a:off x="4412059" y="2794999"/>
              <a:ext cx="3314400" cy="12672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Signifikant</a:t>
              </a:r>
              <a:endParaRPr sz="3000">
                <a:solidFill>
                  <a:schemeClr val="dk1"/>
                </a:solidFill>
                <a:latin typeface="Work Sans Medium"/>
                <a:ea typeface="Work Sans Medium"/>
                <a:cs typeface="Work Sans Medium"/>
                <a:sym typeface="Work Sans Medium"/>
              </a:endParaRPr>
            </a:p>
          </p:txBody>
        </p:sp>
      </p:grpSp>
      <p:grpSp>
        <p:nvGrpSpPr>
          <p:cNvPr id="626" name="Google Shape;626;g2d3b5114961_0_664"/>
          <p:cNvGrpSpPr/>
          <p:nvPr/>
        </p:nvGrpSpPr>
        <p:grpSpPr>
          <a:xfrm>
            <a:off x="3576131" y="5627886"/>
            <a:ext cx="1718425" cy="501698"/>
            <a:chOff x="3908726" y="2794964"/>
            <a:chExt cx="4340552" cy="1267235"/>
          </a:xfrm>
        </p:grpSpPr>
        <p:sp>
          <p:nvSpPr>
            <p:cNvPr id="627" name="Google Shape;627;g2d3b5114961_0_664"/>
            <p:cNvSpPr/>
            <p:nvPr/>
          </p:nvSpPr>
          <p:spPr>
            <a:xfrm>
              <a:off x="6982078" y="2794964"/>
              <a:ext cx="1267200" cy="1267200"/>
            </a:xfrm>
            <a:prstGeom prst="flowChartDelay">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28" name="Google Shape;628;g2d3b5114961_0_664"/>
            <p:cNvSpPr/>
            <p:nvPr/>
          </p:nvSpPr>
          <p:spPr>
            <a:xfrm flipH="1">
              <a:off x="3908726" y="2794964"/>
              <a:ext cx="1267200" cy="1267200"/>
            </a:xfrm>
            <a:prstGeom prst="flowChartDelay">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29" name="Google Shape;629;g2d3b5114961_0_664"/>
            <p:cNvSpPr/>
            <p:nvPr/>
          </p:nvSpPr>
          <p:spPr>
            <a:xfrm>
              <a:off x="4412059" y="2794999"/>
              <a:ext cx="3314400" cy="1267200"/>
            </a:xfrm>
            <a:prstGeom prst="rect">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Medium</a:t>
              </a:r>
              <a:endParaRPr sz="3000">
                <a:solidFill>
                  <a:schemeClr val="dk1"/>
                </a:solidFill>
                <a:latin typeface="Work Sans Medium"/>
                <a:ea typeface="Work Sans Medium"/>
                <a:cs typeface="Work Sans Medium"/>
                <a:sym typeface="Work Sans Medium"/>
              </a:endParaRPr>
            </a:p>
          </p:txBody>
        </p:sp>
      </p:grpSp>
      <p:grpSp>
        <p:nvGrpSpPr>
          <p:cNvPr id="630" name="Google Shape;630;g2d3b5114961_0_664"/>
          <p:cNvGrpSpPr/>
          <p:nvPr/>
        </p:nvGrpSpPr>
        <p:grpSpPr>
          <a:xfrm flipH="1">
            <a:off x="5751285" y="-101810"/>
            <a:ext cx="7542955" cy="1063698"/>
            <a:chOff x="-3672505" y="3216050"/>
            <a:chExt cx="7542955" cy="1282801"/>
          </a:xfrm>
        </p:grpSpPr>
        <p:sp>
          <p:nvSpPr>
            <p:cNvPr id="631" name="Google Shape;631;g2d3b5114961_0_664"/>
            <p:cNvSpPr/>
            <p:nvPr/>
          </p:nvSpPr>
          <p:spPr>
            <a:xfrm rot="5400000">
              <a:off x="2587650" y="3216050"/>
              <a:ext cx="1282800" cy="1282800"/>
            </a:xfrm>
            <a:prstGeom prst="round1Rect">
              <a:avLst>
                <a:gd name="adj" fmla="val 50000"/>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32" name="Google Shape;632;g2d3b5114961_0_664"/>
            <p:cNvSpPr/>
            <p:nvPr/>
          </p:nvSpPr>
          <p:spPr>
            <a:xfrm>
              <a:off x="-3672505" y="3216051"/>
              <a:ext cx="6282000" cy="12828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633" name="Google Shape;633;g2d3b5114961_0_664"/>
          <p:cNvSpPr txBox="1"/>
          <p:nvPr/>
        </p:nvSpPr>
        <p:spPr>
          <a:xfrm>
            <a:off x="4591750" y="185875"/>
            <a:ext cx="7130100" cy="714000"/>
          </a:xfrm>
          <a:prstGeom prst="rect">
            <a:avLst/>
          </a:prstGeom>
          <a:noFill/>
          <a:ln>
            <a:noFill/>
          </a:ln>
        </p:spPr>
        <p:txBody>
          <a:bodyPr spcFirstLastPara="1" wrap="square" lIns="91425" tIns="91425" rIns="91425" bIns="91425" anchor="t" anchorCtr="0">
            <a:noAutofit/>
          </a:bodyPr>
          <a:lstStyle/>
          <a:p>
            <a:pPr marL="0" lvl="0" indent="0" algn="r" rtl="0">
              <a:lnSpc>
                <a:spcPct val="85000"/>
              </a:lnSpc>
              <a:spcBef>
                <a:spcPts val="0"/>
              </a:spcBef>
              <a:spcAft>
                <a:spcPts val="0"/>
              </a:spcAft>
              <a:buNone/>
            </a:pPr>
            <a:r>
              <a:rPr lang="en-US" sz="2600">
                <a:solidFill>
                  <a:schemeClr val="lt1"/>
                </a:solidFill>
                <a:latin typeface="Work Sans Medium"/>
                <a:ea typeface="Work Sans Medium"/>
                <a:cs typeface="Work Sans Medium"/>
                <a:sym typeface="Work Sans Medium"/>
              </a:rPr>
              <a:t>Klimaangst Gefühlspalette</a:t>
            </a:r>
            <a:endParaRPr sz="2600">
              <a:solidFill>
                <a:schemeClr val="lt1"/>
              </a:solidFill>
              <a:latin typeface="Work Sans Medium"/>
              <a:ea typeface="Work Sans Medium"/>
              <a:cs typeface="Work Sans Medium"/>
              <a:sym typeface="Work Sans Medium"/>
            </a:endParaRPr>
          </a:p>
        </p:txBody>
      </p:sp>
      <p:sp>
        <p:nvSpPr>
          <p:cNvPr id="634" name="Google Shape;634;g2d3b5114961_0_664"/>
          <p:cNvSpPr/>
          <p:nvPr/>
        </p:nvSpPr>
        <p:spPr>
          <a:xfrm>
            <a:off x="494989" y="2842075"/>
            <a:ext cx="2503200" cy="2328600"/>
          </a:xfrm>
          <a:prstGeom prst="roundRect">
            <a:avLst>
              <a:gd name="adj" fmla="val 16667"/>
            </a:avLst>
          </a:prstGeom>
          <a:solidFill>
            <a:srgbClr val="E5F3F1"/>
          </a:solidFill>
          <a:ln w="19050" cap="flat" cmpd="sng">
            <a:solidFill>
              <a:srgbClr val="7EC5B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dirty="0" err="1">
                <a:solidFill>
                  <a:schemeClr val="dk1"/>
                </a:solidFill>
                <a:latin typeface="Calibri"/>
                <a:ea typeface="Calibri"/>
                <a:cs typeface="Calibri"/>
                <a:sym typeface="Calibri"/>
              </a:rPr>
              <a:t>Manchmal</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verärgert</a:t>
            </a:r>
            <a:endParaRPr sz="1800" b="1" dirty="0">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dirty="0" err="1">
                <a:solidFill>
                  <a:schemeClr val="dk1"/>
                </a:solidFill>
                <a:latin typeface="Calibri"/>
                <a:ea typeface="Calibri"/>
                <a:cs typeface="Calibri"/>
                <a:sym typeface="Calibri"/>
              </a:rPr>
              <a:t>Glaube</a:t>
            </a:r>
            <a:r>
              <a:rPr lang="en-US" sz="1800" b="1" dirty="0">
                <a:solidFill>
                  <a:schemeClr val="dk1"/>
                </a:solidFill>
                <a:latin typeface="Calibri"/>
                <a:ea typeface="Calibri"/>
                <a:cs typeface="Calibri"/>
                <a:sym typeface="Calibri"/>
              </a:rPr>
              <a:t> an </a:t>
            </a:r>
            <a:r>
              <a:rPr lang="en-US" sz="1800" b="1" dirty="0" err="1">
                <a:solidFill>
                  <a:schemeClr val="dk1"/>
                </a:solidFill>
                <a:latin typeface="Calibri"/>
                <a:ea typeface="Calibri"/>
                <a:cs typeface="Calibri"/>
                <a:sym typeface="Calibri"/>
              </a:rPr>
              <a:t>Mitmenschen</a:t>
            </a:r>
            <a:endParaRPr sz="1800" b="1" dirty="0">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dirty="0" err="1">
                <a:solidFill>
                  <a:schemeClr val="dk1"/>
                </a:solidFill>
                <a:latin typeface="Calibri"/>
                <a:ea typeface="Calibri"/>
                <a:cs typeface="Calibri"/>
                <a:sym typeface="Calibri"/>
              </a:rPr>
              <a:t>Einzelne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Aktionen</a:t>
            </a:r>
            <a:endParaRPr sz="1800" b="1" dirty="0">
              <a:solidFill>
                <a:schemeClr val="dk1"/>
              </a:solidFill>
              <a:latin typeface="Calibri"/>
              <a:ea typeface="Calibri"/>
              <a:cs typeface="Calibri"/>
              <a:sym typeface="Calibri"/>
            </a:endParaRPr>
          </a:p>
          <a:p>
            <a:pPr marL="0" lvl="0" indent="0" algn="ctr" rtl="0">
              <a:spcBef>
                <a:spcPts val="1000"/>
              </a:spcBef>
              <a:spcAft>
                <a:spcPts val="1000"/>
              </a:spcAft>
              <a:buNone/>
            </a:pPr>
            <a:r>
              <a:rPr lang="en-US" sz="1800" b="1" dirty="0" err="1">
                <a:solidFill>
                  <a:schemeClr val="dk1"/>
                </a:solidFill>
                <a:latin typeface="Calibri"/>
                <a:ea typeface="Calibri"/>
                <a:cs typeface="Calibri"/>
                <a:sym typeface="Calibri"/>
              </a:rPr>
              <a:t>Vermeiden</a:t>
            </a:r>
            <a:r>
              <a:rPr lang="en-US" sz="1800" b="1" dirty="0">
                <a:solidFill>
                  <a:schemeClr val="dk1"/>
                </a:solidFill>
                <a:latin typeface="Calibri"/>
                <a:ea typeface="Calibri"/>
                <a:cs typeface="Calibri"/>
                <a:sym typeface="Calibri"/>
              </a:rPr>
              <a:t> von </a:t>
            </a:r>
            <a:r>
              <a:rPr lang="en-US" sz="1800" b="1" dirty="0" err="1">
                <a:solidFill>
                  <a:schemeClr val="dk1"/>
                </a:solidFill>
                <a:latin typeface="Calibri"/>
                <a:ea typeface="Calibri"/>
                <a:cs typeface="Calibri"/>
                <a:sym typeface="Calibri"/>
              </a:rPr>
              <a:t>mehr</a:t>
            </a:r>
            <a:r>
              <a:rPr lang="en-US" sz="1800" b="1" dirty="0">
                <a:solidFill>
                  <a:schemeClr val="dk1"/>
                </a:solidFill>
                <a:latin typeface="Calibri"/>
                <a:ea typeface="Calibri"/>
                <a:cs typeface="Calibri"/>
                <a:sym typeface="Calibri"/>
              </a:rPr>
              <a:t> </a:t>
            </a:r>
            <a:br>
              <a:rPr lang="en-US" sz="1800" b="1" dirty="0">
                <a:solidFill>
                  <a:schemeClr val="dk1"/>
                </a:solidFill>
                <a:latin typeface="Calibri"/>
                <a:ea typeface="Calibri"/>
                <a:cs typeface="Calibri"/>
                <a:sym typeface="Calibri"/>
              </a:rPr>
            </a:br>
            <a:r>
              <a:rPr lang="en-US" sz="1800" b="1" dirty="0">
                <a:solidFill>
                  <a:schemeClr val="dk1"/>
                </a:solidFill>
                <a:latin typeface="Calibri"/>
                <a:ea typeface="Calibri"/>
                <a:cs typeface="Calibri"/>
                <a:sym typeface="Calibri"/>
              </a:rPr>
              <a:t>"</a:t>
            </a:r>
            <a:r>
              <a:rPr lang="en-US" sz="1800" b="1" dirty="0" err="1">
                <a:solidFill>
                  <a:schemeClr val="dk1"/>
                </a:solidFill>
                <a:latin typeface="Calibri"/>
                <a:ea typeface="Calibri"/>
                <a:cs typeface="Calibri"/>
                <a:sym typeface="Calibri"/>
              </a:rPr>
              <a:t>negativen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Gefühle</a:t>
            </a:r>
            <a:endParaRPr b="1" dirty="0"/>
          </a:p>
        </p:txBody>
      </p:sp>
      <p:cxnSp>
        <p:nvCxnSpPr>
          <p:cNvPr id="635" name="Google Shape;635;g2d3b5114961_0_664"/>
          <p:cNvCxnSpPr>
            <a:stCxn id="634" idx="2"/>
            <a:endCxn id="617" idx="0"/>
          </p:cNvCxnSpPr>
          <p:nvPr/>
        </p:nvCxnSpPr>
        <p:spPr>
          <a:xfrm rot="5400000">
            <a:off x="1251289" y="5361175"/>
            <a:ext cx="685800" cy="304800"/>
          </a:xfrm>
          <a:prstGeom prst="curvedConnector3">
            <a:avLst>
              <a:gd name="adj1" fmla="val 50002"/>
            </a:avLst>
          </a:prstGeom>
          <a:noFill/>
          <a:ln w="19050" cap="flat" cmpd="sng">
            <a:solidFill>
              <a:srgbClr val="7EC5B9"/>
            </a:solidFill>
            <a:prstDash val="solid"/>
            <a:round/>
            <a:headEnd type="none" w="med" len="med"/>
            <a:tailEnd type="none" w="med" len="med"/>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Google Shape;640;g2d3b5114961_0_707"/>
          <p:cNvSpPr/>
          <p:nvPr/>
        </p:nvSpPr>
        <p:spPr>
          <a:xfrm>
            <a:off x="3353989" y="2406700"/>
            <a:ext cx="2503200" cy="2328600"/>
          </a:xfrm>
          <a:prstGeom prst="roundRect">
            <a:avLst>
              <a:gd name="adj" fmla="val 16667"/>
            </a:avLst>
          </a:prstGeom>
          <a:solidFill>
            <a:srgbClr val="4BA798">
              <a:alpha val="30000"/>
            </a:srgbClr>
          </a:solidFill>
          <a:ln w="19050" cap="flat" cmpd="sng">
            <a:solidFill>
              <a:srgbClr val="4BA79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dk1"/>
                </a:solidFill>
                <a:latin typeface="Calibri"/>
                <a:ea typeface="Calibri"/>
                <a:cs typeface="Calibri"/>
                <a:sym typeface="Calibri"/>
              </a:rPr>
              <a:t>Häufig verärgert</a:t>
            </a:r>
            <a:endParaRPr sz="1800" b="1">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a:solidFill>
                  <a:schemeClr val="dk1"/>
                </a:solidFill>
                <a:latin typeface="Calibri"/>
                <a:ea typeface="Calibri"/>
                <a:cs typeface="Calibri"/>
                <a:sym typeface="Calibri"/>
              </a:rPr>
              <a:t>Glaube an Fachleute</a:t>
            </a:r>
            <a:endParaRPr sz="1800" b="1">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a:solidFill>
                  <a:schemeClr val="dk1"/>
                </a:solidFill>
                <a:latin typeface="Calibri"/>
                <a:ea typeface="Calibri"/>
                <a:cs typeface="Calibri"/>
                <a:sym typeface="Calibri"/>
              </a:rPr>
              <a:t>Stärkeres Unbehagen</a:t>
            </a:r>
            <a:endParaRPr sz="1800" b="1">
              <a:solidFill>
                <a:schemeClr val="dk1"/>
              </a:solidFill>
              <a:latin typeface="Calibri"/>
              <a:ea typeface="Calibri"/>
              <a:cs typeface="Calibri"/>
              <a:sym typeface="Calibri"/>
            </a:endParaRPr>
          </a:p>
          <a:p>
            <a:pPr marL="0" lvl="0" indent="0" algn="ctr" rtl="0">
              <a:spcBef>
                <a:spcPts val="1000"/>
              </a:spcBef>
              <a:spcAft>
                <a:spcPts val="1000"/>
              </a:spcAft>
              <a:buNone/>
            </a:pPr>
            <a:r>
              <a:rPr lang="en-US" sz="1800" b="1">
                <a:solidFill>
                  <a:schemeClr val="dk1"/>
                </a:solidFill>
                <a:latin typeface="Calibri"/>
                <a:ea typeface="Calibri"/>
                <a:cs typeface="Calibri"/>
                <a:sym typeface="Calibri"/>
              </a:rPr>
              <a:t>Einige Änderungen im Lebensstil</a:t>
            </a:r>
            <a:endParaRPr sz="1800" b="1">
              <a:solidFill>
                <a:schemeClr val="dk1"/>
              </a:solidFill>
              <a:latin typeface="Calibri"/>
              <a:ea typeface="Calibri"/>
              <a:cs typeface="Calibri"/>
              <a:sym typeface="Calibri"/>
            </a:endParaRPr>
          </a:p>
        </p:txBody>
      </p:sp>
      <p:sp>
        <p:nvSpPr>
          <p:cNvPr id="641" name="Google Shape;641;g2d3b5114961_0_707"/>
          <p:cNvSpPr/>
          <p:nvPr/>
        </p:nvSpPr>
        <p:spPr>
          <a:xfrm>
            <a:off x="-132900" y="2676073"/>
            <a:ext cx="12473174" cy="3682034"/>
          </a:xfrm>
          <a:custGeom>
            <a:avLst/>
            <a:gdLst/>
            <a:ahLst/>
            <a:cxnLst/>
            <a:rect l="l" t="t" r="r" b="b"/>
            <a:pathLst>
              <a:path w="115207" h="58510" extrusionOk="0">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w="19050" cap="flat" cmpd="sng">
            <a:solidFill>
              <a:srgbClr val="32797C"/>
            </a:solidFill>
            <a:prstDash val="solid"/>
            <a:round/>
            <a:headEnd type="none" w="med" len="med"/>
            <a:tailEnd type="none" w="med" len="med"/>
          </a:ln>
        </p:spPr>
        <p:txBody>
          <a:bodyPr/>
          <a:lstStyle/>
          <a:p>
            <a:endParaRPr lang="de-DE"/>
          </a:p>
        </p:txBody>
      </p:sp>
      <p:grpSp>
        <p:nvGrpSpPr>
          <p:cNvPr id="642" name="Google Shape;642;g2d3b5114961_0_707"/>
          <p:cNvGrpSpPr/>
          <p:nvPr/>
        </p:nvGrpSpPr>
        <p:grpSpPr>
          <a:xfrm>
            <a:off x="586331" y="5856486"/>
            <a:ext cx="1718425" cy="501698"/>
            <a:chOff x="3908726" y="2794964"/>
            <a:chExt cx="4340552" cy="1267235"/>
          </a:xfrm>
        </p:grpSpPr>
        <p:sp>
          <p:nvSpPr>
            <p:cNvPr id="643" name="Google Shape;643;g2d3b5114961_0_707"/>
            <p:cNvSpPr/>
            <p:nvPr/>
          </p:nvSpPr>
          <p:spPr>
            <a:xfrm>
              <a:off x="6982078"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44" name="Google Shape;644;g2d3b5114961_0_707"/>
            <p:cNvSpPr/>
            <p:nvPr/>
          </p:nvSpPr>
          <p:spPr>
            <a:xfrm flipH="1">
              <a:off x="3908726"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45" name="Google Shape;645;g2d3b5114961_0_707"/>
            <p:cNvSpPr/>
            <p:nvPr/>
          </p:nvSpPr>
          <p:spPr>
            <a:xfrm>
              <a:off x="4412059" y="2794999"/>
              <a:ext cx="3314400" cy="1267200"/>
            </a:xfrm>
            <a:prstGeom prst="rect">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Mild</a:t>
              </a:r>
              <a:endParaRPr sz="3000">
                <a:solidFill>
                  <a:schemeClr val="dk1"/>
                </a:solidFill>
                <a:latin typeface="Work Sans Medium"/>
                <a:ea typeface="Work Sans Medium"/>
                <a:cs typeface="Work Sans Medium"/>
                <a:sym typeface="Work Sans Medium"/>
              </a:endParaRPr>
            </a:p>
          </p:txBody>
        </p:sp>
      </p:grpSp>
      <p:grpSp>
        <p:nvGrpSpPr>
          <p:cNvPr id="646" name="Google Shape;646;g2d3b5114961_0_707"/>
          <p:cNvGrpSpPr/>
          <p:nvPr/>
        </p:nvGrpSpPr>
        <p:grpSpPr>
          <a:xfrm>
            <a:off x="9555731" y="4233607"/>
            <a:ext cx="1718425" cy="501698"/>
            <a:chOff x="3908726" y="2794964"/>
            <a:chExt cx="4340552" cy="1267235"/>
          </a:xfrm>
        </p:grpSpPr>
        <p:sp>
          <p:nvSpPr>
            <p:cNvPr id="647" name="Google Shape;647;g2d3b5114961_0_707"/>
            <p:cNvSpPr/>
            <p:nvPr/>
          </p:nvSpPr>
          <p:spPr>
            <a:xfrm>
              <a:off x="6982078" y="2794964"/>
              <a:ext cx="1267200" cy="1267200"/>
            </a:xfrm>
            <a:prstGeom prst="flowChartDelay">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48" name="Google Shape;648;g2d3b5114961_0_707"/>
            <p:cNvSpPr/>
            <p:nvPr/>
          </p:nvSpPr>
          <p:spPr>
            <a:xfrm flipH="1">
              <a:off x="3908726" y="2794964"/>
              <a:ext cx="1267200" cy="1267200"/>
            </a:xfrm>
            <a:prstGeom prst="flowChartDelay">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49" name="Google Shape;649;g2d3b5114961_0_707"/>
            <p:cNvSpPr/>
            <p:nvPr/>
          </p:nvSpPr>
          <p:spPr>
            <a:xfrm>
              <a:off x="4412059" y="2794999"/>
              <a:ext cx="3314400" cy="1267200"/>
            </a:xfrm>
            <a:prstGeom prst="rect">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Schwere</a:t>
              </a:r>
              <a:endParaRPr sz="3000">
                <a:solidFill>
                  <a:schemeClr val="dk1"/>
                </a:solidFill>
                <a:latin typeface="Work Sans Medium"/>
                <a:ea typeface="Work Sans Medium"/>
                <a:cs typeface="Work Sans Medium"/>
                <a:sym typeface="Work Sans Medium"/>
              </a:endParaRPr>
            </a:p>
          </p:txBody>
        </p:sp>
      </p:grpSp>
      <p:grpSp>
        <p:nvGrpSpPr>
          <p:cNvPr id="650" name="Google Shape;650;g2d3b5114961_0_707"/>
          <p:cNvGrpSpPr/>
          <p:nvPr/>
        </p:nvGrpSpPr>
        <p:grpSpPr>
          <a:xfrm>
            <a:off x="6565931" y="5170686"/>
            <a:ext cx="1718425" cy="501698"/>
            <a:chOff x="3908726" y="2794964"/>
            <a:chExt cx="4340552" cy="1267235"/>
          </a:xfrm>
        </p:grpSpPr>
        <p:sp>
          <p:nvSpPr>
            <p:cNvPr id="651" name="Google Shape;651;g2d3b5114961_0_707"/>
            <p:cNvSpPr/>
            <p:nvPr/>
          </p:nvSpPr>
          <p:spPr>
            <a:xfrm>
              <a:off x="6982078" y="279496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52" name="Google Shape;652;g2d3b5114961_0_707"/>
            <p:cNvSpPr/>
            <p:nvPr/>
          </p:nvSpPr>
          <p:spPr>
            <a:xfrm flipH="1">
              <a:off x="3908726" y="279496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53" name="Google Shape;653;g2d3b5114961_0_707"/>
            <p:cNvSpPr/>
            <p:nvPr/>
          </p:nvSpPr>
          <p:spPr>
            <a:xfrm>
              <a:off x="4412059" y="2794999"/>
              <a:ext cx="3314400" cy="12672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Signifikant</a:t>
              </a:r>
              <a:endParaRPr sz="3000">
                <a:solidFill>
                  <a:schemeClr val="dk1"/>
                </a:solidFill>
                <a:latin typeface="Work Sans Medium"/>
                <a:ea typeface="Work Sans Medium"/>
                <a:cs typeface="Work Sans Medium"/>
                <a:sym typeface="Work Sans Medium"/>
              </a:endParaRPr>
            </a:p>
          </p:txBody>
        </p:sp>
      </p:grpSp>
      <p:grpSp>
        <p:nvGrpSpPr>
          <p:cNvPr id="654" name="Google Shape;654;g2d3b5114961_0_707"/>
          <p:cNvGrpSpPr/>
          <p:nvPr/>
        </p:nvGrpSpPr>
        <p:grpSpPr>
          <a:xfrm>
            <a:off x="3576131" y="5627886"/>
            <a:ext cx="1718425" cy="501698"/>
            <a:chOff x="3908726" y="2794964"/>
            <a:chExt cx="4340552" cy="1267235"/>
          </a:xfrm>
        </p:grpSpPr>
        <p:sp>
          <p:nvSpPr>
            <p:cNvPr id="655" name="Google Shape;655;g2d3b5114961_0_707"/>
            <p:cNvSpPr/>
            <p:nvPr/>
          </p:nvSpPr>
          <p:spPr>
            <a:xfrm>
              <a:off x="6982078" y="2794964"/>
              <a:ext cx="1267200" cy="1267200"/>
            </a:xfrm>
            <a:prstGeom prst="flowChartDelay">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56" name="Google Shape;656;g2d3b5114961_0_707"/>
            <p:cNvSpPr/>
            <p:nvPr/>
          </p:nvSpPr>
          <p:spPr>
            <a:xfrm flipH="1">
              <a:off x="3908726" y="2794964"/>
              <a:ext cx="1267200" cy="1267200"/>
            </a:xfrm>
            <a:prstGeom prst="flowChartDelay">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57" name="Google Shape;657;g2d3b5114961_0_707"/>
            <p:cNvSpPr/>
            <p:nvPr/>
          </p:nvSpPr>
          <p:spPr>
            <a:xfrm>
              <a:off x="4412059" y="2794999"/>
              <a:ext cx="3314400" cy="1267200"/>
            </a:xfrm>
            <a:prstGeom prst="rect">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Medium</a:t>
              </a:r>
              <a:endParaRPr sz="3000">
                <a:solidFill>
                  <a:schemeClr val="dk1"/>
                </a:solidFill>
                <a:latin typeface="Work Sans Medium"/>
                <a:ea typeface="Work Sans Medium"/>
                <a:cs typeface="Work Sans Medium"/>
                <a:sym typeface="Work Sans Medium"/>
              </a:endParaRPr>
            </a:p>
          </p:txBody>
        </p:sp>
      </p:grpSp>
      <p:grpSp>
        <p:nvGrpSpPr>
          <p:cNvPr id="658" name="Google Shape;658;g2d3b5114961_0_707"/>
          <p:cNvGrpSpPr/>
          <p:nvPr/>
        </p:nvGrpSpPr>
        <p:grpSpPr>
          <a:xfrm flipH="1">
            <a:off x="5751285" y="-101810"/>
            <a:ext cx="7542955" cy="1063698"/>
            <a:chOff x="-3672505" y="3216050"/>
            <a:chExt cx="7542955" cy="1282801"/>
          </a:xfrm>
        </p:grpSpPr>
        <p:sp>
          <p:nvSpPr>
            <p:cNvPr id="659" name="Google Shape;659;g2d3b5114961_0_707"/>
            <p:cNvSpPr/>
            <p:nvPr/>
          </p:nvSpPr>
          <p:spPr>
            <a:xfrm rot="5400000">
              <a:off x="2587650" y="3216050"/>
              <a:ext cx="1282800" cy="1282800"/>
            </a:xfrm>
            <a:prstGeom prst="round1Rect">
              <a:avLst>
                <a:gd name="adj" fmla="val 50000"/>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60" name="Google Shape;660;g2d3b5114961_0_707"/>
            <p:cNvSpPr/>
            <p:nvPr/>
          </p:nvSpPr>
          <p:spPr>
            <a:xfrm>
              <a:off x="-3672505" y="3216051"/>
              <a:ext cx="6282000" cy="12828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661" name="Google Shape;661;g2d3b5114961_0_707"/>
          <p:cNvSpPr txBox="1"/>
          <p:nvPr/>
        </p:nvSpPr>
        <p:spPr>
          <a:xfrm>
            <a:off x="4591750" y="185875"/>
            <a:ext cx="7130100" cy="714000"/>
          </a:xfrm>
          <a:prstGeom prst="rect">
            <a:avLst/>
          </a:prstGeom>
          <a:noFill/>
          <a:ln>
            <a:noFill/>
          </a:ln>
        </p:spPr>
        <p:txBody>
          <a:bodyPr spcFirstLastPara="1" wrap="square" lIns="91425" tIns="91425" rIns="91425" bIns="91425" anchor="t" anchorCtr="0">
            <a:noAutofit/>
          </a:bodyPr>
          <a:lstStyle/>
          <a:p>
            <a:pPr marL="0" lvl="0" indent="0" algn="r" rtl="0">
              <a:lnSpc>
                <a:spcPct val="85000"/>
              </a:lnSpc>
              <a:spcBef>
                <a:spcPts val="0"/>
              </a:spcBef>
              <a:spcAft>
                <a:spcPts val="0"/>
              </a:spcAft>
              <a:buNone/>
            </a:pPr>
            <a:r>
              <a:rPr lang="en-US" sz="2600">
                <a:solidFill>
                  <a:schemeClr val="lt1"/>
                </a:solidFill>
                <a:latin typeface="Work Sans Medium"/>
                <a:ea typeface="Work Sans Medium"/>
                <a:cs typeface="Work Sans Medium"/>
                <a:sym typeface="Work Sans Medium"/>
              </a:rPr>
              <a:t>Klimaangst Gefühlspalette</a:t>
            </a:r>
            <a:endParaRPr sz="2600">
              <a:solidFill>
                <a:schemeClr val="lt1"/>
              </a:solidFill>
              <a:latin typeface="Work Sans Medium"/>
              <a:ea typeface="Work Sans Medium"/>
              <a:cs typeface="Work Sans Medium"/>
              <a:sym typeface="Work Sans Medium"/>
            </a:endParaRPr>
          </a:p>
        </p:txBody>
      </p:sp>
      <p:sp>
        <p:nvSpPr>
          <p:cNvPr id="662" name="Google Shape;662;g2d3b5114961_0_707"/>
          <p:cNvSpPr/>
          <p:nvPr/>
        </p:nvSpPr>
        <p:spPr>
          <a:xfrm>
            <a:off x="494989" y="2842075"/>
            <a:ext cx="2503200" cy="2328600"/>
          </a:xfrm>
          <a:prstGeom prst="roundRect">
            <a:avLst>
              <a:gd name="adj" fmla="val 16667"/>
            </a:avLst>
          </a:prstGeom>
          <a:solidFill>
            <a:srgbClr val="E5F3F1"/>
          </a:solidFill>
          <a:ln w="19050" cap="flat" cmpd="sng">
            <a:solidFill>
              <a:srgbClr val="7EC5B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dk1"/>
                </a:solidFill>
                <a:latin typeface="Calibri"/>
                <a:ea typeface="Calibri"/>
                <a:cs typeface="Calibri"/>
                <a:sym typeface="Calibri"/>
              </a:rPr>
              <a:t>Manchmal verärgert</a:t>
            </a:r>
            <a:endParaRPr sz="1800" b="1">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a:solidFill>
                  <a:schemeClr val="dk1"/>
                </a:solidFill>
                <a:latin typeface="Calibri"/>
                <a:ea typeface="Calibri"/>
                <a:cs typeface="Calibri"/>
                <a:sym typeface="Calibri"/>
              </a:rPr>
              <a:t>Glaube an andere</a:t>
            </a:r>
            <a:endParaRPr sz="1800" b="1">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a:solidFill>
                  <a:schemeClr val="dk1"/>
                </a:solidFill>
                <a:latin typeface="Calibri"/>
                <a:ea typeface="Calibri"/>
                <a:cs typeface="Calibri"/>
                <a:sym typeface="Calibri"/>
              </a:rPr>
              <a:t>Einzelne Aktionen</a:t>
            </a:r>
            <a:endParaRPr sz="1800" b="1">
              <a:solidFill>
                <a:schemeClr val="dk1"/>
              </a:solidFill>
              <a:latin typeface="Calibri"/>
              <a:ea typeface="Calibri"/>
              <a:cs typeface="Calibri"/>
              <a:sym typeface="Calibri"/>
            </a:endParaRPr>
          </a:p>
          <a:p>
            <a:pPr marL="0" lvl="0" indent="0" algn="ctr" rtl="0">
              <a:spcBef>
                <a:spcPts val="1000"/>
              </a:spcBef>
              <a:spcAft>
                <a:spcPts val="1000"/>
              </a:spcAft>
              <a:buNone/>
            </a:pPr>
            <a:r>
              <a:rPr lang="en-US" sz="1800" b="1">
                <a:solidFill>
                  <a:schemeClr val="dk1"/>
                </a:solidFill>
                <a:latin typeface="Calibri"/>
                <a:ea typeface="Calibri"/>
                <a:cs typeface="Calibri"/>
                <a:sym typeface="Calibri"/>
              </a:rPr>
              <a:t>Vermeiden von mehr </a:t>
            </a:r>
            <a:br>
              <a:rPr lang="en-US" sz="1800" b="1">
                <a:solidFill>
                  <a:schemeClr val="dk1"/>
                </a:solidFill>
                <a:latin typeface="Calibri"/>
                <a:ea typeface="Calibri"/>
                <a:cs typeface="Calibri"/>
                <a:sym typeface="Calibri"/>
              </a:rPr>
            </a:br>
            <a:r>
              <a:rPr lang="en-US" sz="1800" b="1">
                <a:solidFill>
                  <a:schemeClr val="dk1"/>
                </a:solidFill>
                <a:latin typeface="Calibri"/>
                <a:ea typeface="Calibri"/>
                <a:cs typeface="Calibri"/>
                <a:sym typeface="Calibri"/>
              </a:rPr>
              <a:t>"negative" Gefühle</a:t>
            </a:r>
            <a:endParaRPr b="1"/>
          </a:p>
        </p:txBody>
      </p:sp>
      <p:cxnSp>
        <p:nvCxnSpPr>
          <p:cNvPr id="663" name="Google Shape;663;g2d3b5114961_0_707"/>
          <p:cNvCxnSpPr>
            <a:stCxn id="662" idx="2"/>
            <a:endCxn id="645" idx="0"/>
          </p:cNvCxnSpPr>
          <p:nvPr/>
        </p:nvCxnSpPr>
        <p:spPr>
          <a:xfrm rot="5400000">
            <a:off x="1251289" y="5361175"/>
            <a:ext cx="685800" cy="304800"/>
          </a:xfrm>
          <a:prstGeom prst="curvedConnector3">
            <a:avLst>
              <a:gd name="adj1" fmla="val 50002"/>
            </a:avLst>
          </a:prstGeom>
          <a:noFill/>
          <a:ln w="19050" cap="flat" cmpd="sng">
            <a:solidFill>
              <a:srgbClr val="7EC5B9"/>
            </a:solidFill>
            <a:prstDash val="solid"/>
            <a:round/>
            <a:headEnd type="none" w="med" len="med"/>
            <a:tailEnd type="none" w="med" len="med"/>
          </a:ln>
        </p:spPr>
      </p:cxnSp>
      <p:cxnSp>
        <p:nvCxnSpPr>
          <p:cNvPr id="664" name="Google Shape;664;g2d3b5114961_0_707"/>
          <p:cNvCxnSpPr>
            <a:stCxn id="640" idx="2"/>
            <a:endCxn id="657" idx="0"/>
          </p:cNvCxnSpPr>
          <p:nvPr/>
        </p:nvCxnSpPr>
        <p:spPr>
          <a:xfrm rot="5400000">
            <a:off x="4072339" y="5094550"/>
            <a:ext cx="892500" cy="174000"/>
          </a:xfrm>
          <a:prstGeom prst="curvedConnector3">
            <a:avLst>
              <a:gd name="adj1" fmla="val 50006"/>
            </a:avLst>
          </a:prstGeom>
          <a:noFill/>
          <a:ln w="19050" cap="flat" cmpd="sng">
            <a:solidFill>
              <a:srgbClr val="4BA798"/>
            </a:solidFill>
            <a:prstDash val="solid"/>
            <a:round/>
            <a:headEnd type="none" w="med" len="med"/>
            <a:tailEnd type="none" w="med" len="med"/>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g2d3b5114961_0_741"/>
          <p:cNvSpPr/>
          <p:nvPr/>
        </p:nvSpPr>
        <p:spPr>
          <a:xfrm>
            <a:off x="3353989" y="2406700"/>
            <a:ext cx="2503200" cy="2328600"/>
          </a:xfrm>
          <a:prstGeom prst="roundRect">
            <a:avLst>
              <a:gd name="adj" fmla="val 16667"/>
            </a:avLst>
          </a:prstGeom>
          <a:solidFill>
            <a:srgbClr val="4BA798">
              <a:alpha val="30000"/>
            </a:srgbClr>
          </a:solidFill>
          <a:ln w="19050" cap="flat" cmpd="sng">
            <a:solidFill>
              <a:srgbClr val="4BA79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dk1"/>
                </a:solidFill>
                <a:latin typeface="Calibri"/>
                <a:ea typeface="Calibri"/>
                <a:cs typeface="Calibri"/>
                <a:sym typeface="Calibri"/>
              </a:rPr>
              <a:t>Häufig verärgert</a:t>
            </a:r>
            <a:endParaRPr sz="1800" b="1">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a:solidFill>
                  <a:schemeClr val="dk1"/>
                </a:solidFill>
                <a:latin typeface="Calibri"/>
                <a:ea typeface="Calibri"/>
                <a:cs typeface="Calibri"/>
                <a:sym typeface="Calibri"/>
              </a:rPr>
              <a:t>Glaube an Fachleute</a:t>
            </a:r>
            <a:endParaRPr sz="1800" b="1">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a:solidFill>
                  <a:schemeClr val="dk1"/>
                </a:solidFill>
                <a:latin typeface="Calibri"/>
                <a:ea typeface="Calibri"/>
                <a:cs typeface="Calibri"/>
                <a:sym typeface="Calibri"/>
              </a:rPr>
              <a:t>Stärkeres Unbehagen</a:t>
            </a:r>
            <a:endParaRPr sz="1800" b="1">
              <a:solidFill>
                <a:schemeClr val="dk1"/>
              </a:solidFill>
              <a:latin typeface="Calibri"/>
              <a:ea typeface="Calibri"/>
              <a:cs typeface="Calibri"/>
              <a:sym typeface="Calibri"/>
            </a:endParaRPr>
          </a:p>
          <a:p>
            <a:pPr marL="0" lvl="0" indent="0" algn="ctr" rtl="0">
              <a:spcBef>
                <a:spcPts val="1000"/>
              </a:spcBef>
              <a:spcAft>
                <a:spcPts val="1000"/>
              </a:spcAft>
              <a:buNone/>
            </a:pPr>
            <a:r>
              <a:rPr lang="en-US" sz="1800" b="1">
                <a:solidFill>
                  <a:schemeClr val="dk1"/>
                </a:solidFill>
                <a:latin typeface="Calibri"/>
                <a:ea typeface="Calibri"/>
                <a:cs typeface="Calibri"/>
                <a:sym typeface="Calibri"/>
              </a:rPr>
              <a:t>Einige Änderungen im Lebensstil</a:t>
            </a:r>
            <a:endParaRPr sz="1800" b="1">
              <a:solidFill>
                <a:schemeClr val="dk1"/>
              </a:solidFill>
              <a:latin typeface="Calibri"/>
              <a:ea typeface="Calibri"/>
              <a:cs typeface="Calibri"/>
              <a:sym typeface="Calibri"/>
            </a:endParaRPr>
          </a:p>
        </p:txBody>
      </p:sp>
      <p:sp>
        <p:nvSpPr>
          <p:cNvPr id="670" name="Google Shape;670;g2d3b5114961_0_741"/>
          <p:cNvSpPr/>
          <p:nvPr/>
        </p:nvSpPr>
        <p:spPr>
          <a:xfrm>
            <a:off x="-132900" y="2676073"/>
            <a:ext cx="12473174" cy="3682034"/>
          </a:xfrm>
          <a:custGeom>
            <a:avLst/>
            <a:gdLst/>
            <a:ahLst/>
            <a:cxnLst/>
            <a:rect l="l" t="t" r="r" b="b"/>
            <a:pathLst>
              <a:path w="115207" h="58510" extrusionOk="0">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w="19050" cap="flat" cmpd="sng">
            <a:solidFill>
              <a:srgbClr val="32797C"/>
            </a:solidFill>
            <a:prstDash val="solid"/>
            <a:round/>
            <a:headEnd type="none" w="med" len="med"/>
            <a:tailEnd type="none" w="med" len="med"/>
          </a:ln>
        </p:spPr>
        <p:txBody>
          <a:bodyPr/>
          <a:lstStyle/>
          <a:p>
            <a:endParaRPr lang="de-DE"/>
          </a:p>
        </p:txBody>
      </p:sp>
      <p:grpSp>
        <p:nvGrpSpPr>
          <p:cNvPr id="671" name="Google Shape;671;g2d3b5114961_0_741"/>
          <p:cNvGrpSpPr/>
          <p:nvPr/>
        </p:nvGrpSpPr>
        <p:grpSpPr>
          <a:xfrm>
            <a:off x="586331" y="5856486"/>
            <a:ext cx="1718425" cy="501698"/>
            <a:chOff x="3908726" y="2794964"/>
            <a:chExt cx="4340552" cy="1267235"/>
          </a:xfrm>
        </p:grpSpPr>
        <p:sp>
          <p:nvSpPr>
            <p:cNvPr id="672" name="Google Shape;672;g2d3b5114961_0_741"/>
            <p:cNvSpPr/>
            <p:nvPr/>
          </p:nvSpPr>
          <p:spPr>
            <a:xfrm>
              <a:off x="6982078"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73" name="Google Shape;673;g2d3b5114961_0_741"/>
            <p:cNvSpPr/>
            <p:nvPr/>
          </p:nvSpPr>
          <p:spPr>
            <a:xfrm flipH="1">
              <a:off x="3908726"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74" name="Google Shape;674;g2d3b5114961_0_741"/>
            <p:cNvSpPr/>
            <p:nvPr/>
          </p:nvSpPr>
          <p:spPr>
            <a:xfrm>
              <a:off x="4412059" y="2794999"/>
              <a:ext cx="3314400" cy="1267200"/>
            </a:xfrm>
            <a:prstGeom prst="rect">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Mild</a:t>
              </a:r>
              <a:endParaRPr sz="3000">
                <a:solidFill>
                  <a:schemeClr val="dk1"/>
                </a:solidFill>
                <a:latin typeface="Work Sans Medium"/>
                <a:ea typeface="Work Sans Medium"/>
                <a:cs typeface="Work Sans Medium"/>
                <a:sym typeface="Work Sans Medium"/>
              </a:endParaRPr>
            </a:p>
          </p:txBody>
        </p:sp>
      </p:grpSp>
      <p:grpSp>
        <p:nvGrpSpPr>
          <p:cNvPr id="675" name="Google Shape;675;g2d3b5114961_0_741"/>
          <p:cNvGrpSpPr/>
          <p:nvPr/>
        </p:nvGrpSpPr>
        <p:grpSpPr>
          <a:xfrm>
            <a:off x="9555731" y="4233607"/>
            <a:ext cx="1718425" cy="501698"/>
            <a:chOff x="3908726" y="2794964"/>
            <a:chExt cx="4340552" cy="1267235"/>
          </a:xfrm>
        </p:grpSpPr>
        <p:sp>
          <p:nvSpPr>
            <p:cNvPr id="676" name="Google Shape;676;g2d3b5114961_0_741"/>
            <p:cNvSpPr/>
            <p:nvPr/>
          </p:nvSpPr>
          <p:spPr>
            <a:xfrm>
              <a:off x="6982078" y="2794964"/>
              <a:ext cx="1267200" cy="1267200"/>
            </a:xfrm>
            <a:prstGeom prst="flowChartDelay">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77" name="Google Shape;677;g2d3b5114961_0_741"/>
            <p:cNvSpPr/>
            <p:nvPr/>
          </p:nvSpPr>
          <p:spPr>
            <a:xfrm flipH="1">
              <a:off x="3908726" y="2794964"/>
              <a:ext cx="1267200" cy="1267200"/>
            </a:xfrm>
            <a:prstGeom prst="flowChartDelay">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78" name="Google Shape;678;g2d3b5114961_0_741"/>
            <p:cNvSpPr/>
            <p:nvPr/>
          </p:nvSpPr>
          <p:spPr>
            <a:xfrm>
              <a:off x="4412059" y="2794999"/>
              <a:ext cx="3314400" cy="1267200"/>
            </a:xfrm>
            <a:prstGeom prst="rect">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Schwere</a:t>
              </a:r>
              <a:endParaRPr sz="3000">
                <a:solidFill>
                  <a:schemeClr val="dk1"/>
                </a:solidFill>
                <a:latin typeface="Work Sans Medium"/>
                <a:ea typeface="Work Sans Medium"/>
                <a:cs typeface="Work Sans Medium"/>
                <a:sym typeface="Work Sans Medium"/>
              </a:endParaRPr>
            </a:p>
          </p:txBody>
        </p:sp>
      </p:grpSp>
      <p:grpSp>
        <p:nvGrpSpPr>
          <p:cNvPr id="679" name="Google Shape;679;g2d3b5114961_0_741"/>
          <p:cNvGrpSpPr/>
          <p:nvPr/>
        </p:nvGrpSpPr>
        <p:grpSpPr>
          <a:xfrm>
            <a:off x="6565931" y="5170686"/>
            <a:ext cx="1718425" cy="501698"/>
            <a:chOff x="3908726" y="2794964"/>
            <a:chExt cx="4340552" cy="1267235"/>
          </a:xfrm>
        </p:grpSpPr>
        <p:sp>
          <p:nvSpPr>
            <p:cNvPr id="680" name="Google Shape;680;g2d3b5114961_0_741"/>
            <p:cNvSpPr/>
            <p:nvPr/>
          </p:nvSpPr>
          <p:spPr>
            <a:xfrm>
              <a:off x="6982078" y="279496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1" name="Google Shape;681;g2d3b5114961_0_741"/>
            <p:cNvSpPr/>
            <p:nvPr/>
          </p:nvSpPr>
          <p:spPr>
            <a:xfrm flipH="1">
              <a:off x="3908726" y="279496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2" name="Google Shape;682;g2d3b5114961_0_741"/>
            <p:cNvSpPr/>
            <p:nvPr/>
          </p:nvSpPr>
          <p:spPr>
            <a:xfrm>
              <a:off x="4412059" y="2794999"/>
              <a:ext cx="3314400" cy="12672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Signifikant</a:t>
              </a:r>
              <a:endParaRPr sz="3000">
                <a:solidFill>
                  <a:schemeClr val="dk1"/>
                </a:solidFill>
                <a:latin typeface="Work Sans Medium"/>
                <a:ea typeface="Work Sans Medium"/>
                <a:cs typeface="Work Sans Medium"/>
                <a:sym typeface="Work Sans Medium"/>
              </a:endParaRPr>
            </a:p>
          </p:txBody>
        </p:sp>
      </p:grpSp>
      <p:grpSp>
        <p:nvGrpSpPr>
          <p:cNvPr id="683" name="Google Shape;683;g2d3b5114961_0_741"/>
          <p:cNvGrpSpPr/>
          <p:nvPr/>
        </p:nvGrpSpPr>
        <p:grpSpPr>
          <a:xfrm>
            <a:off x="3576131" y="5627886"/>
            <a:ext cx="1718425" cy="501698"/>
            <a:chOff x="3908726" y="2794964"/>
            <a:chExt cx="4340552" cy="1267235"/>
          </a:xfrm>
        </p:grpSpPr>
        <p:sp>
          <p:nvSpPr>
            <p:cNvPr id="684" name="Google Shape;684;g2d3b5114961_0_741"/>
            <p:cNvSpPr/>
            <p:nvPr/>
          </p:nvSpPr>
          <p:spPr>
            <a:xfrm>
              <a:off x="6982078" y="2794964"/>
              <a:ext cx="1267200" cy="1267200"/>
            </a:xfrm>
            <a:prstGeom prst="flowChartDelay">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5" name="Google Shape;685;g2d3b5114961_0_741"/>
            <p:cNvSpPr/>
            <p:nvPr/>
          </p:nvSpPr>
          <p:spPr>
            <a:xfrm flipH="1">
              <a:off x="3908726" y="2794964"/>
              <a:ext cx="1267200" cy="1267200"/>
            </a:xfrm>
            <a:prstGeom prst="flowChartDelay">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6" name="Google Shape;686;g2d3b5114961_0_741"/>
            <p:cNvSpPr/>
            <p:nvPr/>
          </p:nvSpPr>
          <p:spPr>
            <a:xfrm>
              <a:off x="4412059" y="2794999"/>
              <a:ext cx="3314400" cy="1267200"/>
            </a:xfrm>
            <a:prstGeom prst="rect">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Medium</a:t>
              </a:r>
              <a:endParaRPr sz="3000">
                <a:solidFill>
                  <a:schemeClr val="dk1"/>
                </a:solidFill>
                <a:latin typeface="Work Sans Medium"/>
                <a:ea typeface="Work Sans Medium"/>
                <a:cs typeface="Work Sans Medium"/>
                <a:sym typeface="Work Sans Medium"/>
              </a:endParaRPr>
            </a:p>
          </p:txBody>
        </p:sp>
      </p:grpSp>
      <p:grpSp>
        <p:nvGrpSpPr>
          <p:cNvPr id="687" name="Google Shape;687;g2d3b5114961_0_741"/>
          <p:cNvGrpSpPr/>
          <p:nvPr/>
        </p:nvGrpSpPr>
        <p:grpSpPr>
          <a:xfrm flipH="1">
            <a:off x="5751285" y="-101810"/>
            <a:ext cx="7542955" cy="1063698"/>
            <a:chOff x="-3672505" y="3216050"/>
            <a:chExt cx="7542955" cy="1282801"/>
          </a:xfrm>
        </p:grpSpPr>
        <p:sp>
          <p:nvSpPr>
            <p:cNvPr id="688" name="Google Shape;688;g2d3b5114961_0_741"/>
            <p:cNvSpPr/>
            <p:nvPr/>
          </p:nvSpPr>
          <p:spPr>
            <a:xfrm rot="5400000">
              <a:off x="2587650" y="3216050"/>
              <a:ext cx="1282800" cy="1282800"/>
            </a:xfrm>
            <a:prstGeom prst="round1Rect">
              <a:avLst>
                <a:gd name="adj" fmla="val 50000"/>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9" name="Google Shape;689;g2d3b5114961_0_741"/>
            <p:cNvSpPr/>
            <p:nvPr/>
          </p:nvSpPr>
          <p:spPr>
            <a:xfrm>
              <a:off x="-3672505" y="3216051"/>
              <a:ext cx="6282000" cy="12828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690" name="Google Shape;690;g2d3b5114961_0_741"/>
          <p:cNvSpPr txBox="1"/>
          <p:nvPr/>
        </p:nvSpPr>
        <p:spPr>
          <a:xfrm>
            <a:off x="4591750" y="185875"/>
            <a:ext cx="7130100" cy="714000"/>
          </a:xfrm>
          <a:prstGeom prst="rect">
            <a:avLst/>
          </a:prstGeom>
          <a:noFill/>
          <a:ln>
            <a:noFill/>
          </a:ln>
        </p:spPr>
        <p:txBody>
          <a:bodyPr spcFirstLastPara="1" wrap="square" lIns="91425" tIns="91425" rIns="91425" bIns="91425" anchor="t" anchorCtr="0">
            <a:noAutofit/>
          </a:bodyPr>
          <a:lstStyle/>
          <a:p>
            <a:pPr marL="0" lvl="0" indent="0" algn="r" rtl="0">
              <a:lnSpc>
                <a:spcPct val="85000"/>
              </a:lnSpc>
              <a:spcBef>
                <a:spcPts val="0"/>
              </a:spcBef>
              <a:spcAft>
                <a:spcPts val="0"/>
              </a:spcAft>
              <a:buNone/>
            </a:pPr>
            <a:r>
              <a:rPr lang="en-US" sz="2600">
                <a:solidFill>
                  <a:schemeClr val="lt1"/>
                </a:solidFill>
                <a:latin typeface="Work Sans Medium"/>
                <a:ea typeface="Work Sans Medium"/>
                <a:cs typeface="Work Sans Medium"/>
                <a:sym typeface="Work Sans Medium"/>
              </a:rPr>
              <a:t>Klimaangst Gefühlspalette</a:t>
            </a:r>
            <a:endParaRPr sz="2600">
              <a:solidFill>
                <a:schemeClr val="lt1"/>
              </a:solidFill>
              <a:latin typeface="Work Sans Medium"/>
              <a:ea typeface="Work Sans Medium"/>
              <a:cs typeface="Work Sans Medium"/>
              <a:sym typeface="Work Sans Medium"/>
            </a:endParaRPr>
          </a:p>
        </p:txBody>
      </p:sp>
      <p:sp>
        <p:nvSpPr>
          <p:cNvPr id="691" name="Google Shape;691;g2d3b5114961_0_741"/>
          <p:cNvSpPr/>
          <p:nvPr/>
        </p:nvSpPr>
        <p:spPr>
          <a:xfrm>
            <a:off x="6056459" y="1335370"/>
            <a:ext cx="2659730" cy="2898230"/>
          </a:xfrm>
          <a:prstGeom prst="roundRect">
            <a:avLst>
              <a:gd name="adj" fmla="val 16667"/>
            </a:avLst>
          </a:prstGeom>
          <a:solidFill>
            <a:srgbClr val="326F65">
              <a:alpha val="30000"/>
            </a:srgbClr>
          </a:solidFill>
          <a:ln w="19050" cap="flat"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dirty="0" err="1">
                <a:solidFill>
                  <a:schemeClr val="dk1"/>
                </a:solidFill>
                <a:latin typeface="Calibri"/>
                <a:ea typeface="Calibri"/>
                <a:cs typeface="Calibri"/>
                <a:sym typeface="Calibri"/>
              </a:rPr>
              <a:t>Tägliche</a:t>
            </a:r>
            <a:r>
              <a:rPr lang="en-US" sz="1800" b="1" dirty="0">
                <a:solidFill>
                  <a:schemeClr val="dk1"/>
                </a:solidFill>
                <a:latin typeface="Calibri"/>
                <a:ea typeface="Calibri"/>
                <a:cs typeface="Calibri"/>
                <a:sym typeface="Calibri"/>
              </a:rPr>
              <a:t> Not, Schuld, </a:t>
            </a:r>
            <a:r>
              <a:rPr lang="en-US" sz="1800" b="1" dirty="0" err="1">
                <a:solidFill>
                  <a:schemeClr val="dk1"/>
                </a:solidFill>
                <a:latin typeface="Calibri"/>
                <a:ea typeface="Calibri"/>
                <a:cs typeface="Calibri"/>
                <a:sym typeface="Calibri"/>
              </a:rPr>
              <a:t>Trauer</a:t>
            </a:r>
            <a:r>
              <a:rPr lang="en-US" sz="1800" b="1" dirty="0">
                <a:solidFill>
                  <a:schemeClr val="dk1"/>
                </a:solidFill>
                <a:latin typeface="Calibri"/>
                <a:ea typeface="Calibri"/>
                <a:cs typeface="Calibri"/>
                <a:sym typeface="Calibri"/>
              </a:rPr>
              <a:t>, Angst</a:t>
            </a:r>
            <a:endParaRPr sz="1800" b="1" dirty="0">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dirty="0">
                <a:solidFill>
                  <a:schemeClr val="dk1"/>
                </a:solidFill>
                <a:latin typeface="Calibri"/>
                <a:ea typeface="Calibri"/>
                <a:cs typeface="Calibri"/>
                <a:sym typeface="Calibri"/>
              </a:rPr>
              <a:t>Wenig </a:t>
            </a:r>
            <a:r>
              <a:rPr lang="en-US" sz="1800" b="1" dirty="0" err="1">
                <a:solidFill>
                  <a:schemeClr val="dk1"/>
                </a:solidFill>
                <a:latin typeface="Calibri"/>
                <a:ea typeface="Calibri"/>
                <a:cs typeface="Calibri"/>
                <a:sym typeface="Calibri"/>
              </a:rPr>
              <a:t>Vertrauen</a:t>
            </a:r>
            <a:r>
              <a:rPr lang="en-US" sz="1800" b="1" dirty="0">
                <a:solidFill>
                  <a:schemeClr val="dk1"/>
                </a:solidFill>
                <a:latin typeface="Calibri"/>
                <a:ea typeface="Calibri"/>
                <a:cs typeface="Calibri"/>
                <a:sym typeface="Calibri"/>
              </a:rPr>
              <a:t> in </a:t>
            </a:r>
            <a:r>
              <a:rPr lang="en-US" sz="1800" b="1" dirty="0" err="1">
                <a:solidFill>
                  <a:schemeClr val="dk1"/>
                </a:solidFill>
                <a:latin typeface="Calibri"/>
                <a:ea typeface="Calibri"/>
                <a:cs typeface="Calibri"/>
                <a:sym typeface="Calibri"/>
              </a:rPr>
              <a:t>andere</a:t>
            </a:r>
            <a:endParaRPr sz="1800" b="1" dirty="0">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dirty="0" err="1">
                <a:solidFill>
                  <a:schemeClr val="dk1"/>
                </a:solidFill>
                <a:latin typeface="Calibri"/>
                <a:ea typeface="Calibri"/>
                <a:cs typeface="Calibri"/>
                <a:sym typeface="Calibri"/>
              </a:rPr>
              <a:t>Erhebliche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Änderungen</a:t>
            </a:r>
            <a:r>
              <a:rPr lang="en-US" sz="1800" b="1" dirty="0">
                <a:solidFill>
                  <a:schemeClr val="dk1"/>
                </a:solidFill>
                <a:latin typeface="Calibri"/>
                <a:ea typeface="Calibri"/>
                <a:cs typeface="Calibri"/>
                <a:sym typeface="Calibri"/>
              </a:rPr>
              <a:t> des </a:t>
            </a:r>
            <a:r>
              <a:rPr lang="en-US" sz="1800" b="1" dirty="0" err="1">
                <a:solidFill>
                  <a:schemeClr val="dk1"/>
                </a:solidFill>
                <a:latin typeface="Calibri"/>
                <a:ea typeface="Calibri"/>
                <a:cs typeface="Calibri"/>
                <a:sym typeface="Calibri"/>
              </a:rPr>
              <a:t>Lebensstils</a:t>
            </a:r>
            <a:endParaRPr sz="1800" b="1" dirty="0">
              <a:solidFill>
                <a:schemeClr val="dk1"/>
              </a:solidFill>
              <a:latin typeface="Calibri"/>
              <a:ea typeface="Calibri"/>
              <a:cs typeface="Calibri"/>
              <a:sym typeface="Calibri"/>
            </a:endParaRPr>
          </a:p>
          <a:p>
            <a:pPr marL="0" lvl="0" indent="0" algn="ctr" rtl="0">
              <a:spcBef>
                <a:spcPts val="1000"/>
              </a:spcBef>
              <a:spcAft>
                <a:spcPts val="1000"/>
              </a:spcAft>
              <a:buNone/>
            </a:pPr>
            <a:r>
              <a:rPr lang="en-US" sz="1800" b="1" dirty="0" err="1">
                <a:solidFill>
                  <a:schemeClr val="dk1"/>
                </a:solidFill>
                <a:latin typeface="Calibri"/>
                <a:ea typeface="Calibri"/>
                <a:cs typeface="Calibri"/>
                <a:sym typeface="Calibri"/>
              </a:rPr>
              <a:t>Gruppenaktionen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zum</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Abbau</a:t>
            </a:r>
            <a:r>
              <a:rPr lang="en-US" sz="1800" b="1" dirty="0">
                <a:solidFill>
                  <a:schemeClr val="dk1"/>
                </a:solidFill>
                <a:latin typeface="Calibri"/>
                <a:ea typeface="Calibri"/>
                <a:cs typeface="Calibri"/>
                <a:sym typeface="Calibri"/>
              </a:rPr>
              <a:t> von </a:t>
            </a:r>
            <a:r>
              <a:rPr lang="en-US" sz="1800" b="1" dirty="0" err="1">
                <a:solidFill>
                  <a:schemeClr val="dk1"/>
                </a:solidFill>
                <a:latin typeface="Calibri"/>
                <a:ea typeface="Calibri"/>
                <a:cs typeface="Calibri"/>
                <a:sym typeface="Calibri"/>
              </a:rPr>
              <a:t>Ängsten</a:t>
            </a:r>
            <a:endParaRPr sz="1800" b="1" dirty="0">
              <a:solidFill>
                <a:schemeClr val="dk1"/>
              </a:solidFill>
              <a:latin typeface="Calibri"/>
              <a:ea typeface="Calibri"/>
              <a:cs typeface="Calibri"/>
              <a:sym typeface="Calibri"/>
            </a:endParaRPr>
          </a:p>
        </p:txBody>
      </p:sp>
      <p:sp>
        <p:nvSpPr>
          <p:cNvPr id="692" name="Google Shape;692;g2d3b5114961_0_741"/>
          <p:cNvSpPr/>
          <p:nvPr/>
        </p:nvSpPr>
        <p:spPr>
          <a:xfrm>
            <a:off x="494989" y="2842075"/>
            <a:ext cx="2503200" cy="2328600"/>
          </a:xfrm>
          <a:prstGeom prst="roundRect">
            <a:avLst>
              <a:gd name="adj" fmla="val 16667"/>
            </a:avLst>
          </a:prstGeom>
          <a:solidFill>
            <a:srgbClr val="E5F3F1"/>
          </a:solidFill>
          <a:ln w="19050" cap="flat" cmpd="sng">
            <a:solidFill>
              <a:srgbClr val="7EC5B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dk1"/>
                </a:solidFill>
                <a:latin typeface="Calibri"/>
                <a:ea typeface="Calibri"/>
                <a:cs typeface="Calibri"/>
                <a:sym typeface="Calibri"/>
              </a:rPr>
              <a:t>Manchmal verärgert</a:t>
            </a:r>
            <a:endParaRPr sz="1800" b="1">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a:solidFill>
                  <a:schemeClr val="dk1"/>
                </a:solidFill>
                <a:latin typeface="Calibri"/>
                <a:ea typeface="Calibri"/>
                <a:cs typeface="Calibri"/>
                <a:sym typeface="Calibri"/>
              </a:rPr>
              <a:t>Glaube an andere</a:t>
            </a:r>
            <a:endParaRPr sz="1800" b="1">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a:solidFill>
                  <a:schemeClr val="dk1"/>
                </a:solidFill>
                <a:latin typeface="Calibri"/>
                <a:ea typeface="Calibri"/>
                <a:cs typeface="Calibri"/>
                <a:sym typeface="Calibri"/>
              </a:rPr>
              <a:t>Einzelne Aktionen</a:t>
            </a:r>
            <a:endParaRPr sz="1800" b="1">
              <a:solidFill>
                <a:schemeClr val="dk1"/>
              </a:solidFill>
              <a:latin typeface="Calibri"/>
              <a:ea typeface="Calibri"/>
              <a:cs typeface="Calibri"/>
              <a:sym typeface="Calibri"/>
            </a:endParaRPr>
          </a:p>
          <a:p>
            <a:pPr marL="0" lvl="0" indent="0" algn="ctr" rtl="0">
              <a:spcBef>
                <a:spcPts val="1000"/>
              </a:spcBef>
              <a:spcAft>
                <a:spcPts val="1000"/>
              </a:spcAft>
              <a:buNone/>
            </a:pPr>
            <a:r>
              <a:rPr lang="en-US" sz="1800" b="1">
                <a:solidFill>
                  <a:schemeClr val="dk1"/>
                </a:solidFill>
                <a:latin typeface="Calibri"/>
                <a:ea typeface="Calibri"/>
                <a:cs typeface="Calibri"/>
                <a:sym typeface="Calibri"/>
              </a:rPr>
              <a:t>Vermeiden von mehr </a:t>
            </a:r>
            <a:br>
              <a:rPr lang="en-US" sz="1800" b="1">
                <a:solidFill>
                  <a:schemeClr val="dk1"/>
                </a:solidFill>
                <a:latin typeface="Calibri"/>
                <a:ea typeface="Calibri"/>
                <a:cs typeface="Calibri"/>
                <a:sym typeface="Calibri"/>
              </a:rPr>
            </a:br>
            <a:r>
              <a:rPr lang="en-US" sz="1800" b="1">
                <a:solidFill>
                  <a:schemeClr val="dk1"/>
                </a:solidFill>
                <a:latin typeface="Calibri"/>
                <a:ea typeface="Calibri"/>
                <a:cs typeface="Calibri"/>
                <a:sym typeface="Calibri"/>
              </a:rPr>
              <a:t>"negative" Gefühle</a:t>
            </a:r>
            <a:endParaRPr b="1"/>
          </a:p>
        </p:txBody>
      </p:sp>
      <p:cxnSp>
        <p:nvCxnSpPr>
          <p:cNvPr id="693" name="Google Shape;693;g2d3b5114961_0_741"/>
          <p:cNvCxnSpPr>
            <a:stCxn id="692" idx="2"/>
            <a:endCxn id="674" idx="0"/>
          </p:cNvCxnSpPr>
          <p:nvPr/>
        </p:nvCxnSpPr>
        <p:spPr>
          <a:xfrm rot="5400000">
            <a:off x="1251289" y="5361175"/>
            <a:ext cx="685800" cy="304800"/>
          </a:xfrm>
          <a:prstGeom prst="curvedConnector3">
            <a:avLst>
              <a:gd name="adj1" fmla="val 50002"/>
            </a:avLst>
          </a:prstGeom>
          <a:noFill/>
          <a:ln w="19050" cap="flat" cmpd="sng">
            <a:solidFill>
              <a:srgbClr val="7EC5B9"/>
            </a:solidFill>
            <a:prstDash val="solid"/>
            <a:round/>
            <a:headEnd type="none" w="med" len="med"/>
            <a:tailEnd type="none" w="med" len="med"/>
          </a:ln>
        </p:spPr>
      </p:cxnSp>
      <p:cxnSp>
        <p:nvCxnSpPr>
          <p:cNvPr id="694" name="Google Shape;694;g2d3b5114961_0_741"/>
          <p:cNvCxnSpPr>
            <a:stCxn id="669" idx="2"/>
            <a:endCxn id="686" idx="0"/>
          </p:cNvCxnSpPr>
          <p:nvPr/>
        </p:nvCxnSpPr>
        <p:spPr>
          <a:xfrm rot="5400000">
            <a:off x="4072339" y="5094550"/>
            <a:ext cx="892500" cy="174000"/>
          </a:xfrm>
          <a:prstGeom prst="curvedConnector3">
            <a:avLst>
              <a:gd name="adj1" fmla="val 50006"/>
            </a:avLst>
          </a:prstGeom>
          <a:noFill/>
          <a:ln w="19050" cap="flat" cmpd="sng">
            <a:solidFill>
              <a:srgbClr val="4BA798"/>
            </a:solidFill>
            <a:prstDash val="solid"/>
            <a:round/>
            <a:headEnd type="none" w="med" len="med"/>
            <a:tailEnd type="none" w="med" len="med"/>
          </a:ln>
        </p:spPr>
      </p:cxnSp>
      <p:cxnSp>
        <p:nvCxnSpPr>
          <p:cNvPr id="695" name="Google Shape;695;g2d3b5114961_0_741"/>
          <p:cNvCxnSpPr>
            <a:cxnSpLocks/>
            <a:stCxn id="691" idx="2"/>
            <a:endCxn id="682" idx="0"/>
          </p:cNvCxnSpPr>
          <p:nvPr/>
        </p:nvCxnSpPr>
        <p:spPr>
          <a:xfrm rot="16200000" flipH="1">
            <a:off x="6935255" y="4684668"/>
            <a:ext cx="937100" cy="34963"/>
          </a:xfrm>
          <a:prstGeom prst="curvedConnector3">
            <a:avLst>
              <a:gd name="adj1" fmla="val 50000"/>
            </a:avLst>
          </a:prstGeom>
          <a:noFill/>
          <a:ln w="19050" cap="flat" cmpd="sng">
            <a:solidFill>
              <a:srgbClr val="32797C"/>
            </a:solidFill>
            <a:prstDash val="solid"/>
            <a:round/>
            <a:headEnd type="none" w="med" len="med"/>
            <a:tailEnd type="none" w="med" len="med"/>
          </a:ln>
        </p:spPr>
      </p:cxnSp>
      <p:grpSp>
        <p:nvGrpSpPr>
          <p:cNvPr id="696" name="Google Shape;696;g2d3b5114961_0_741"/>
          <p:cNvGrpSpPr/>
          <p:nvPr/>
        </p:nvGrpSpPr>
        <p:grpSpPr>
          <a:xfrm>
            <a:off x="8310446" y="4862674"/>
            <a:ext cx="2756725" cy="1266896"/>
            <a:chOff x="8310446" y="4862674"/>
            <a:chExt cx="2756725" cy="1266896"/>
          </a:xfrm>
        </p:grpSpPr>
        <p:sp>
          <p:nvSpPr>
            <p:cNvPr id="697" name="Google Shape;697;g2d3b5114961_0_741"/>
            <p:cNvSpPr/>
            <p:nvPr/>
          </p:nvSpPr>
          <p:spPr>
            <a:xfrm>
              <a:off x="8649974" y="5170800"/>
              <a:ext cx="2417197" cy="958770"/>
            </a:xfrm>
            <a:prstGeom prst="flowChartAlternateProcess">
              <a:avLst/>
            </a:prstGeom>
            <a:solidFill>
              <a:srgbClr val="F25620">
                <a:alpha val="30000"/>
              </a:srgbClr>
            </a:solidFill>
            <a:ln w="19050" cap="flat" cmpd="sng">
              <a:solidFill>
                <a:srgbClr val="F2562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1000"/>
                </a:spcAft>
                <a:buNone/>
              </a:pPr>
              <a:r>
                <a:rPr lang="en-US" b="1" dirty="0">
                  <a:solidFill>
                    <a:srgbClr val="F25620"/>
                  </a:solidFill>
                  <a:latin typeface="Work Sans"/>
                  <a:ea typeface="Work Sans"/>
                  <a:cs typeface="Work Sans"/>
                  <a:sym typeface="Work Sans"/>
                </a:rPr>
                <a:t>Wenn es das Leben </a:t>
              </a:r>
              <a:r>
                <a:rPr lang="en-US" b="1" dirty="0" err="1">
                  <a:solidFill>
                    <a:srgbClr val="F25620"/>
                  </a:solidFill>
                  <a:latin typeface="Work Sans"/>
                  <a:ea typeface="Work Sans"/>
                  <a:cs typeface="Work Sans"/>
                  <a:sym typeface="Work Sans"/>
                </a:rPr>
                <a:t>stört</a:t>
              </a:r>
              <a:r>
                <a:rPr lang="en-US" b="1" dirty="0">
                  <a:solidFill>
                    <a:srgbClr val="F25620"/>
                  </a:solidFill>
                  <a:latin typeface="Work Sans"/>
                  <a:ea typeface="Work Sans"/>
                  <a:cs typeface="Work Sans"/>
                  <a:sym typeface="Work Sans"/>
                </a:rPr>
                <a:t>, </a:t>
              </a:r>
              <a:r>
                <a:rPr lang="en-US" b="1" dirty="0" err="1">
                  <a:solidFill>
                    <a:srgbClr val="F25620"/>
                  </a:solidFill>
                  <a:latin typeface="Work Sans"/>
                  <a:ea typeface="Work Sans"/>
                  <a:cs typeface="Work Sans"/>
                  <a:sym typeface="Work Sans"/>
                </a:rPr>
                <a:t>ist</a:t>
              </a:r>
              <a:r>
                <a:rPr lang="en-US" b="1" dirty="0">
                  <a:solidFill>
                    <a:srgbClr val="F25620"/>
                  </a:solidFill>
                  <a:latin typeface="Work Sans"/>
                  <a:ea typeface="Work Sans"/>
                  <a:cs typeface="Work Sans"/>
                  <a:sym typeface="Work Sans"/>
                </a:rPr>
                <a:t> </a:t>
              </a:r>
              <a:r>
                <a:rPr lang="en-US" b="1" dirty="0" err="1">
                  <a:solidFill>
                    <a:srgbClr val="F25620"/>
                  </a:solidFill>
                  <a:latin typeface="Work Sans"/>
                  <a:ea typeface="Work Sans"/>
                  <a:cs typeface="Work Sans"/>
                  <a:sym typeface="Work Sans"/>
                </a:rPr>
                <a:t>professionelle</a:t>
              </a:r>
              <a:r>
                <a:rPr lang="en-US" b="1" dirty="0">
                  <a:solidFill>
                    <a:srgbClr val="F25620"/>
                  </a:solidFill>
                  <a:latin typeface="Work Sans"/>
                  <a:ea typeface="Work Sans"/>
                  <a:cs typeface="Work Sans"/>
                  <a:sym typeface="Work Sans"/>
                </a:rPr>
                <a:t> </a:t>
              </a:r>
              <a:r>
                <a:rPr lang="en-US" b="1" dirty="0" err="1">
                  <a:solidFill>
                    <a:srgbClr val="F25620"/>
                  </a:solidFill>
                  <a:latin typeface="Work Sans"/>
                  <a:ea typeface="Work Sans"/>
                  <a:cs typeface="Work Sans"/>
                  <a:sym typeface="Work Sans"/>
                </a:rPr>
                <a:t>Hilfe</a:t>
              </a:r>
              <a:r>
                <a:rPr lang="en-US" b="1" dirty="0">
                  <a:solidFill>
                    <a:srgbClr val="F25620"/>
                  </a:solidFill>
                  <a:latin typeface="Work Sans"/>
                  <a:ea typeface="Work Sans"/>
                  <a:cs typeface="Work Sans"/>
                  <a:sym typeface="Work Sans"/>
                </a:rPr>
                <a:t> </a:t>
              </a:r>
              <a:r>
                <a:rPr lang="en-US" b="1" dirty="0" err="1">
                  <a:solidFill>
                    <a:srgbClr val="F25620"/>
                  </a:solidFill>
                  <a:latin typeface="Work Sans"/>
                  <a:ea typeface="Work Sans"/>
                  <a:cs typeface="Work Sans"/>
                  <a:sym typeface="Work Sans"/>
                </a:rPr>
                <a:t>gefragt</a:t>
              </a:r>
              <a:r>
                <a:rPr lang="en-US" b="1" dirty="0">
                  <a:solidFill>
                    <a:srgbClr val="F25620"/>
                  </a:solidFill>
                  <a:latin typeface="Work Sans"/>
                  <a:ea typeface="Work Sans"/>
                  <a:cs typeface="Work Sans"/>
                  <a:sym typeface="Work Sans"/>
                </a:rPr>
                <a:t>. </a:t>
              </a:r>
              <a:endParaRPr sz="1000" b="1" dirty="0">
                <a:solidFill>
                  <a:srgbClr val="F25620"/>
                </a:solidFill>
                <a:latin typeface="Work Sans"/>
                <a:ea typeface="Work Sans"/>
                <a:cs typeface="Work Sans"/>
                <a:sym typeface="Work Sans"/>
              </a:endParaRPr>
            </a:p>
          </p:txBody>
        </p:sp>
        <p:sp>
          <p:nvSpPr>
            <p:cNvPr id="698" name="Google Shape;698;g2d3b5114961_0_741"/>
            <p:cNvSpPr/>
            <p:nvPr/>
          </p:nvSpPr>
          <p:spPr>
            <a:xfrm>
              <a:off x="8310446" y="4862674"/>
              <a:ext cx="614100" cy="614100"/>
            </a:xfrm>
            <a:prstGeom prst="ellipse">
              <a:avLst/>
            </a:prstGeom>
            <a:solidFill>
              <a:srgbClr val="F25620"/>
            </a:solidFill>
            <a:ln>
              <a:noFill/>
            </a:ln>
          </p:spPr>
          <p:txBody>
            <a:bodyPr spcFirstLastPara="1" wrap="square" lIns="90000" tIns="45000" rIns="90000" bIns="45000" anchor="ctr" anchorCtr="0">
              <a:noAutofit/>
            </a:bodyPr>
            <a:lstStyle/>
            <a:p>
              <a:pPr marL="0" lvl="0" indent="0" algn="ctr" rtl="0">
                <a:spcBef>
                  <a:spcPts val="0"/>
                </a:spcBef>
                <a:spcAft>
                  <a:spcPts val="0"/>
                </a:spcAft>
                <a:buClr>
                  <a:schemeClr val="dk1"/>
                </a:buClr>
                <a:buSzPts val="1100"/>
                <a:buFont typeface="Arial"/>
                <a:buNone/>
              </a:pPr>
              <a:r>
                <a:rPr lang="en-US" sz="3500" b="1">
                  <a:solidFill>
                    <a:schemeClr val="lt1"/>
                  </a:solidFill>
                  <a:latin typeface="Work Sans"/>
                  <a:ea typeface="Work Sans"/>
                  <a:cs typeface="Work Sans"/>
                  <a:sym typeface="Work Sans"/>
                </a:rPr>
                <a:t>!</a:t>
              </a:r>
              <a:endParaRPr sz="3500" b="1">
                <a:solidFill>
                  <a:schemeClr val="lt1"/>
                </a:solidFill>
                <a:latin typeface="Open Sans"/>
                <a:ea typeface="Open Sans"/>
                <a:cs typeface="Open Sans"/>
                <a:sym typeface="Open San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96"/>
                                        </p:tgtEl>
                                        <p:attrNameLst>
                                          <p:attrName>style.visibility</p:attrName>
                                        </p:attrNameLst>
                                      </p:cBhvr>
                                      <p:to>
                                        <p:strVal val="visible"/>
                                      </p:to>
                                    </p:set>
                                    <p:animEffect transition="in" filter="fade">
                                      <p:cBhvr>
                                        <p:cTn id="7" dur="100"/>
                                        <p:tgtEl>
                                          <p:spTgt spid="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Google Shape;703;g2d3b5114961_0_775"/>
          <p:cNvSpPr/>
          <p:nvPr/>
        </p:nvSpPr>
        <p:spPr>
          <a:xfrm>
            <a:off x="3201589" y="2406700"/>
            <a:ext cx="2503200" cy="2328600"/>
          </a:xfrm>
          <a:prstGeom prst="roundRect">
            <a:avLst>
              <a:gd name="adj" fmla="val 16667"/>
            </a:avLst>
          </a:prstGeom>
          <a:solidFill>
            <a:srgbClr val="4BA798">
              <a:alpha val="30000"/>
            </a:srgbClr>
          </a:solidFill>
          <a:ln w="19050" cap="flat" cmpd="sng">
            <a:solidFill>
              <a:srgbClr val="4BA79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dk1"/>
                </a:solidFill>
                <a:latin typeface="Calibri"/>
                <a:ea typeface="Calibri"/>
                <a:cs typeface="Calibri"/>
                <a:sym typeface="Calibri"/>
              </a:rPr>
              <a:t>Häufig verärgert</a:t>
            </a:r>
            <a:endParaRPr sz="1800" b="1">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a:solidFill>
                  <a:schemeClr val="dk1"/>
                </a:solidFill>
                <a:latin typeface="Calibri"/>
                <a:ea typeface="Calibri"/>
                <a:cs typeface="Calibri"/>
                <a:sym typeface="Calibri"/>
              </a:rPr>
              <a:t>Glaube an Fachleute</a:t>
            </a:r>
            <a:endParaRPr sz="1800" b="1">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a:solidFill>
                  <a:schemeClr val="dk1"/>
                </a:solidFill>
                <a:latin typeface="Calibri"/>
                <a:ea typeface="Calibri"/>
                <a:cs typeface="Calibri"/>
                <a:sym typeface="Calibri"/>
              </a:rPr>
              <a:t>Stärkeres Unbehagen</a:t>
            </a:r>
            <a:endParaRPr sz="1800" b="1">
              <a:solidFill>
                <a:schemeClr val="dk1"/>
              </a:solidFill>
              <a:latin typeface="Calibri"/>
              <a:ea typeface="Calibri"/>
              <a:cs typeface="Calibri"/>
              <a:sym typeface="Calibri"/>
            </a:endParaRPr>
          </a:p>
          <a:p>
            <a:pPr marL="0" lvl="0" indent="0" algn="ctr" rtl="0">
              <a:spcBef>
                <a:spcPts val="1000"/>
              </a:spcBef>
              <a:spcAft>
                <a:spcPts val="1000"/>
              </a:spcAft>
              <a:buNone/>
            </a:pPr>
            <a:r>
              <a:rPr lang="en-US" sz="1800" b="1">
                <a:solidFill>
                  <a:schemeClr val="dk1"/>
                </a:solidFill>
                <a:latin typeface="Calibri"/>
                <a:ea typeface="Calibri"/>
                <a:cs typeface="Calibri"/>
                <a:sym typeface="Calibri"/>
              </a:rPr>
              <a:t>Einige Änderungen im Lebensstil</a:t>
            </a:r>
            <a:endParaRPr sz="1800" b="1">
              <a:solidFill>
                <a:schemeClr val="dk1"/>
              </a:solidFill>
              <a:latin typeface="Calibri"/>
              <a:ea typeface="Calibri"/>
              <a:cs typeface="Calibri"/>
              <a:sym typeface="Calibri"/>
            </a:endParaRPr>
          </a:p>
        </p:txBody>
      </p:sp>
      <p:sp>
        <p:nvSpPr>
          <p:cNvPr id="704" name="Google Shape;704;g2d3b5114961_0_775"/>
          <p:cNvSpPr/>
          <p:nvPr/>
        </p:nvSpPr>
        <p:spPr>
          <a:xfrm>
            <a:off x="-132900" y="2676073"/>
            <a:ext cx="12473174" cy="3682034"/>
          </a:xfrm>
          <a:custGeom>
            <a:avLst/>
            <a:gdLst/>
            <a:ahLst/>
            <a:cxnLst/>
            <a:rect l="l" t="t" r="r" b="b"/>
            <a:pathLst>
              <a:path w="115207" h="58510" extrusionOk="0">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w="19050" cap="flat" cmpd="sng">
            <a:solidFill>
              <a:srgbClr val="32797C"/>
            </a:solidFill>
            <a:prstDash val="solid"/>
            <a:round/>
            <a:headEnd type="none" w="med" len="med"/>
            <a:tailEnd type="none" w="med" len="med"/>
          </a:ln>
        </p:spPr>
        <p:txBody>
          <a:bodyPr/>
          <a:lstStyle/>
          <a:p>
            <a:endParaRPr lang="de-DE"/>
          </a:p>
        </p:txBody>
      </p:sp>
      <p:grpSp>
        <p:nvGrpSpPr>
          <p:cNvPr id="705" name="Google Shape;705;g2d3b5114961_0_775"/>
          <p:cNvGrpSpPr/>
          <p:nvPr/>
        </p:nvGrpSpPr>
        <p:grpSpPr>
          <a:xfrm>
            <a:off x="586331" y="5856486"/>
            <a:ext cx="1718425" cy="501698"/>
            <a:chOff x="3908726" y="2794964"/>
            <a:chExt cx="4340552" cy="1267235"/>
          </a:xfrm>
        </p:grpSpPr>
        <p:sp>
          <p:nvSpPr>
            <p:cNvPr id="706" name="Google Shape;706;g2d3b5114961_0_775"/>
            <p:cNvSpPr/>
            <p:nvPr/>
          </p:nvSpPr>
          <p:spPr>
            <a:xfrm>
              <a:off x="6982078"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07" name="Google Shape;707;g2d3b5114961_0_775"/>
            <p:cNvSpPr/>
            <p:nvPr/>
          </p:nvSpPr>
          <p:spPr>
            <a:xfrm flipH="1">
              <a:off x="3908726" y="2794964"/>
              <a:ext cx="1267200" cy="12672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08" name="Google Shape;708;g2d3b5114961_0_775"/>
            <p:cNvSpPr/>
            <p:nvPr/>
          </p:nvSpPr>
          <p:spPr>
            <a:xfrm>
              <a:off x="4412059" y="2794999"/>
              <a:ext cx="3314400" cy="1267200"/>
            </a:xfrm>
            <a:prstGeom prst="rect">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Mild</a:t>
              </a:r>
              <a:endParaRPr sz="3000">
                <a:solidFill>
                  <a:schemeClr val="dk1"/>
                </a:solidFill>
                <a:latin typeface="Work Sans Medium"/>
                <a:ea typeface="Work Sans Medium"/>
                <a:cs typeface="Work Sans Medium"/>
                <a:sym typeface="Work Sans Medium"/>
              </a:endParaRPr>
            </a:p>
          </p:txBody>
        </p:sp>
      </p:grpSp>
      <p:grpSp>
        <p:nvGrpSpPr>
          <p:cNvPr id="709" name="Google Shape;709;g2d3b5114961_0_775"/>
          <p:cNvGrpSpPr/>
          <p:nvPr/>
        </p:nvGrpSpPr>
        <p:grpSpPr>
          <a:xfrm>
            <a:off x="9555731" y="4233607"/>
            <a:ext cx="1718425" cy="501698"/>
            <a:chOff x="3908726" y="2794964"/>
            <a:chExt cx="4340552" cy="1267235"/>
          </a:xfrm>
        </p:grpSpPr>
        <p:sp>
          <p:nvSpPr>
            <p:cNvPr id="710" name="Google Shape;710;g2d3b5114961_0_775"/>
            <p:cNvSpPr/>
            <p:nvPr/>
          </p:nvSpPr>
          <p:spPr>
            <a:xfrm>
              <a:off x="6982078" y="2794964"/>
              <a:ext cx="1267200" cy="1267200"/>
            </a:xfrm>
            <a:prstGeom prst="flowChartDelay">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11" name="Google Shape;711;g2d3b5114961_0_775"/>
            <p:cNvSpPr/>
            <p:nvPr/>
          </p:nvSpPr>
          <p:spPr>
            <a:xfrm flipH="1">
              <a:off x="3908726" y="2794964"/>
              <a:ext cx="1267200" cy="1267200"/>
            </a:xfrm>
            <a:prstGeom prst="flowChartDelay">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12" name="Google Shape;712;g2d3b5114961_0_775"/>
            <p:cNvSpPr/>
            <p:nvPr/>
          </p:nvSpPr>
          <p:spPr>
            <a:xfrm>
              <a:off x="4412059" y="2794999"/>
              <a:ext cx="3314400" cy="1267200"/>
            </a:xfrm>
            <a:prstGeom prst="rect">
              <a:avLst/>
            </a:prstGeom>
            <a:solidFill>
              <a:srgbClr val="31454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Schwere</a:t>
              </a:r>
              <a:endParaRPr sz="3000">
                <a:solidFill>
                  <a:schemeClr val="dk1"/>
                </a:solidFill>
                <a:latin typeface="Work Sans Medium"/>
                <a:ea typeface="Work Sans Medium"/>
                <a:cs typeface="Work Sans Medium"/>
                <a:sym typeface="Work Sans Medium"/>
              </a:endParaRPr>
            </a:p>
          </p:txBody>
        </p:sp>
      </p:grpSp>
      <p:grpSp>
        <p:nvGrpSpPr>
          <p:cNvPr id="713" name="Google Shape;713;g2d3b5114961_0_775"/>
          <p:cNvGrpSpPr/>
          <p:nvPr/>
        </p:nvGrpSpPr>
        <p:grpSpPr>
          <a:xfrm>
            <a:off x="6565931" y="5170686"/>
            <a:ext cx="1718425" cy="501698"/>
            <a:chOff x="3908726" y="2794964"/>
            <a:chExt cx="4340552" cy="1267235"/>
          </a:xfrm>
        </p:grpSpPr>
        <p:sp>
          <p:nvSpPr>
            <p:cNvPr id="714" name="Google Shape;714;g2d3b5114961_0_775"/>
            <p:cNvSpPr/>
            <p:nvPr/>
          </p:nvSpPr>
          <p:spPr>
            <a:xfrm>
              <a:off x="6982078" y="279496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15" name="Google Shape;715;g2d3b5114961_0_775"/>
            <p:cNvSpPr/>
            <p:nvPr/>
          </p:nvSpPr>
          <p:spPr>
            <a:xfrm flipH="1">
              <a:off x="3908726" y="279496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16" name="Google Shape;716;g2d3b5114961_0_775"/>
            <p:cNvSpPr/>
            <p:nvPr/>
          </p:nvSpPr>
          <p:spPr>
            <a:xfrm>
              <a:off x="4412059" y="2794999"/>
              <a:ext cx="3314400" cy="12672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Signifikant</a:t>
              </a:r>
              <a:endParaRPr sz="3000">
                <a:solidFill>
                  <a:schemeClr val="dk1"/>
                </a:solidFill>
                <a:latin typeface="Work Sans Medium"/>
                <a:ea typeface="Work Sans Medium"/>
                <a:cs typeface="Work Sans Medium"/>
                <a:sym typeface="Work Sans Medium"/>
              </a:endParaRPr>
            </a:p>
          </p:txBody>
        </p:sp>
      </p:grpSp>
      <p:grpSp>
        <p:nvGrpSpPr>
          <p:cNvPr id="717" name="Google Shape;717;g2d3b5114961_0_775"/>
          <p:cNvGrpSpPr/>
          <p:nvPr/>
        </p:nvGrpSpPr>
        <p:grpSpPr>
          <a:xfrm>
            <a:off x="3576131" y="5627886"/>
            <a:ext cx="1718425" cy="501698"/>
            <a:chOff x="3908726" y="2794964"/>
            <a:chExt cx="4340552" cy="1267235"/>
          </a:xfrm>
        </p:grpSpPr>
        <p:sp>
          <p:nvSpPr>
            <p:cNvPr id="718" name="Google Shape;718;g2d3b5114961_0_775"/>
            <p:cNvSpPr/>
            <p:nvPr/>
          </p:nvSpPr>
          <p:spPr>
            <a:xfrm>
              <a:off x="6982078" y="2794964"/>
              <a:ext cx="1267200" cy="1267200"/>
            </a:xfrm>
            <a:prstGeom prst="flowChartDelay">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19" name="Google Shape;719;g2d3b5114961_0_775"/>
            <p:cNvSpPr/>
            <p:nvPr/>
          </p:nvSpPr>
          <p:spPr>
            <a:xfrm flipH="1">
              <a:off x="3908726" y="2794964"/>
              <a:ext cx="1267200" cy="1267200"/>
            </a:xfrm>
            <a:prstGeom prst="flowChartDelay">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20" name="Google Shape;720;g2d3b5114961_0_775"/>
            <p:cNvSpPr/>
            <p:nvPr/>
          </p:nvSpPr>
          <p:spPr>
            <a:xfrm>
              <a:off x="4412059" y="2794999"/>
              <a:ext cx="3314400" cy="1267200"/>
            </a:xfrm>
            <a:prstGeom prst="rect">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a:solidFill>
                    <a:schemeClr val="lt1"/>
                  </a:solidFill>
                  <a:latin typeface="Calibri"/>
                  <a:ea typeface="Calibri"/>
                  <a:cs typeface="Calibri"/>
                  <a:sym typeface="Calibri"/>
                </a:rPr>
                <a:t>Medium</a:t>
              </a:r>
              <a:endParaRPr sz="3000">
                <a:solidFill>
                  <a:schemeClr val="dk1"/>
                </a:solidFill>
                <a:latin typeface="Work Sans Medium"/>
                <a:ea typeface="Work Sans Medium"/>
                <a:cs typeface="Work Sans Medium"/>
                <a:sym typeface="Work Sans Medium"/>
              </a:endParaRPr>
            </a:p>
          </p:txBody>
        </p:sp>
      </p:grpSp>
      <p:grpSp>
        <p:nvGrpSpPr>
          <p:cNvPr id="721" name="Google Shape;721;g2d3b5114961_0_775"/>
          <p:cNvGrpSpPr/>
          <p:nvPr/>
        </p:nvGrpSpPr>
        <p:grpSpPr>
          <a:xfrm flipH="1">
            <a:off x="5751285" y="-101810"/>
            <a:ext cx="7542955" cy="1063698"/>
            <a:chOff x="-3672505" y="3216050"/>
            <a:chExt cx="7542955" cy="1282801"/>
          </a:xfrm>
        </p:grpSpPr>
        <p:sp>
          <p:nvSpPr>
            <p:cNvPr id="722" name="Google Shape;722;g2d3b5114961_0_775"/>
            <p:cNvSpPr/>
            <p:nvPr/>
          </p:nvSpPr>
          <p:spPr>
            <a:xfrm rot="5400000">
              <a:off x="2587650" y="3216050"/>
              <a:ext cx="1282800" cy="1282800"/>
            </a:xfrm>
            <a:prstGeom prst="round1Rect">
              <a:avLst>
                <a:gd name="adj" fmla="val 50000"/>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23" name="Google Shape;723;g2d3b5114961_0_775"/>
            <p:cNvSpPr/>
            <p:nvPr/>
          </p:nvSpPr>
          <p:spPr>
            <a:xfrm>
              <a:off x="-3672505" y="3216051"/>
              <a:ext cx="6282000" cy="12828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724" name="Google Shape;724;g2d3b5114961_0_775"/>
          <p:cNvSpPr txBox="1"/>
          <p:nvPr/>
        </p:nvSpPr>
        <p:spPr>
          <a:xfrm>
            <a:off x="4591750" y="185875"/>
            <a:ext cx="7130100" cy="714000"/>
          </a:xfrm>
          <a:prstGeom prst="rect">
            <a:avLst/>
          </a:prstGeom>
          <a:noFill/>
          <a:ln>
            <a:noFill/>
          </a:ln>
        </p:spPr>
        <p:txBody>
          <a:bodyPr spcFirstLastPara="1" wrap="square" lIns="91425" tIns="91425" rIns="91425" bIns="91425" anchor="t" anchorCtr="0">
            <a:noAutofit/>
          </a:bodyPr>
          <a:lstStyle/>
          <a:p>
            <a:pPr marL="0" lvl="0" indent="0" algn="r" rtl="0">
              <a:lnSpc>
                <a:spcPct val="85000"/>
              </a:lnSpc>
              <a:spcBef>
                <a:spcPts val="0"/>
              </a:spcBef>
              <a:spcAft>
                <a:spcPts val="0"/>
              </a:spcAft>
              <a:buNone/>
            </a:pPr>
            <a:r>
              <a:rPr lang="en-US" sz="2600">
                <a:solidFill>
                  <a:schemeClr val="lt1"/>
                </a:solidFill>
                <a:latin typeface="Work Sans Medium"/>
                <a:ea typeface="Work Sans Medium"/>
                <a:cs typeface="Work Sans Medium"/>
                <a:sym typeface="Work Sans Medium"/>
              </a:rPr>
              <a:t>Klimaangst Gefühlspalette</a:t>
            </a:r>
            <a:endParaRPr sz="2600">
              <a:solidFill>
                <a:schemeClr val="lt1"/>
              </a:solidFill>
              <a:latin typeface="Work Sans Medium"/>
              <a:ea typeface="Work Sans Medium"/>
              <a:cs typeface="Work Sans Medium"/>
              <a:sym typeface="Work Sans Medium"/>
            </a:endParaRPr>
          </a:p>
        </p:txBody>
      </p:sp>
      <p:sp>
        <p:nvSpPr>
          <p:cNvPr id="725" name="Google Shape;725;g2d3b5114961_0_775"/>
          <p:cNvSpPr/>
          <p:nvPr/>
        </p:nvSpPr>
        <p:spPr>
          <a:xfrm>
            <a:off x="5916589" y="1169248"/>
            <a:ext cx="2773786" cy="3064352"/>
          </a:xfrm>
          <a:prstGeom prst="roundRect">
            <a:avLst>
              <a:gd name="adj" fmla="val 16667"/>
            </a:avLst>
          </a:prstGeom>
          <a:solidFill>
            <a:srgbClr val="326F65">
              <a:alpha val="30000"/>
            </a:srgbClr>
          </a:solidFill>
          <a:ln w="19050" cap="flat"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dirty="0" err="1">
                <a:solidFill>
                  <a:schemeClr val="dk1"/>
                </a:solidFill>
                <a:latin typeface="Calibri"/>
                <a:ea typeface="Calibri"/>
                <a:cs typeface="Calibri"/>
                <a:sym typeface="Calibri"/>
              </a:rPr>
              <a:t>Tägliche</a:t>
            </a:r>
            <a:r>
              <a:rPr lang="en-US" sz="1800" b="1" dirty="0">
                <a:solidFill>
                  <a:schemeClr val="dk1"/>
                </a:solidFill>
                <a:latin typeface="Calibri"/>
                <a:ea typeface="Calibri"/>
                <a:cs typeface="Calibri"/>
                <a:sym typeface="Calibri"/>
              </a:rPr>
              <a:t> Not, Schuld, </a:t>
            </a:r>
            <a:r>
              <a:rPr lang="en-US" sz="1800" b="1" dirty="0" err="1">
                <a:solidFill>
                  <a:schemeClr val="dk1"/>
                </a:solidFill>
                <a:latin typeface="Calibri"/>
                <a:ea typeface="Calibri"/>
                <a:cs typeface="Calibri"/>
                <a:sym typeface="Calibri"/>
              </a:rPr>
              <a:t>Trauer</a:t>
            </a:r>
            <a:r>
              <a:rPr lang="en-US" sz="1800" b="1" dirty="0">
                <a:solidFill>
                  <a:schemeClr val="dk1"/>
                </a:solidFill>
                <a:latin typeface="Calibri"/>
                <a:ea typeface="Calibri"/>
                <a:cs typeface="Calibri"/>
                <a:sym typeface="Calibri"/>
              </a:rPr>
              <a:t>, Angst</a:t>
            </a:r>
            <a:endParaRPr sz="1800" b="1" dirty="0">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dirty="0">
                <a:solidFill>
                  <a:schemeClr val="dk1"/>
                </a:solidFill>
                <a:latin typeface="Calibri"/>
                <a:ea typeface="Calibri"/>
                <a:cs typeface="Calibri"/>
                <a:sym typeface="Calibri"/>
              </a:rPr>
              <a:t>Wenig </a:t>
            </a:r>
            <a:r>
              <a:rPr lang="en-US" sz="1800" b="1" dirty="0" err="1">
                <a:solidFill>
                  <a:schemeClr val="dk1"/>
                </a:solidFill>
                <a:latin typeface="Calibri"/>
                <a:ea typeface="Calibri"/>
                <a:cs typeface="Calibri"/>
                <a:sym typeface="Calibri"/>
              </a:rPr>
              <a:t>Vertrauen</a:t>
            </a:r>
            <a:r>
              <a:rPr lang="en-US" sz="1800" b="1" dirty="0">
                <a:solidFill>
                  <a:schemeClr val="dk1"/>
                </a:solidFill>
                <a:latin typeface="Calibri"/>
                <a:ea typeface="Calibri"/>
                <a:cs typeface="Calibri"/>
                <a:sym typeface="Calibri"/>
              </a:rPr>
              <a:t> in </a:t>
            </a:r>
            <a:r>
              <a:rPr lang="en-US" sz="1800" b="1" dirty="0" err="1">
                <a:solidFill>
                  <a:schemeClr val="dk1"/>
                </a:solidFill>
                <a:latin typeface="Calibri"/>
                <a:ea typeface="Calibri"/>
                <a:cs typeface="Calibri"/>
                <a:sym typeface="Calibri"/>
              </a:rPr>
              <a:t>andere</a:t>
            </a:r>
            <a:endParaRPr sz="1800" b="1" dirty="0">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dirty="0" err="1">
                <a:solidFill>
                  <a:schemeClr val="dk1"/>
                </a:solidFill>
                <a:latin typeface="Calibri"/>
                <a:ea typeface="Calibri"/>
                <a:cs typeface="Calibri"/>
                <a:sym typeface="Calibri"/>
              </a:rPr>
              <a:t>Erhebliche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Änderungen</a:t>
            </a:r>
            <a:r>
              <a:rPr lang="en-US" sz="1800" b="1" dirty="0">
                <a:solidFill>
                  <a:schemeClr val="dk1"/>
                </a:solidFill>
                <a:latin typeface="Calibri"/>
                <a:ea typeface="Calibri"/>
                <a:cs typeface="Calibri"/>
                <a:sym typeface="Calibri"/>
              </a:rPr>
              <a:t> des </a:t>
            </a:r>
            <a:r>
              <a:rPr lang="en-US" sz="1800" b="1" dirty="0" err="1">
                <a:solidFill>
                  <a:schemeClr val="dk1"/>
                </a:solidFill>
                <a:latin typeface="Calibri"/>
                <a:ea typeface="Calibri"/>
                <a:cs typeface="Calibri"/>
                <a:sym typeface="Calibri"/>
              </a:rPr>
              <a:t>Lebensstils</a:t>
            </a:r>
            <a:endParaRPr sz="1800" b="1" dirty="0">
              <a:solidFill>
                <a:schemeClr val="dk1"/>
              </a:solidFill>
              <a:latin typeface="Calibri"/>
              <a:ea typeface="Calibri"/>
              <a:cs typeface="Calibri"/>
              <a:sym typeface="Calibri"/>
            </a:endParaRPr>
          </a:p>
          <a:p>
            <a:pPr marL="0" lvl="0" indent="0" algn="ctr" rtl="0">
              <a:spcBef>
                <a:spcPts val="1000"/>
              </a:spcBef>
              <a:spcAft>
                <a:spcPts val="1000"/>
              </a:spcAft>
              <a:buNone/>
            </a:pPr>
            <a:r>
              <a:rPr lang="en-US" sz="1800" b="1" dirty="0" err="1">
                <a:solidFill>
                  <a:schemeClr val="dk1"/>
                </a:solidFill>
                <a:latin typeface="Calibri"/>
                <a:ea typeface="Calibri"/>
                <a:cs typeface="Calibri"/>
                <a:sym typeface="Calibri"/>
              </a:rPr>
              <a:t>Gruppenaktionen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zur</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Aufrechterhaltung</a:t>
            </a:r>
            <a:r>
              <a:rPr lang="en-US" sz="1800" b="1" dirty="0">
                <a:solidFill>
                  <a:schemeClr val="dk1"/>
                </a:solidFill>
                <a:latin typeface="Calibri"/>
                <a:ea typeface="Calibri"/>
                <a:cs typeface="Calibri"/>
                <a:sym typeface="Calibri"/>
              </a:rPr>
              <a:t> der Angst</a:t>
            </a:r>
            <a:endParaRPr sz="1800" b="1" dirty="0">
              <a:solidFill>
                <a:schemeClr val="dk1"/>
              </a:solidFill>
              <a:latin typeface="Calibri"/>
              <a:ea typeface="Calibri"/>
              <a:cs typeface="Calibri"/>
              <a:sym typeface="Calibri"/>
            </a:endParaRPr>
          </a:p>
        </p:txBody>
      </p:sp>
      <p:sp>
        <p:nvSpPr>
          <p:cNvPr id="726" name="Google Shape;726;g2d3b5114961_0_775"/>
          <p:cNvSpPr/>
          <p:nvPr/>
        </p:nvSpPr>
        <p:spPr>
          <a:xfrm>
            <a:off x="323539" y="2842075"/>
            <a:ext cx="2503200" cy="2328600"/>
          </a:xfrm>
          <a:prstGeom prst="roundRect">
            <a:avLst>
              <a:gd name="adj" fmla="val 16667"/>
            </a:avLst>
          </a:prstGeom>
          <a:solidFill>
            <a:srgbClr val="E5F3F1"/>
          </a:solidFill>
          <a:ln w="19050" cap="flat" cmpd="sng">
            <a:solidFill>
              <a:srgbClr val="7EC5B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dirty="0" err="1">
                <a:solidFill>
                  <a:schemeClr val="dk1"/>
                </a:solidFill>
                <a:latin typeface="Calibri"/>
                <a:ea typeface="Calibri"/>
                <a:cs typeface="Calibri"/>
                <a:sym typeface="Calibri"/>
              </a:rPr>
              <a:t>Manchmal</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verärgert</a:t>
            </a:r>
            <a:endParaRPr sz="1800" b="1" dirty="0">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dirty="0" err="1">
                <a:solidFill>
                  <a:schemeClr val="dk1"/>
                </a:solidFill>
                <a:latin typeface="Calibri"/>
                <a:ea typeface="Calibri"/>
                <a:cs typeface="Calibri"/>
                <a:sym typeface="Calibri"/>
              </a:rPr>
              <a:t>Glaube</a:t>
            </a:r>
            <a:r>
              <a:rPr lang="en-US" sz="1800" b="1" dirty="0">
                <a:solidFill>
                  <a:schemeClr val="dk1"/>
                </a:solidFill>
                <a:latin typeface="Calibri"/>
                <a:ea typeface="Calibri"/>
                <a:cs typeface="Calibri"/>
                <a:sym typeface="Calibri"/>
              </a:rPr>
              <a:t> an </a:t>
            </a:r>
            <a:r>
              <a:rPr lang="en-US" sz="1800" b="1" dirty="0" err="1">
                <a:solidFill>
                  <a:schemeClr val="dk1"/>
                </a:solidFill>
                <a:latin typeface="Calibri"/>
                <a:ea typeface="Calibri"/>
                <a:cs typeface="Calibri"/>
                <a:sym typeface="Calibri"/>
              </a:rPr>
              <a:t>Mitmenschen</a:t>
            </a:r>
            <a:endParaRPr sz="1800" b="1" dirty="0">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dirty="0" err="1">
                <a:solidFill>
                  <a:schemeClr val="dk1"/>
                </a:solidFill>
                <a:latin typeface="Calibri"/>
                <a:ea typeface="Calibri"/>
                <a:cs typeface="Calibri"/>
                <a:sym typeface="Calibri"/>
              </a:rPr>
              <a:t>Einzelne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Aktionen</a:t>
            </a:r>
            <a:endParaRPr sz="1800" b="1" dirty="0">
              <a:solidFill>
                <a:schemeClr val="dk1"/>
              </a:solidFill>
              <a:latin typeface="Calibri"/>
              <a:ea typeface="Calibri"/>
              <a:cs typeface="Calibri"/>
              <a:sym typeface="Calibri"/>
            </a:endParaRPr>
          </a:p>
          <a:p>
            <a:pPr marL="0" lvl="0" indent="0" algn="ctr" rtl="0">
              <a:spcBef>
                <a:spcPts val="1000"/>
              </a:spcBef>
              <a:spcAft>
                <a:spcPts val="1000"/>
              </a:spcAft>
              <a:buNone/>
            </a:pPr>
            <a:r>
              <a:rPr lang="en-US" sz="1800" b="1" dirty="0" err="1">
                <a:solidFill>
                  <a:schemeClr val="dk1"/>
                </a:solidFill>
                <a:latin typeface="Calibri"/>
                <a:ea typeface="Calibri"/>
                <a:cs typeface="Calibri"/>
                <a:sym typeface="Calibri"/>
              </a:rPr>
              <a:t>Vermeiden</a:t>
            </a:r>
            <a:r>
              <a:rPr lang="en-US" sz="1800" b="1" dirty="0">
                <a:solidFill>
                  <a:schemeClr val="dk1"/>
                </a:solidFill>
                <a:latin typeface="Calibri"/>
                <a:ea typeface="Calibri"/>
                <a:cs typeface="Calibri"/>
                <a:sym typeface="Calibri"/>
              </a:rPr>
              <a:t> von </a:t>
            </a:r>
            <a:r>
              <a:rPr lang="en-US" sz="1800" b="1" dirty="0" err="1">
                <a:solidFill>
                  <a:schemeClr val="dk1"/>
                </a:solidFill>
                <a:latin typeface="Calibri"/>
                <a:ea typeface="Calibri"/>
                <a:cs typeface="Calibri"/>
                <a:sym typeface="Calibri"/>
              </a:rPr>
              <a:t>mehr</a:t>
            </a:r>
            <a:r>
              <a:rPr lang="en-US" sz="1800" b="1" dirty="0">
                <a:solidFill>
                  <a:schemeClr val="dk1"/>
                </a:solidFill>
                <a:latin typeface="Calibri"/>
                <a:ea typeface="Calibri"/>
                <a:cs typeface="Calibri"/>
                <a:sym typeface="Calibri"/>
              </a:rPr>
              <a:t> </a:t>
            </a:r>
            <a:br>
              <a:rPr lang="en-US" sz="1800" b="1" dirty="0">
                <a:solidFill>
                  <a:schemeClr val="dk1"/>
                </a:solidFill>
                <a:latin typeface="Calibri"/>
                <a:ea typeface="Calibri"/>
                <a:cs typeface="Calibri"/>
                <a:sym typeface="Calibri"/>
              </a:rPr>
            </a:br>
            <a:r>
              <a:rPr lang="en-US" sz="1800" b="1" dirty="0">
                <a:solidFill>
                  <a:schemeClr val="dk1"/>
                </a:solidFill>
                <a:latin typeface="Calibri"/>
                <a:ea typeface="Calibri"/>
                <a:cs typeface="Calibri"/>
                <a:sym typeface="Calibri"/>
              </a:rPr>
              <a:t>"negative" </a:t>
            </a:r>
            <a:r>
              <a:rPr lang="en-US" sz="1800" b="1" dirty="0" err="1">
                <a:solidFill>
                  <a:schemeClr val="dk1"/>
                </a:solidFill>
                <a:latin typeface="Calibri"/>
                <a:ea typeface="Calibri"/>
                <a:cs typeface="Calibri"/>
                <a:sym typeface="Calibri"/>
              </a:rPr>
              <a:t>Gefühle</a:t>
            </a:r>
            <a:endParaRPr b="1" dirty="0"/>
          </a:p>
        </p:txBody>
      </p:sp>
      <p:sp>
        <p:nvSpPr>
          <p:cNvPr id="727" name="Google Shape;727;g2d3b5114961_0_775"/>
          <p:cNvSpPr/>
          <p:nvPr/>
        </p:nvSpPr>
        <p:spPr>
          <a:xfrm>
            <a:off x="8902176" y="1169248"/>
            <a:ext cx="3080274" cy="2465877"/>
          </a:xfrm>
          <a:prstGeom prst="roundRect">
            <a:avLst>
              <a:gd name="adj" fmla="val 16667"/>
            </a:avLst>
          </a:prstGeom>
          <a:solidFill>
            <a:srgbClr val="314546">
              <a:alpha val="20000"/>
            </a:srgbClr>
          </a:solidFill>
          <a:ln w="19050" cap="flat" cmpd="sng">
            <a:solidFill>
              <a:srgbClr val="31454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b="1" dirty="0" err="1">
                <a:solidFill>
                  <a:schemeClr val="dk1"/>
                </a:solidFill>
                <a:latin typeface="Calibri"/>
                <a:ea typeface="Calibri"/>
                <a:cs typeface="Calibri"/>
                <a:sym typeface="Calibri"/>
              </a:rPr>
              <a:t>Zerstreut</a:t>
            </a:r>
            <a:r>
              <a:rPr lang="en-US" sz="1800" b="1" dirty="0">
                <a:solidFill>
                  <a:schemeClr val="dk1"/>
                </a:solidFill>
                <a:latin typeface="Calibri"/>
                <a:ea typeface="Calibri"/>
                <a:cs typeface="Calibri"/>
                <a:sym typeface="Calibri"/>
              </a:rPr>
              <a:t>, </a:t>
            </a:r>
            <a:br>
              <a:rPr lang="en-US" sz="1800" b="1" dirty="0">
                <a:solidFill>
                  <a:schemeClr val="dk1"/>
                </a:solidFill>
                <a:latin typeface="Calibri"/>
                <a:ea typeface="Calibri"/>
                <a:cs typeface="Calibri"/>
                <a:sym typeface="Calibri"/>
              </a:rPr>
            </a:br>
            <a:r>
              <a:rPr lang="en-US" sz="1800" b="1" dirty="0">
                <a:solidFill>
                  <a:schemeClr val="dk1"/>
                </a:solidFill>
                <a:latin typeface="Calibri"/>
                <a:ea typeface="Calibri"/>
                <a:cs typeface="Calibri"/>
                <a:sym typeface="Calibri"/>
              </a:rPr>
              <a:t>Leben </a:t>
            </a:r>
            <a:r>
              <a:rPr lang="de-DE" sz="1800" b="1" dirty="0" err="1">
                <a:solidFill>
                  <a:schemeClr val="dk1"/>
                </a:solidFill>
                <a:latin typeface="Calibri"/>
                <a:ea typeface="Calibri"/>
                <a:cs typeface="Calibri"/>
                <a:sym typeface="Calibri"/>
              </a:rPr>
              <a:t>beinträchtigt</a:t>
            </a:r>
            <a:endParaRPr sz="1800" b="1" dirty="0">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dirty="0" err="1">
                <a:solidFill>
                  <a:schemeClr val="dk1"/>
                </a:solidFill>
                <a:latin typeface="Calibri"/>
                <a:ea typeface="Calibri"/>
                <a:cs typeface="Calibri"/>
                <a:sym typeface="Calibri"/>
              </a:rPr>
              <a:t>Glaube</a:t>
            </a:r>
            <a:r>
              <a:rPr lang="en-US" sz="1800" b="1" dirty="0">
                <a:solidFill>
                  <a:schemeClr val="dk1"/>
                </a:solidFill>
                <a:latin typeface="Calibri"/>
                <a:ea typeface="Calibri"/>
                <a:cs typeface="Calibri"/>
                <a:sym typeface="Calibri"/>
              </a:rPr>
              <a:t> an den </a:t>
            </a:r>
            <a:r>
              <a:rPr lang="en-US" sz="1800" b="1" dirty="0" err="1">
                <a:solidFill>
                  <a:schemeClr val="dk1"/>
                </a:solidFill>
                <a:latin typeface="Calibri"/>
                <a:ea typeface="Calibri"/>
                <a:cs typeface="Calibri"/>
                <a:sym typeface="Calibri"/>
              </a:rPr>
              <a:t>sozialen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Zusammenbruch</a:t>
            </a:r>
            <a:endParaRPr sz="1800" b="1" dirty="0">
              <a:solidFill>
                <a:schemeClr val="dk1"/>
              </a:solidFill>
              <a:latin typeface="Calibri"/>
              <a:ea typeface="Calibri"/>
              <a:cs typeface="Calibri"/>
              <a:sym typeface="Calibri"/>
            </a:endParaRPr>
          </a:p>
          <a:p>
            <a:pPr marL="0" lvl="0" indent="0" algn="ctr" rtl="0">
              <a:spcBef>
                <a:spcPts val="1000"/>
              </a:spcBef>
              <a:spcAft>
                <a:spcPts val="0"/>
              </a:spcAft>
              <a:buNone/>
            </a:pPr>
            <a:r>
              <a:rPr lang="en-US" sz="1800" b="1" dirty="0" err="1">
                <a:solidFill>
                  <a:schemeClr val="dk1"/>
                </a:solidFill>
                <a:latin typeface="Calibri"/>
                <a:ea typeface="Calibri"/>
                <a:cs typeface="Calibri"/>
                <a:sym typeface="Calibri"/>
              </a:rPr>
              <a:t>Instabilität</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Unterbrechung</a:t>
            </a:r>
            <a:endParaRPr sz="1800" b="1" dirty="0">
              <a:solidFill>
                <a:schemeClr val="dk1"/>
              </a:solidFill>
              <a:latin typeface="Calibri"/>
              <a:ea typeface="Calibri"/>
              <a:cs typeface="Calibri"/>
              <a:sym typeface="Calibri"/>
            </a:endParaRPr>
          </a:p>
          <a:p>
            <a:pPr marL="0" lvl="0" indent="0" algn="ctr" rtl="0">
              <a:spcBef>
                <a:spcPts val="1000"/>
              </a:spcBef>
              <a:spcAft>
                <a:spcPts val="1000"/>
              </a:spcAft>
              <a:buNone/>
            </a:pPr>
            <a:r>
              <a:rPr lang="en-US" sz="1800" b="1" dirty="0" err="1">
                <a:solidFill>
                  <a:schemeClr val="dk1"/>
                </a:solidFill>
                <a:latin typeface="Calibri"/>
                <a:ea typeface="Calibri"/>
                <a:cs typeface="Calibri"/>
                <a:sym typeface="Calibri"/>
              </a:rPr>
              <a:t>Gruppenaktivismus</a:t>
            </a:r>
            <a:r>
              <a:rPr lang="en-US" sz="1800" b="1" dirty="0">
                <a:solidFill>
                  <a:schemeClr val="dk1"/>
                </a:solidFill>
                <a:latin typeface="Calibri"/>
                <a:ea typeface="Calibri"/>
                <a:cs typeface="Calibri"/>
                <a:sym typeface="Calibri"/>
              </a:rPr>
              <a:t> um </a:t>
            </a:r>
            <a:br>
              <a:rPr lang="en-US" sz="1800" b="1" dirty="0">
                <a:solidFill>
                  <a:schemeClr val="dk1"/>
                </a:solidFill>
                <a:latin typeface="Calibri"/>
                <a:ea typeface="Calibri"/>
                <a:cs typeface="Calibri"/>
                <a:sym typeface="Calibri"/>
              </a:rPr>
            </a:br>
            <a:r>
              <a:rPr lang="en-US" sz="1800" b="1" dirty="0">
                <a:solidFill>
                  <a:schemeClr val="dk1"/>
                </a:solidFill>
                <a:latin typeface="Calibri"/>
                <a:ea typeface="Calibri"/>
                <a:cs typeface="Calibri"/>
                <a:sym typeface="Calibri"/>
              </a:rPr>
              <a:t>Sicherheit </a:t>
            </a:r>
            <a:r>
              <a:rPr lang="en-US" sz="1800" b="1" dirty="0" err="1">
                <a:solidFill>
                  <a:schemeClr val="dk1"/>
                </a:solidFill>
                <a:latin typeface="Calibri"/>
                <a:ea typeface="Calibri"/>
                <a:cs typeface="Calibri"/>
                <a:sym typeface="Calibri"/>
              </a:rPr>
              <a:t>zu</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schaffen</a:t>
            </a:r>
            <a:endParaRPr sz="1800" b="1" dirty="0">
              <a:solidFill>
                <a:schemeClr val="dk1"/>
              </a:solidFill>
              <a:latin typeface="Calibri"/>
              <a:ea typeface="Calibri"/>
              <a:cs typeface="Calibri"/>
              <a:sym typeface="Calibri"/>
            </a:endParaRPr>
          </a:p>
        </p:txBody>
      </p:sp>
      <p:cxnSp>
        <p:nvCxnSpPr>
          <p:cNvPr id="728" name="Google Shape;728;g2d3b5114961_0_775"/>
          <p:cNvCxnSpPr>
            <a:stCxn id="726" idx="2"/>
            <a:endCxn id="708" idx="0"/>
          </p:cNvCxnSpPr>
          <p:nvPr/>
        </p:nvCxnSpPr>
        <p:spPr>
          <a:xfrm rot="5400000">
            <a:off x="1165501" y="5446861"/>
            <a:ext cx="685825" cy="133452"/>
          </a:xfrm>
          <a:prstGeom prst="curvedConnector3">
            <a:avLst>
              <a:gd name="adj1" fmla="val 50000"/>
            </a:avLst>
          </a:prstGeom>
          <a:noFill/>
          <a:ln w="19050" cap="flat" cmpd="sng">
            <a:solidFill>
              <a:srgbClr val="7EC5B9"/>
            </a:solidFill>
            <a:prstDash val="solid"/>
            <a:round/>
            <a:headEnd type="none" w="med" len="med"/>
            <a:tailEnd type="none" w="med" len="med"/>
          </a:ln>
        </p:spPr>
      </p:cxnSp>
      <p:cxnSp>
        <p:nvCxnSpPr>
          <p:cNvPr id="729" name="Google Shape;729;g2d3b5114961_0_775"/>
          <p:cNvCxnSpPr>
            <a:stCxn id="703" idx="2"/>
            <a:endCxn id="720" idx="0"/>
          </p:cNvCxnSpPr>
          <p:nvPr/>
        </p:nvCxnSpPr>
        <p:spPr>
          <a:xfrm rot="5400000">
            <a:off x="3996038" y="5170749"/>
            <a:ext cx="892600" cy="21702"/>
          </a:xfrm>
          <a:prstGeom prst="curvedConnector3">
            <a:avLst>
              <a:gd name="adj1" fmla="val 50000"/>
            </a:avLst>
          </a:prstGeom>
          <a:noFill/>
          <a:ln w="19050" cap="flat" cmpd="sng">
            <a:solidFill>
              <a:srgbClr val="4BA798"/>
            </a:solidFill>
            <a:prstDash val="solid"/>
            <a:round/>
            <a:headEnd type="none" w="med" len="med"/>
            <a:tailEnd type="none" w="med" len="med"/>
          </a:ln>
        </p:spPr>
      </p:cxnSp>
      <p:cxnSp>
        <p:nvCxnSpPr>
          <p:cNvPr id="730" name="Google Shape;730;g2d3b5114961_0_775"/>
          <p:cNvCxnSpPr>
            <a:cxnSpLocks/>
            <a:stCxn id="725" idx="2"/>
            <a:endCxn id="716" idx="0"/>
          </p:cNvCxnSpPr>
          <p:nvPr/>
        </p:nvCxnSpPr>
        <p:spPr>
          <a:xfrm rot="16200000" flipH="1">
            <a:off x="6893834" y="4643247"/>
            <a:ext cx="937100" cy="117805"/>
          </a:xfrm>
          <a:prstGeom prst="curvedConnector3">
            <a:avLst>
              <a:gd name="adj1" fmla="val 50000"/>
            </a:avLst>
          </a:prstGeom>
          <a:noFill/>
          <a:ln w="19050" cap="flat" cmpd="sng">
            <a:solidFill>
              <a:srgbClr val="32797C"/>
            </a:solidFill>
            <a:prstDash val="solid"/>
            <a:round/>
            <a:headEnd type="none" w="med" len="med"/>
            <a:tailEnd type="none" w="med" len="med"/>
          </a:ln>
        </p:spPr>
      </p:cxnSp>
      <p:cxnSp>
        <p:nvCxnSpPr>
          <p:cNvPr id="731" name="Google Shape;731;g2d3b5114961_0_775"/>
          <p:cNvCxnSpPr>
            <a:cxnSpLocks/>
            <a:stCxn id="727" idx="2"/>
            <a:endCxn id="712" idx="0"/>
          </p:cNvCxnSpPr>
          <p:nvPr/>
        </p:nvCxnSpPr>
        <p:spPr>
          <a:xfrm rot="5400000">
            <a:off x="10127452" y="3918760"/>
            <a:ext cx="598496" cy="31226"/>
          </a:xfrm>
          <a:prstGeom prst="curvedConnector3">
            <a:avLst>
              <a:gd name="adj1" fmla="val 50000"/>
            </a:avLst>
          </a:prstGeom>
          <a:noFill/>
          <a:ln w="19050" cap="flat" cmpd="sng">
            <a:solidFill>
              <a:srgbClr val="314546"/>
            </a:solidFill>
            <a:prstDash val="solid"/>
            <a:round/>
            <a:headEnd type="none" w="med" len="med"/>
            <a:tailEnd type="none" w="med" len="med"/>
          </a:ln>
        </p:spPr>
      </p:cxnSp>
      <p:grpSp>
        <p:nvGrpSpPr>
          <p:cNvPr id="732" name="Google Shape;732;g2d3b5114961_0_775"/>
          <p:cNvGrpSpPr/>
          <p:nvPr/>
        </p:nvGrpSpPr>
        <p:grpSpPr>
          <a:xfrm>
            <a:off x="8310446" y="4862674"/>
            <a:ext cx="2770280" cy="1266896"/>
            <a:chOff x="8310446" y="4862674"/>
            <a:chExt cx="2468629" cy="1126226"/>
          </a:xfrm>
        </p:grpSpPr>
        <p:sp>
          <p:nvSpPr>
            <p:cNvPr id="733" name="Google Shape;733;g2d3b5114961_0_775"/>
            <p:cNvSpPr/>
            <p:nvPr/>
          </p:nvSpPr>
          <p:spPr>
            <a:xfrm>
              <a:off x="8649975" y="5170800"/>
              <a:ext cx="2129100" cy="818100"/>
            </a:xfrm>
            <a:prstGeom prst="flowChartAlternateProcess">
              <a:avLst/>
            </a:prstGeom>
            <a:solidFill>
              <a:srgbClr val="F25620">
                <a:alpha val="30000"/>
              </a:srgbClr>
            </a:solidFill>
            <a:ln w="19050" cap="flat" cmpd="sng">
              <a:solidFill>
                <a:srgbClr val="F2562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rgbClr val="F25620"/>
                  </a:solidFill>
                  <a:latin typeface="Work Sans"/>
                  <a:ea typeface="Work Sans"/>
                  <a:cs typeface="Work Sans"/>
                  <a:sym typeface="Work Sans"/>
                </a:rPr>
                <a:t>Wenn es das Leben stört, ist professionelle Hilfe gefragt. </a:t>
              </a:r>
              <a:endParaRPr b="1">
                <a:solidFill>
                  <a:srgbClr val="F25620"/>
                </a:solidFill>
                <a:latin typeface="Work Sans"/>
                <a:ea typeface="Work Sans"/>
                <a:cs typeface="Work Sans"/>
                <a:sym typeface="Work Sans"/>
              </a:endParaRPr>
            </a:p>
            <a:p>
              <a:pPr marL="0" lvl="0" indent="0" algn="ctr" rtl="0">
                <a:spcBef>
                  <a:spcPts val="1000"/>
                </a:spcBef>
                <a:spcAft>
                  <a:spcPts val="1000"/>
                </a:spcAft>
                <a:buNone/>
              </a:pPr>
              <a:endParaRPr sz="1500" b="1">
                <a:solidFill>
                  <a:srgbClr val="F25620"/>
                </a:solidFill>
                <a:latin typeface="Work Sans"/>
                <a:ea typeface="Work Sans"/>
                <a:cs typeface="Work Sans"/>
                <a:sym typeface="Work Sans"/>
              </a:endParaRPr>
            </a:p>
          </p:txBody>
        </p:sp>
        <p:sp>
          <p:nvSpPr>
            <p:cNvPr id="734" name="Google Shape;734;g2d3b5114961_0_775"/>
            <p:cNvSpPr/>
            <p:nvPr/>
          </p:nvSpPr>
          <p:spPr>
            <a:xfrm>
              <a:off x="8310446" y="4862674"/>
              <a:ext cx="614100" cy="614100"/>
            </a:xfrm>
            <a:prstGeom prst="ellipse">
              <a:avLst/>
            </a:prstGeom>
            <a:solidFill>
              <a:srgbClr val="F25620"/>
            </a:solidFill>
            <a:ln>
              <a:noFill/>
            </a:ln>
          </p:spPr>
          <p:txBody>
            <a:bodyPr spcFirstLastPara="1" wrap="square" lIns="90000" tIns="45000" rIns="90000" bIns="45000" anchor="ctr" anchorCtr="0">
              <a:noAutofit/>
            </a:bodyPr>
            <a:lstStyle/>
            <a:p>
              <a:pPr marL="0" lvl="0" indent="0" algn="ctr" rtl="0">
                <a:spcBef>
                  <a:spcPts val="0"/>
                </a:spcBef>
                <a:spcAft>
                  <a:spcPts val="0"/>
                </a:spcAft>
                <a:buClr>
                  <a:schemeClr val="dk1"/>
                </a:buClr>
                <a:buSzPts val="1100"/>
                <a:buFont typeface="Arial"/>
                <a:buNone/>
              </a:pPr>
              <a:r>
                <a:rPr lang="en-US" sz="3500" b="1">
                  <a:solidFill>
                    <a:schemeClr val="lt1"/>
                  </a:solidFill>
                  <a:latin typeface="Work Sans"/>
                  <a:ea typeface="Work Sans"/>
                  <a:cs typeface="Work Sans"/>
                  <a:sym typeface="Work Sans"/>
                </a:rPr>
                <a:t>!</a:t>
              </a:r>
              <a:endParaRPr sz="3500" b="1">
                <a:solidFill>
                  <a:schemeClr val="lt1"/>
                </a:solidFill>
                <a:latin typeface="Open Sans"/>
                <a:ea typeface="Open Sans"/>
                <a:cs typeface="Open Sans"/>
                <a:sym typeface="Open Sans"/>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sp>
        <p:nvSpPr>
          <p:cNvPr id="739" name="Google Shape;739;g2d3b5114961_0_816"/>
          <p:cNvSpPr/>
          <p:nvPr/>
        </p:nvSpPr>
        <p:spPr>
          <a:xfrm>
            <a:off x="7074395" y="1906981"/>
            <a:ext cx="3039900" cy="30399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40" name="Google Shape;740;g2d3b5114961_0_816"/>
          <p:cNvSpPr/>
          <p:nvPr/>
        </p:nvSpPr>
        <p:spPr>
          <a:xfrm flipH="1">
            <a:off x="2001511" y="1906981"/>
            <a:ext cx="3039900" cy="30399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41" name="Google Shape;741;g2d3b5114961_0_816"/>
          <p:cNvSpPr/>
          <p:nvPr/>
        </p:nvSpPr>
        <p:spPr>
          <a:xfrm>
            <a:off x="3370375" y="1909050"/>
            <a:ext cx="5323200" cy="30399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solidFill>
                  <a:schemeClr val="lt1"/>
                </a:solidFill>
                <a:latin typeface="Work Sans Medium"/>
                <a:ea typeface="Work Sans Medium"/>
                <a:cs typeface="Work Sans Medium"/>
                <a:sym typeface="Work Sans Medium"/>
              </a:rPr>
              <a:t>Erkennst du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diese Bandbreite an Gefühlen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bei dir oder anderen?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Welche Gedanken tauchen auf?</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5F3F1"/>
        </a:solidFill>
        <a:effectLst/>
      </p:bgPr>
    </p:bg>
    <p:spTree>
      <p:nvGrpSpPr>
        <p:cNvPr id="1" name="Shape 745"/>
        <p:cNvGrpSpPr/>
        <p:nvPr/>
      </p:nvGrpSpPr>
      <p:grpSpPr>
        <a:xfrm>
          <a:off x="0" y="0"/>
          <a:ext cx="0" cy="0"/>
          <a:chOff x="0" y="0"/>
          <a:chExt cx="0" cy="0"/>
        </a:xfrm>
      </p:grpSpPr>
      <p:grpSp>
        <p:nvGrpSpPr>
          <p:cNvPr id="746" name="Google Shape;746;g2d3b5114961_0_823"/>
          <p:cNvGrpSpPr/>
          <p:nvPr/>
        </p:nvGrpSpPr>
        <p:grpSpPr>
          <a:xfrm>
            <a:off x="-21" y="1107813"/>
            <a:ext cx="2490503" cy="736331"/>
            <a:chOff x="-468406" y="3216044"/>
            <a:chExt cx="4338856" cy="1282806"/>
          </a:xfrm>
        </p:grpSpPr>
        <p:sp>
          <p:nvSpPr>
            <p:cNvPr id="747" name="Google Shape;747;g2d3b5114961_0_823"/>
            <p:cNvSpPr/>
            <p:nvPr/>
          </p:nvSpPr>
          <p:spPr>
            <a:xfrm>
              <a:off x="2587650" y="3216050"/>
              <a:ext cx="1282800" cy="1282800"/>
            </a:xfrm>
            <a:prstGeom prst="flowChartDelay">
              <a:avLst/>
            </a:prstGeom>
            <a:solidFill>
              <a:srgbClr val="F2CB8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48" name="Google Shape;748;g2d3b5114961_0_823"/>
            <p:cNvSpPr/>
            <p:nvPr/>
          </p:nvSpPr>
          <p:spPr>
            <a:xfrm>
              <a:off x="-468406" y="3216044"/>
              <a:ext cx="3078000" cy="1282800"/>
            </a:xfrm>
            <a:prstGeom prst="rect">
              <a:avLst/>
            </a:prstGeom>
            <a:solidFill>
              <a:srgbClr val="F2CB8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749" name="Google Shape;749;g2d3b5114961_0_823"/>
          <p:cNvSpPr txBox="1"/>
          <p:nvPr/>
        </p:nvSpPr>
        <p:spPr>
          <a:xfrm>
            <a:off x="514350" y="1244754"/>
            <a:ext cx="3575700" cy="4617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Forschung</a:t>
            </a:r>
            <a:endParaRPr sz="2000">
              <a:solidFill>
                <a:schemeClr val="dk1"/>
              </a:solidFill>
              <a:latin typeface="Work Sans Medium"/>
              <a:ea typeface="Work Sans Medium"/>
              <a:cs typeface="Work Sans Medium"/>
              <a:sym typeface="Work Sans Medium"/>
            </a:endParaRPr>
          </a:p>
        </p:txBody>
      </p:sp>
      <p:sp>
        <p:nvSpPr>
          <p:cNvPr id="750" name="Google Shape;750;g2d3b5114961_0_823"/>
          <p:cNvSpPr txBox="1"/>
          <p:nvPr/>
        </p:nvSpPr>
        <p:spPr>
          <a:xfrm>
            <a:off x="4288379" y="783010"/>
            <a:ext cx="6534000" cy="861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2300" b="1" dirty="0">
                <a:solidFill>
                  <a:srgbClr val="45777B"/>
                </a:solidFill>
                <a:latin typeface="Calibri"/>
                <a:ea typeface="Calibri"/>
                <a:cs typeface="Calibri"/>
                <a:sym typeface="Calibri"/>
              </a:rPr>
              <a:t>10 000 </a:t>
            </a:r>
            <a:r>
              <a:rPr lang="en-US" sz="2300" b="1" dirty="0" err="1">
                <a:solidFill>
                  <a:srgbClr val="45777B"/>
                </a:solidFill>
                <a:latin typeface="Calibri"/>
                <a:ea typeface="Calibri"/>
                <a:cs typeface="Calibri"/>
                <a:sym typeface="Calibri"/>
              </a:rPr>
              <a:t>junge</a:t>
            </a:r>
            <a:r>
              <a:rPr lang="en-US" sz="2300" b="1" dirty="0">
                <a:solidFill>
                  <a:srgbClr val="45777B"/>
                </a:solidFill>
                <a:latin typeface="Calibri"/>
                <a:ea typeface="Calibri"/>
                <a:cs typeface="Calibri"/>
                <a:sym typeface="Calibri"/>
              </a:rPr>
              <a:t> Menschen </a:t>
            </a:r>
            <a:r>
              <a:rPr lang="en-US" sz="2300" b="1" dirty="0" err="1">
                <a:solidFill>
                  <a:srgbClr val="45777B"/>
                </a:solidFill>
                <a:latin typeface="Calibri"/>
                <a:ea typeface="Calibri"/>
                <a:cs typeface="Calibri"/>
                <a:sym typeface="Calibri"/>
              </a:rPr>
              <a:t>aus</a:t>
            </a:r>
            <a:r>
              <a:rPr lang="en-US" sz="2300" b="1" dirty="0">
                <a:solidFill>
                  <a:srgbClr val="45777B"/>
                </a:solidFill>
                <a:latin typeface="Calibri"/>
                <a:ea typeface="Calibri"/>
                <a:cs typeface="Calibri"/>
                <a:sym typeface="Calibri"/>
              </a:rPr>
              <a:t> 10 </a:t>
            </a:r>
            <a:r>
              <a:rPr lang="en-US" sz="2300" b="1" dirty="0" err="1">
                <a:solidFill>
                  <a:srgbClr val="45777B"/>
                </a:solidFill>
                <a:latin typeface="Calibri"/>
                <a:ea typeface="Calibri"/>
                <a:cs typeface="Calibri"/>
                <a:sym typeface="Calibri"/>
              </a:rPr>
              <a:t>Ländern</a:t>
            </a:r>
            <a:r>
              <a:rPr lang="en-US" sz="2300" b="1" dirty="0">
                <a:solidFill>
                  <a:srgbClr val="45777B"/>
                </a:solidFill>
                <a:latin typeface="Calibri"/>
                <a:ea typeface="Calibri"/>
                <a:cs typeface="Calibri"/>
                <a:sym typeface="Calibri"/>
              </a:rPr>
              <a:t> im Alter von 16-25 Jahren</a:t>
            </a:r>
            <a:endParaRPr sz="2300" b="1" dirty="0">
              <a:solidFill>
                <a:srgbClr val="45777B"/>
              </a:solidFill>
              <a:latin typeface="Calibri"/>
              <a:ea typeface="Calibri"/>
              <a:cs typeface="Calibri"/>
              <a:sym typeface="Calibri"/>
            </a:endParaRPr>
          </a:p>
        </p:txBody>
      </p:sp>
      <p:sp>
        <p:nvSpPr>
          <p:cNvPr id="751" name="Google Shape;751;g2d3b5114961_0_823"/>
          <p:cNvSpPr txBox="1"/>
          <p:nvPr/>
        </p:nvSpPr>
        <p:spPr>
          <a:xfrm>
            <a:off x="514350" y="2033125"/>
            <a:ext cx="3112500" cy="20550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2000" b="1">
                <a:solidFill>
                  <a:schemeClr val="dk1"/>
                </a:solidFill>
                <a:latin typeface="Work Sans"/>
                <a:ea typeface="Work Sans"/>
                <a:cs typeface="Work Sans"/>
                <a:sym typeface="Work Sans"/>
              </a:rPr>
              <a:t>Die Stimmen junger Menschen zu Klimaangst, Regierungsverrat und moralischer Verletzung: </a:t>
            </a:r>
            <a:br>
              <a:rPr lang="en-US" sz="2000" b="1">
                <a:solidFill>
                  <a:schemeClr val="dk1"/>
                </a:solidFill>
                <a:latin typeface="Work Sans"/>
                <a:ea typeface="Work Sans"/>
                <a:cs typeface="Work Sans"/>
                <a:sym typeface="Work Sans"/>
              </a:rPr>
            </a:br>
            <a:r>
              <a:rPr lang="en-US" sz="2000" b="1">
                <a:solidFill>
                  <a:schemeClr val="dk1"/>
                </a:solidFill>
                <a:latin typeface="Work Sans"/>
                <a:ea typeface="Work Sans"/>
                <a:cs typeface="Work Sans"/>
                <a:sym typeface="Work Sans"/>
              </a:rPr>
              <a:t>ein globales Phänomen</a:t>
            </a:r>
            <a:endParaRPr sz="2000" b="1">
              <a:solidFill>
                <a:schemeClr val="dk1"/>
              </a:solidFill>
              <a:latin typeface="Work Sans"/>
              <a:ea typeface="Work Sans"/>
              <a:cs typeface="Work Sans"/>
              <a:sym typeface="Work Sans"/>
            </a:endParaRPr>
          </a:p>
          <a:p>
            <a:pPr marL="0" lvl="0" indent="0" algn="l" rtl="0">
              <a:lnSpc>
                <a:spcPct val="90000"/>
              </a:lnSpc>
              <a:spcBef>
                <a:spcPts val="0"/>
              </a:spcBef>
              <a:spcAft>
                <a:spcPts val="0"/>
              </a:spcAft>
              <a:buNone/>
            </a:pPr>
            <a:endParaRPr sz="2000" b="1">
              <a:solidFill>
                <a:schemeClr val="dk1"/>
              </a:solidFill>
              <a:latin typeface="Work Sans"/>
              <a:ea typeface="Work Sans"/>
              <a:cs typeface="Work Sans"/>
              <a:sym typeface="Work Sans"/>
            </a:endParaRPr>
          </a:p>
          <a:p>
            <a:pPr marL="0" lvl="0" indent="0" algn="l" rtl="0">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Hickman et al., 2021</a:t>
            </a:r>
            <a:endParaRPr sz="1500">
              <a:solidFill>
                <a:schemeClr val="dk1"/>
              </a:solidFill>
              <a:latin typeface="Work Sans Medium"/>
              <a:ea typeface="Work Sans Medium"/>
              <a:cs typeface="Work Sans Medium"/>
              <a:sym typeface="Work Sans Medium"/>
            </a:endParaRPr>
          </a:p>
        </p:txBody>
      </p:sp>
      <p:pic>
        <p:nvPicPr>
          <p:cNvPr id="752" name="Google Shape;752;g2d3b5114961_0_823" title="Points scored"/>
          <p:cNvPicPr preferRelativeResize="0"/>
          <p:nvPr/>
        </p:nvPicPr>
        <p:blipFill rotWithShape="1">
          <a:blip r:embed="rId3">
            <a:alphaModFix/>
          </a:blip>
          <a:srcRect t="7693" b="7854"/>
          <a:stretch/>
        </p:blipFill>
        <p:spPr>
          <a:xfrm>
            <a:off x="4358725" y="1737025"/>
            <a:ext cx="7172338" cy="4014600"/>
          </a:xfrm>
          <a:prstGeom prst="rect">
            <a:avLst/>
          </a:prstGeom>
          <a:noFill/>
          <a:ln>
            <a:noFill/>
          </a:ln>
        </p:spPr>
      </p:pic>
      <p:sp>
        <p:nvSpPr>
          <p:cNvPr id="753" name="Google Shape;753;g2d3b5114961_0_823"/>
          <p:cNvSpPr txBox="1"/>
          <p:nvPr/>
        </p:nvSpPr>
        <p:spPr>
          <a:xfrm>
            <a:off x="7294880" y="1767950"/>
            <a:ext cx="4400920" cy="461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500"/>
              <a:buFont typeface="Arial"/>
              <a:buNone/>
            </a:pPr>
            <a:r>
              <a:rPr lang="en-US" sz="1500" b="1" dirty="0" err="1">
                <a:solidFill>
                  <a:srgbClr val="342520"/>
                </a:solidFill>
                <a:latin typeface="Calibri"/>
                <a:ea typeface="Calibri"/>
                <a:cs typeface="Calibri"/>
                <a:sym typeface="Calibri"/>
              </a:rPr>
              <a:t>haben</a:t>
            </a:r>
            <a:r>
              <a:rPr lang="en-US" sz="1500" b="1" dirty="0">
                <a:solidFill>
                  <a:srgbClr val="342520"/>
                </a:solidFill>
                <a:latin typeface="Calibri"/>
                <a:ea typeface="Calibri"/>
                <a:cs typeface="Calibri"/>
                <a:sym typeface="Calibri"/>
              </a:rPr>
              <a:t> Klima-</a:t>
            </a:r>
            <a:r>
              <a:rPr lang="en-US" sz="1500" b="1" dirty="0" err="1">
                <a:solidFill>
                  <a:srgbClr val="342520"/>
                </a:solidFill>
                <a:latin typeface="Calibri"/>
                <a:ea typeface="Calibri"/>
                <a:cs typeface="Calibri"/>
                <a:sym typeface="Calibri"/>
              </a:rPr>
              <a:t>Emotionen</a:t>
            </a:r>
            <a:r>
              <a:rPr lang="en-US" sz="1500" b="1" dirty="0">
                <a:solidFill>
                  <a:srgbClr val="342520"/>
                </a:solidFill>
                <a:latin typeface="Calibri"/>
                <a:ea typeface="Calibri"/>
                <a:cs typeface="Calibri"/>
                <a:sym typeface="Calibri"/>
              </a:rPr>
              <a:t>, die </a:t>
            </a:r>
            <a:r>
              <a:rPr lang="en-US" sz="1500" b="1" dirty="0" err="1">
                <a:solidFill>
                  <a:srgbClr val="342520"/>
                </a:solidFill>
                <a:latin typeface="Calibri"/>
                <a:ea typeface="Calibri"/>
                <a:cs typeface="Calibri"/>
                <a:sym typeface="Calibri"/>
              </a:rPr>
              <a:t>sich</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negativ</a:t>
            </a:r>
            <a:r>
              <a:rPr lang="en-US" sz="1500" b="1" dirty="0">
                <a:solidFill>
                  <a:srgbClr val="342520"/>
                </a:solidFill>
                <a:latin typeface="Calibri"/>
                <a:ea typeface="Calibri"/>
                <a:cs typeface="Calibri"/>
                <a:sym typeface="Calibri"/>
              </a:rPr>
              <a:t> auf </a:t>
            </a:r>
            <a:r>
              <a:rPr lang="en-US" sz="1500" b="1" dirty="0" err="1">
                <a:solidFill>
                  <a:srgbClr val="342520"/>
                </a:solidFill>
                <a:latin typeface="Calibri"/>
                <a:ea typeface="Calibri"/>
                <a:cs typeface="Calibri"/>
                <a:sym typeface="Calibri"/>
              </a:rPr>
              <a:t>ihr</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tägliches</a:t>
            </a:r>
            <a:r>
              <a:rPr lang="en-US" sz="1500" b="1" dirty="0">
                <a:solidFill>
                  <a:srgbClr val="342520"/>
                </a:solidFill>
                <a:latin typeface="Calibri"/>
                <a:ea typeface="Calibri"/>
                <a:cs typeface="Calibri"/>
                <a:sym typeface="Calibri"/>
              </a:rPr>
              <a:t> Leben und </a:t>
            </a:r>
            <a:r>
              <a:rPr lang="en-US" sz="1500" b="1" dirty="0" err="1">
                <a:solidFill>
                  <a:srgbClr val="342520"/>
                </a:solidFill>
                <a:latin typeface="Calibri"/>
                <a:ea typeface="Calibri"/>
                <a:cs typeface="Calibri"/>
                <a:sym typeface="Calibri"/>
              </a:rPr>
              <a:t>Funktionieren</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auswirken</a:t>
            </a:r>
            <a:endParaRPr sz="1500" b="1" dirty="0">
              <a:solidFill>
                <a:srgbClr val="342520"/>
              </a:solidFill>
              <a:latin typeface="Calibri"/>
              <a:ea typeface="Calibri"/>
              <a:cs typeface="Calibri"/>
              <a:sym typeface="Calibri"/>
            </a:endParaRPr>
          </a:p>
          <a:p>
            <a:pPr marL="0" lvl="0" indent="0" algn="l" rtl="0">
              <a:lnSpc>
                <a:spcPct val="115000"/>
              </a:lnSpc>
              <a:spcBef>
                <a:spcPts val="0"/>
              </a:spcBef>
              <a:spcAft>
                <a:spcPts val="0"/>
              </a:spcAft>
              <a:buNone/>
            </a:pPr>
            <a:endParaRPr sz="1800" b="1" dirty="0">
              <a:solidFill>
                <a:srgbClr val="342520"/>
              </a:solidFill>
              <a:latin typeface="Calibri"/>
              <a:ea typeface="Calibri"/>
              <a:cs typeface="Calibri"/>
              <a:sym typeface="Calibri"/>
            </a:endParaRPr>
          </a:p>
        </p:txBody>
      </p:sp>
      <p:sp>
        <p:nvSpPr>
          <p:cNvPr id="754" name="Google Shape;754;g2d3b5114961_0_823"/>
          <p:cNvSpPr txBox="1"/>
          <p:nvPr/>
        </p:nvSpPr>
        <p:spPr>
          <a:xfrm>
            <a:off x="5167925" y="1831938"/>
            <a:ext cx="1184400" cy="4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500" b="1">
                <a:solidFill>
                  <a:schemeClr val="lt1"/>
                </a:solidFill>
                <a:latin typeface="Work Sans"/>
                <a:ea typeface="Work Sans"/>
                <a:cs typeface="Work Sans"/>
                <a:sym typeface="Work Sans"/>
              </a:rPr>
              <a:t>45%</a:t>
            </a:r>
            <a:endParaRPr sz="2500" b="1">
              <a:solidFill>
                <a:schemeClr val="lt1"/>
              </a:solidFill>
              <a:latin typeface="Work Sans"/>
              <a:ea typeface="Work Sans"/>
              <a:cs typeface="Work Sans"/>
              <a:sym typeface="Work Sans"/>
            </a:endParaRPr>
          </a:p>
        </p:txBody>
      </p:sp>
      <p:sp>
        <p:nvSpPr>
          <p:cNvPr id="755" name="Google Shape;755;g2d3b5114961_0_823"/>
          <p:cNvSpPr txBox="1"/>
          <p:nvPr/>
        </p:nvSpPr>
        <p:spPr>
          <a:xfrm>
            <a:off x="6760306" y="2918754"/>
            <a:ext cx="1184400" cy="4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500" b="1">
                <a:solidFill>
                  <a:schemeClr val="lt1"/>
                </a:solidFill>
                <a:latin typeface="Work Sans"/>
                <a:ea typeface="Work Sans"/>
                <a:cs typeface="Work Sans"/>
                <a:sym typeface="Work Sans"/>
              </a:rPr>
              <a:t>75%</a:t>
            </a:r>
            <a:endParaRPr sz="2500" b="1">
              <a:solidFill>
                <a:schemeClr val="lt1"/>
              </a:solidFill>
              <a:latin typeface="Work Sans"/>
              <a:ea typeface="Work Sans"/>
              <a:cs typeface="Work Sans"/>
              <a:sym typeface="Work Sans"/>
            </a:endParaRPr>
          </a:p>
        </p:txBody>
      </p:sp>
      <p:sp>
        <p:nvSpPr>
          <p:cNvPr id="756" name="Google Shape;756;g2d3b5114961_0_823"/>
          <p:cNvSpPr txBox="1"/>
          <p:nvPr/>
        </p:nvSpPr>
        <p:spPr>
          <a:xfrm>
            <a:off x="5981702" y="4014844"/>
            <a:ext cx="1184400" cy="4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500" b="1">
                <a:solidFill>
                  <a:schemeClr val="lt1"/>
                </a:solidFill>
                <a:latin typeface="Work Sans"/>
                <a:ea typeface="Work Sans"/>
                <a:cs typeface="Work Sans"/>
                <a:sym typeface="Work Sans"/>
              </a:rPr>
              <a:t>58%</a:t>
            </a:r>
            <a:endParaRPr sz="2500" b="1">
              <a:solidFill>
                <a:schemeClr val="lt1"/>
              </a:solidFill>
              <a:latin typeface="Work Sans"/>
              <a:ea typeface="Work Sans"/>
              <a:cs typeface="Work Sans"/>
              <a:sym typeface="Work Sans"/>
            </a:endParaRPr>
          </a:p>
        </p:txBody>
      </p:sp>
      <p:sp>
        <p:nvSpPr>
          <p:cNvPr id="757" name="Google Shape;757;g2d3b5114961_0_823"/>
          <p:cNvSpPr txBox="1"/>
          <p:nvPr/>
        </p:nvSpPr>
        <p:spPr>
          <a:xfrm>
            <a:off x="5515221" y="5098733"/>
            <a:ext cx="1184400" cy="4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500" b="1">
                <a:solidFill>
                  <a:schemeClr val="lt1"/>
                </a:solidFill>
                <a:latin typeface="Work Sans"/>
                <a:ea typeface="Work Sans"/>
                <a:cs typeface="Work Sans"/>
                <a:sym typeface="Work Sans"/>
              </a:rPr>
              <a:t>48%</a:t>
            </a:r>
            <a:endParaRPr sz="2500" b="1">
              <a:solidFill>
                <a:schemeClr val="lt1"/>
              </a:solidFill>
              <a:latin typeface="Work Sans"/>
              <a:ea typeface="Work Sans"/>
              <a:cs typeface="Work Sans"/>
              <a:sym typeface="Work Sans"/>
            </a:endParaRPr>
          </a:p>
        </p:txBody>
      </p:sp>
      <p:sp>
        <p:nvSpPr>
          <p:cNvPr id="758" name="Google Shape;758;g2d3b5114961_0_823"/>
          <p:cNvSpPr txBox="1"/>
          <p:nvPr/>
        </p:nvSpPr>
        <p:spPr>
          <a:xfrm>
            <a:off x="9716260" y="2918754"/>
            <a:ext cx="2212237" cy="461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500"/>
              <a:buFont typeface="Arial"/>
              <a:buNone/>
            </a:pPr>
            <a:r>
              <a:rPr lang="en-US" sz="1500" b="1" dirty="0" err="1">
                <a:solidFill>
                  <a:srgbClr val="342520"/>
                </a:solidFill>
                <a:latin typeface="Calibri"/>
                <a:ea typeface="Calibri"/>
                <a:cs typeface="Calibri"/>
                <a:sym typeface="Calibri"/>
              </a:rPr>
              <a:t>haben</a:t>
            </a:r>
            <a:r>
              <a:rPr lang="en-US" sz="1500" b="1" dirty="0">
                <a:solidFill>
                  <a:srgbClr val="342520"/>
                </a:solidFill>
                <a:latin typeface="Calibri"/>
                <a:ea typeface="Calibri"/>
                <a:cs typeface="Calibri"/>
                <a:sym typeface="Calibri"/>
              </a:rPr>
              <a:t> Angst </a:t>
            </a:r>
            <a:r>
              <a:rPr lang="en-US" sz="1500" b="1" dirty="0" err="1">
                <a:solidFill>
                  <a:srgbClr val="342520"/>
                </a:solidFill>
                <a:latin typeface="Calibri"/>
                <a:ea typeface="Calibri"/>
                <a:cs typeface="Calibri"/>
                <a:sym typeface="Calibri"/>
              </a:rPr>
              <a:t>vor</a:t>
            </a:r>
            <a:r>
              <a:rPr lang="en-US" sz="1500" b="1" dirty="0">
                <a:solidFill>
                  <a:srgbClr val="342520"/>
                </a:solidFill>
                <a:latin typeface="Calibri"/>
                <a:ea typeface="Calibri"/>
                <a:cs typeface="Calibri"/>
                <a:sym typeface="Calibri"/>
              </a:rPr>
              <a:t> der Zukunft</a:t>
            </a:r>
            <a:endParaRPr sz="1500" b="1" dirty="0">
              <a:solidFill>
                <a:srgbClr val="342520"/>
              </a:solidFill>
              <a:latin typeface="Calibri"/>
              <a:ea typeface="Calibri"/>
              <a:cs typeface="Calibri"/>
              <a:sym typeface="Calibri"/>
            </a:endParaRPr>
          </a:p>
          <a:p>
            <a:pPr marL="0" lvl="0" indent="0" algn="l" rtl="0">
              <a:lnSpc>
                <a:spcPct val="115000"/>
              </a:lnSpc>
              <a:spcBef>
                <a:spcPts val="0"/>
              </a:spcBef>
              <a:spcAft>
                <a:spcPts val="0"/>
              </a:spcAft>
              <a:buNone/>
            </a:pPr>
            <a:endParaRPr sz="1500" b="1" dirty="0">
              <a:solidFill>
                <a:srgbClr val="342520"/>
              </a:solidFill>
              <a:latin typeface="Calibri"/>
              <a:ea typeface="Calibri"/>
              <a:cs typeface="Calibri"/>
              <a:sym typeface="Calibri"/>
            </a:endParaRPr>
          </a:p>
        </p:txBody>
      </p:sp>
      <p:sp>
        <p:nvSpPr>
          <p:cNvPr id="759" name="Google Shape;759;g2d3b5114961_0_823"/>
          <p:cNvSpPr txBox="1"/>
          <p:nvPr/>
        </p:nvSpPr>
        <p:spPr>
          <a:xfrm>
            <a:off x="8514079" y="3951463"/>
            <a:ext cx="2940747" cy="461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500"/>
              <a:buFont typeface="Arial"/>
              <a:buNone/>
            </a:pPr>
            <a:r>
              <a:rPr lang="en-US" sz="1500" b="1" dirty="0" err="1">
                <a:solidFill>
                  <a:srgbClr val="342520"/>
                </a:solidFill>
                <a:latin typeface="Calibri"/>
                <a:ea typeface="Calibri"/>
                <a:cs typeface="Calibri"/>
                <a:sym typeface="Calibri"/>
              </a:rPr>
              <a:t>finden</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dass</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ihre</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Regierungen</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sie</a:t>
            </a:r>
            <a:r>
              <a:rPr lang="en-US" sz="1500" b="1" dirty="0">
                <a:solidFill>
                  <a:srgbClr val="342520"/>
                </a:solidFill>
                <a:latin typeface="Calibri"/>
                <a:ea typeface="Calibri"/>
                <a:cs typeface="Calibri"/>
                <a:sym typeface="Calibri"/>
              </a:rPr>
              <a:t> im Stich </a:t>
            </a:r>
            <a:r>
              <a:rPr lang="en-US" sz="1500" b="1" dirty="0" err="1">
                <a:solidFill>
                  <a:srgbClr val="342520"/>
                </a:solidFill>
                <a:latin typeface="Calibri"/>
                <a:ea typeface="Calibri"/>
                <a:cs typeface="Calibri"/>
                <a:sym typeface="Calibri"/>
              </a:rPr>
              <a:t>gelassen</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haben</a:t>
            </a:r>
            <a:r>
              <a:rPr lang="en-US" sz="1500" b="1" dirty="0">
                <a:solidFill>
                  <a:srgbClr val="342520"/>
                </a:solidFill>
                <a:latin typeface="Calibri"/>
                <a:ea typeface="Calibri"/>
                <a:cs typeface="Calibri"/>
                <a:sym typeface="Calibri"/>
              </a:rPr>
              <a:t> </a:t>
            </a:r>
            <a:endParaRPr sz="1500" b="1" dirty="0">
              <a:solidFill>
                <a:srgbClr val="342520"/>
              </a:solidFill>
              <a:latin typeface="Calibri"/>
              <a:ea typeface="Calibri"/>
              <a:cs typeface="Calibri"/>
              <a:sym typeface="Calibri"/>
            </a:endParaRPr>
          </a:p>
          <a:p>
            <a:pPr marL="0" lvl="0" indent="0" algn="l" rtl="0">
              <a:lnSpc>
                <a:spcPct val="115000"/>
              </a:lnSpc>
              <a:spcBef>
                <a:spcPts val="0"/>
              </a:spcBef>
              <a:spcAft>
                <a:spcPts val="0"/>
              </a:spcAft>
              <a:buNone/>
            </a:pPr>
            <a:endParaRPr sz="1500" b="1" dirty="0">
              <a:solidFill>
                <a:srgbClr val="342520"/>
              </a:solidFill>
              <a:latin typeface="Calibri"/>
              <a:ea typeface="Calibri"/>
              <a:cs typeface="Calibri"/>
              <a:sym typeface="Calibri"/>
            </a:endParaRPr>
          </a:p>
        </p:txBody>
      </p:sp>
      <p:sp>
        <p:nvSpPr>
          <p:cNvPr id="760" name="Google Shape;760;g2d3b5114961_0_823"/>
          <p:cNvSpPr txBox="1"/>
          <p:nvPr/>
        </p:nvSpPr>
        <p:spPr>
          <a:xfrm>
            <a:off x="7856117" y="5015425"/>
            <a:ext cx="3513795" cy="736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500"/>
              <a:buFont typeface="Arial"/>
              <a:buNone/>
            </a:pPr>
            <a:r>
              <a:rPr lang="en-US" sz="1500" b="1" dirty="0" err="1">
                <a:solidFill>
                  <a:srgbClr val="342520"/>
                </a:solidFill>
                <a:latin typeface="Calibri"/>
                <a:ea typeface="Calibri"/>
                <a:cs typeface="Calibri"/>
                <a:sym typeface="Calibri"/>
              </a:rPr>
              <a:t>Fühlen</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sich</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ignoriert</a:t>
            </a:r>
            <a:r>
              <a:rPr lang="en-US" sz="1500" b="1" dirty="0">
                <a:solidFill>
                  <a:srgbClr val="342520"/>
                </a:solidFill>
                <a:latin typeface="Calibri"/>
                <a:ea typeface="Calibri"/>
                <a:cs typeface="Calibri"/>
                <a:sym typeface="Calibri"/>
              </a:rPr>
              <a:t> und </a:t>
            </a:r>
            <a:r>
              <a:rPr lang="en-US" sz="1500" b="1" dirty="0" err="1">
                <a:solidFill>
                  <a:srgbClr val="342520"/>
                </a:solidFill>
                <a:latin typeface="Calibri"/>
                <a:ea typeface="Calibri"/>
                <a:cs typeface="Calibri"/>
                <a:sym typeface="Calibri"/>
              </a:rPr>
              <a:t>abgewiesen</a:t>
            </a:r>
            <a:r>
              <a:rPr lang="en-US" sz="1500" b="1" dirty="0">
                <a:solidFill>
                  <a:srgbClr val="342520"/>
                </a:solidFill>
                <a:latin typeface="Calibri"/>
                <a:ea typeface="Calibri"/>
                <a:cs typeface="Calibri"/>
                <a:sym typeface="Calibri"/>
              </a:rPr>
              <a:t> </a:t>
            </a:r>
            <a:br>
              <a:rPr lang="en-US" sz="1500" b="1" dirty="0">
                <a:solidFill>
                  <a:srgbClr val="342520"/>
                </a:solidFill>
                <a:latin typeface="Calibri"/>
                <a:ea typeface="Calibri"/>
                <a:cs typeface="Calibri"/>
                <a:sym typeface="Calibri"/>
              </a:rPr>
            </a:br>
            <a:r>
              <a:rPr lang="en-US" sz="1500" b="1" dirty="0" err="1">
                <a:solidFill>
                  <a:srgbClr val="342520"/>
                </a:solidFill>
                <a:latin typeface="Calibri"/>
                <a:ea typeface="Calibri"/>
                <a:cs typeface="Calibri"/>
                <a:sym typeface="Calibri"/>
              </a:rPr>
              <a:t>wenn</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sie</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mit</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anderen</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darüber</a:t>
            </a:r>
            <a:r>
              <a:rPr lang="en-US" sz="1500" b="1" dirty="0">
                <a:solidFill>
                  <a:srgbClr val="342520"/>
                </a:solidFill>
                <a:latin typeface="Calibri"/>
                <a:ea typeface="Calibri"/>
                <a:cs typeface="Calibri"/>
                <a:sym typeface="Calibri"/>
              </a:rPr>
              <a:t> </a:t>
            </a:r>
            <a:r>
              <a:rPr lang="en-US" sz="1500" b="1" dirty="0" err="1">
                <a:solidFill>
                  <a:srgbClr val="342520"/>
                </a:solidFill>
                <a:latin typeface="Calibri"/>
                <a:ea typeface="Calibri"/>
                <a:cs typeface="Calibri"/>
                <a:sym typeface="Calibri"/>
              </a:rPr>
              <a:t>sprechen</a:t>
            </a:r>
            <a:r>
              <a:rPr lang="en-US" sz="1500" b="1" dirty="0">
                <a:solidFill>
                  <a:srgbClr val="342520"/>
                </a:solidFill>
                <a:latin typeface="Calibri"/>
                <a:ea typeface="Calibri"/>
                <a:cs typeface="Calibri"/>
                <a:sym typeface="Calibri"/>
              </a:rPr>
              <a:t> </a:t>
            </a:r>
            <a:br>
              <a:rPr lang="en-US" sz="1500" b="1" dirty="0">
                <a:solidFill>
                  <a:srgbClr val="342520"/>
                </a:solidFill>
                <a:latin typeface="Calibri"/>
                <a:ea typeface="Calibri"/>
                <a:cs typeface="Calibri"/>
                <a:sym typeface="Calibri"/>
              </a:rPr>
            </a:br>
            <a:endParaRPr sz="1500" b="1" dirty="0">
              <a:solidFill>
                <a:srgbClr val="342520"/>
              </a:solidFill>
              <a:latin typeface="Calibri"/>
              <a:ea typeface="Calibri"/>
              <a:cs typeface="Calibri"/>
              <a:sym typeface="Calibri"/>
            </a:endParaRPr>
          </a:p>
          <a:p>
            <a:pPr marL="0" lvl="0" indent="0" algn="l" rtl="0">
              <a:lnSpc>
                <a:spcPct val="115000"/>
              </a:lnSpc>
              <a:spcBef>
                <a:spcPts val="0"/>
              </a:spcBef>
              <a:spcAft>
                <a:spcPts val="0"/>
              </a:spcAft>
              <a:buNone/>
            </a:pPr>
            <a:endParaRPr sz="1500" b="1" dirty="0">
              <a:solidFill>
                <a:srgbClr val="34252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5F3F1"/>
        </a:solidFill>
        <a:effectLst/>
      </p:bgPr>
    </p:bg>
    <p:spTree>
      <p:nvGrpSpPr>
        <p:cNvPr id="1" name="Shape 764"/>
        <p:cNvGrpSpPr/>
        <p:nvPr/>
      </p:nvGrpSpPr>
      <p:grpSpPr>
        <a:xfrm>
          <a:off x="0" y="0"/>
          <a:ext cx="0" cy="0"/>
          <a:chOff x="0" y="0"/>
          <a:chExt cx="0" cy="0"/>
        </a:xfrm>
      </p:grpSpPr>
      <p:grpSp>
        <p:nvGrpSpPr>
          <p:cNvPr id="765" name="Google Shape;765;g2d3b5114961_0_843"/>
          <p:cNvGrpSpPr/>
          <p:nvPr/>
        </p:nvGrpSpPr>
        <p:grpSpPr>
          <a:xfrm>
            <a:off x="-21" y="1107813"/>
            <a:ext cx="2490503" cy="736331"/>
            <a:chOff x="-468406" y="3216044"/>
            <a:chExt cx="4338856" cy="1282806"/>
          </a:xfrm>
        </p:grpSpPr>
        <p:sp>
          <p:nvSpPr>
            <p:cNvPr id="766" name="Google Shape;766;g2d3b5114961_0_843"/>
            <p:cNvSpPr/>
            <p:nvPr/>
          </p:nvSpPr>
          <p:spPr>
            <a:xfrm>
              <a:off x="2587650" y="3216050"/>
              <a:ext cx="1282800" cy="1282800"/>
            </a:xfrm>
            <a:prstGeom prst="flowChartDelay">
              <a:avLst/>
            </a:prstGeom>
            <a:solidFill>
              <a:srgbClr val="F2CB8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67" name="Google Shape;767;g2d3b5114961_0_843"/>
            <p:cNvSpPr/>
            <p:nvPr/>
          </p:nvSpPr>
          <p:spPr>
            <a:xfrm>
              <a:off x="-468406" y="3216044"/>
              <a:ext cx="3078000" cy="1282800"/>
            </a:xfrm>
            <a:prstGeom prst="rect">
              <a:avLst/>
            </a:prstGeom>
            <a:solidFill>
              <a:srgbClr val="F2CB8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768" name="Google Shape;768;g2d3b5114961_0_843"/>
          <p:cNvSpPr txBox="1"/>
          <p:nvPr/>
        </p:nvSpPr>
        <p:spPr>
          <a:xfrm>
            <a:off x="514350" y="1244754"/>
            <a:ext cx="3575700" cy="4617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Forschung</a:t>
            </a:r>
            <a:endParaRPr sz="2000">
              <a:solidFill>
                <a:schemeClr val="dk1"/>
              </a:solidFill>
              <a:latin typeface="Work Sans Medium"/>
              <a:ea typeface="Work Sans Medium"/>
              <a:cs typeface="Work Sans Medium"/>
              <a:sym typeface="Work Sans Medium"/>
            </a:endParaRPr>
          </a:p>
        </p:txBody>
      </p:sp>
      <p:sp>
        <p:nvSpPr>
          <p:cNvPr id="769" name="Google Shape;769;g2d3b5114961_0_843"/>
          <p:cNvSpPr txBox="1"/>
          <p:nvPr/>
        </p:nvSpPr>
        <p:spPr>
          <a:xfrm>
            <a:off x="514350" y="2033125"/>
            <a:ext cx="3112500" cy="23319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2000" b="1">
                <a:solidFill>
                  <a:schemeClr val="dk1"/>
                </a:solidFill>
                <a:latin typeface="Work Sans"/>
                <a:ea typeface="Work Sans"/>
                <a:cs typeface="Work Sans"/>
                <a:sym typeface="Work Sans"/>
              </a:rPr>
              <a:t>Determinanten der Öko-Angst: Länderübergreifende Studie mit 52 219 Teilnehmenden aus 25 europäischen Ländern</a:t>
            </a:r>
            <a:endParaRPr sz="2000" b="1">
              <a:solidFill>
                <a:schemeClr val="dk1"/>
              </a:solidFill>
              <a:latin typeface="Work Sans"/>
              <a:ea typeface="Work Sans"/>
              <a:cs typeface="Work Sans"/>
              <a:sym typeface="Work Sans"/>
            </a:endParaRPr>
          </a:p>
          <a:p>
            <a:pPr marL="0" lvl="0" indent="0" algn="l" rtl="0">
              <a:lnSpc>
                <a:spcPct val="90000"/>
              </a:lnSpc>
              <a:spcBef>
                <a:spcPts val="0"/>
              </a:spcBef>
              <a:spcAft>
                <a:spcPts val="0"/>
              </a:spcAft>
              <a:buNone/>
            </a:pPr>
            <a:endParaRPr sz="2000" b="1">
              <a:solidFill>
                <a:schemeClr val="dk1"/>
              </a:solidFill>
              <a:latin typeface="Work Sans"/>
              <a:ea typeface="Work Sans"/>
              <a:cs typeface="Work Sans"/>
              <a:sym typeface="Work Sans"/>
            </a:endParaRPr>
          </a:p>
          <a:p>
            <a:pPr marL="0" lvl="0" indent="0" algn="l" rtl="0">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Niedzwiedz &amp; Katikireddi, 2023</a:t>
            </a:r>
            <a:endParaRPr sz="1500">
              <a:solidFill>
                <a:schemeClr val="dk1"/>
              </a:solidFill>
              <a:latin typeface="Work Sans Medium"/>
              <a:ea typeface="Work Sans Medium"/>
              <a:cs typeface="Work Sans Medium"/>
              <a:sym typeface="Work Sans Medium"/>
            </a:endParaRPr>
          </a:p>
        </p:txBody>
      </p:sp>
      <p:pic>
        <p:nvPicPr>
          <p:cNvPr id="770" name="Google Shape;770;g2d3b5114961_0_843" title="Points scored"/>
          <p:cNvPicPr preferRelativeResize="0"/>
          <p:nvPr/>
        </p:nvPicPr>
        <p:blipFill rotWithShape="1">
          <a:blip r:embed="rId3">
            <a:alphaModFix/>
          </a:blip>
          <a:srcRect l="16874" r="16874"/>
          <a:stretch/>
        </p:blipFill>
        <p:spPr>
          <a:xfrm>
            <a:off x="4544900" y="555824"/>
            <a:ext cx="2945274" cy="2748963"/>
          </a:xfrm>
          <a:prstGeom prst="rect">
            <a:avLst/>
          </a:prstGeom>
          <a:noFill/>
          <a:ln>
            <a:noFill/>
          </a:ln>
        </p:spPr>
      </p:pic>
      <p:sp>
        <p:nvSpPr>
          <p:cNvPr id="771" name="Google Shape;771;g2d3b5114961_0_843"/>
          <p:cNvSpPr txBox="1"/>
          <p:nvPr/>
        </p:nvSpPr>
        <p:spPr>
          <a:xfrm>
            <a:off x="6120164" y="1498895"/>
            <a:ext cx="1184400" cy="4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500" b="1">
                <a:solidFill>
                  <a:schemeClr val="lt1"/>
                </a:solidFill>
                <a:latin typeface="Work Sans"/>
                <a:ea typeface="Work Sans"/>
                <a:cs typeface="Work Sans"/>
                <a:sym typeface="Work Sans"/>
              </a:rPr>
              <a:t>42,8%</a:t>
            </a:r>
            <a:endParaRPr sz="2500" b="1">
              <a:solidFill>
                <a:schemeClr val="lt1"/>
              </a:solidFill>
              <a:latin typeface="Work Sans"/>
              <a:ea typeface="Work Sans"/>
              <a:cs typeface="Work Sans"/>
              <a:sym typeface="Work Sans"/>
            </a:endParaRPr>
          </a:p>
        </p:txBody>
      </p:sp>
      <p:sp>
        <p:nvSpPr>
          <p:cNvPr id="772" name="Google Shape;772;g2d3b5114961_0_843"/>
          <p:cNvSpPr txBox="1"/>
          <p:nvPr/>
        </p:nvSpPr>
        <p:spPr>
          <a:xfrm>
            <a:off x="7551500" y="1389013"/>
            <a:ext cx="5367900" cy="73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300" b="1">
                <a:solidFill>
                  <a:srgbClr val="45777B"/>
                </a:solidFill>
                <a:latin typeface="Calibri"/>
                <a:ea typeface="Calibri"/>
                <a:cs typeface="Calibri"/>
                <a:sym typeface="Calibri"/>
              </a:rPr>
              <a:t>waren sehr oder extrem besorgt </a:t>
            </a:r>
            <a:br>
              <a:rPr lang="en-US" sz="2300" b="1">
                <a:solidFill>
                  <a:srgbClr val="45777B"/>
                </a:solidFill>
                <a:latin typeface="Calibri"/>
                <a:ea typeface="Calibri"/>
                <a:cs typeface="Calibri"/>
                <a:sym typeface="Calibri"/>
              </a:rPr>
            </a:br>
            <a:r>
              <a:rPr lang="en-US" sz="2300" b="1">
                <a:solidFill>
                  <a:srgbClr val="45777B"/>
                </a:solidFill>
                <a:latin typeface="Calibri"/>
                <a:ea typeface="Calibri"/>
                <a:cs typeface="Calibri"/>
                <a:sym typeface="Calibri"/>
              </a:rPr>
              <a:t>über den Klimawandel</a:t>
            </a:r>
            <a:endParaRPr sz="1800" b="1">
              <a:solidFill>
                <a:srgbClr val="45777B"/>
              </a:solidFill>
              <a:latin typeface="Calibri"/>
              <a:ea typeface="Calibri"/>
              <a:cs typeface="Calibri"/>
              <a:sym typeface="Calibri"/>
            </a:endParaRPr>
          </a:p>
        </p:txBody>
      </p:sp>
      <p:sp>
        <p:nvSpPr>
          <p:cNvPr id="773" name="Google Shape;773;g2d3b5114961_0_843"/>
          <p:cNvSpPr txBox="1"/>
          <p:nvPr/>
        </p:nvSpPr>
        <p:spPr>
          <a:xfrm>
            <a:off x="4750750" y="3564073"/>
            <a:ext cx="6332100" cy="2748900"/>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Geringste Öko-Angst: Slowakei (22,6%), Estland (24,7%) </a:t>
            </a:r>
            <a:endParaRPr sz="1600">
              <a:solidFill>
                <a:schemeClr val="dk1"/>
              </a:solidFill>
              <a:latin typeface="Calibri"/>
              <a:ea typeface="Calibri"/>
              <a:cs typeface="Calibri"/>
              <a:sym typeface="Calibri"/>
            </a:endParaRPr>
          </a:p>
          <a:p>
            <a:pPr marL="457200" lvl="0" indent="-33020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Höchste Öko-Angst: Deutschland (55,3%), Spanien (55,2%)</a:t>
            </a:r>
            <a:endParaRPr sz="1600">
              <a:solidFill>
                <a:schemeClr val="dk1"/>
              </a:solidFill>
              <a:latin typeface="Calibri"/>
              <a:ea typeface="Calibri"/>
              <a:cs typeface="Calibri"/>
              <a:sym typeface="Calibri"/>
            </a:endParaRPr>
          </a:p>
          <a:p>
            <a:pPr marL="457200" lvl="0" indent="-33020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Frauen machen sich mehr Sorgen als Männer</a:t>
            </a:r>
            <a:endParaRPr sz="1600">
              <a:solidFill>
                <a:schemeClr val="dk1"/>
              </a:solidFill>
              <a:latin typeface="Calibri"/>
              <a:ea typeface="Calibri"/>
              <a:cs typeface="Calibri"/>
              <a:sym typeface="Calibri"/>
            </a:endParaRPr>
          </a:p>
          <a:p>
            <a:pPr marL="457200" lvl="0" indent="-33020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Gebildete Menschen waren besorgter als weniger Gebildete </a:t>
            </a:r>
            <a:endParaRPr sz="1600">
              <a:solidFill>
                <a:schemeClr val="dk1"/>
              </a:solidFill>
              <a:latin typeface="Calibri"/>
              <a:ea typeface="Calibri"/>
              <a:cs typeface="Calibri"/>
              <a:sym typeface="Calibri"/>
            </a:endParaRPr>
          </a:p>
          <a:p>
            <a:pPr marL="457200" lvl="0" indent="-33020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Die 60- bis 69-Jährigen sind am ehesten besorgt, </a:t>
            </a:r>
            <a:br>
              <a:rPr lang="en-US" sz="1600">
                <a:solidFill>
                  <a:schemeClr val="dk1"/>
                </a:solidFill>
                <a:latin typeface="Calibri"/>
                <a:ea typeface="Calibri"/>
                <a:cs typeface="Calibri"/>
                <a:sym typeface="Calibri"/>
              </a:rPr>
            </a:br>
            <a:r>
              <a:rPr lang="en-US" sz="1600">
                <a:solidFill>
                  <a:schemeClr val="dk1"/>
                </a:solidFill>
                <a:latin typeface="Calibri"/>
                <a:ea typeface="Calibri"/>
                <a:cs typeface="Calibri"/>
                <a:sym typeface="Calibri"/>
              </a:rPr>
              <a:t>im Vergleich zu den 15-19-Jährigen</a:t>
            </a:r>
            <a:endParaRPr sz="1600">
              <a:solidFill>
                <a:schemeClr val="dk1"/>
              </a:solidFill>
              <a:latin typeface="Calibri"/>
              <a:ea typeface="Calibri"/>
              <a:cs typeface="Calibri"/>
              <a:sym typeface="Calibri"/>
            </a:endParaRPr>
          </a:p>
          <a:p>
            <a:pPr marL="0" lvl="0" indent="0" algn="l" rtl="0">
              <a:spcBef>
                <a:spcPts val="1000"/>
              </a:spcBef>
              <a:spcAft>
                <a:spcPts val="1000"/>
              </a:spcAft>
              <a:buNone/>
            </a:pPr>
            <a:endParaRPr sz="16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pic>
        <p:nvPicPr>
          <p:cNvPr id="778" name="Google Shape;778;g2d3b5114961_0_887"/>
          <p:cNvPicPr preferRelativeResize="0"/>
          <p:nvPr/>
        </p:nvPicPr>
        <p:blipFill rotWithShape="1">
          <a:blip r:embed="rId3">
            <a:alphaModFix/>
          </a:blip>
          <a:srcRect/>
          <a:stretch/>
        </p:blipFill>
        <p:spPr>
          <a:xfrm>
            <a:off x="3738450" y="829550"/>
            <a:ext cx="4855299" cy="4855249"/>
          </a:xfrm>
          <a:prstGeom prst="rect">
            <a:avLst/>
          </a:prstGeom>
          <a:noFill/>
          <a:ln>
            <a:noFill/>
          </a:ln>
        </p:spPr>
      </p:pic>
      <p:grpSp>
        <p:nvGrpSpPr>
          <p:cNvPr id="779" name="Google Shape;779;g2d3b5114961_0_887"/>
          <p:cNvGrpSpPr/>
          <p:nvPr/>
        </p:nvGrpSpPr>
        <p:grpSpPr>
          <a:xfrm>
            <a:off x="7601817" y="2794964"/>
            <a:ext cx="3680344" cy="1268063"/>
            <a:chOff x="7062305" y="1215274"/>
            <a:chExt cx="3680344" cy="1268063"/>
          </a:xfrm>
        </p:grpSpPr>
        <p:sp>
          <p:nvSpPr>
            <p:cNvPr id="780" name="Google Shape;780;g2d3b5114961_0_887"/>
            <p:cNvSpPr/>
            <p:nvPr/>
          </p:nvSpPr>
          <p:spPr>
            <a:xfrm>
              <a:off x="9475449" y="1215274"/>
              <a:ext cx="1267200" cy="1267200"/>
            </a:xfrm>
            <a:prstGeom prst="flowChartDelay">
              <a:avLst/>
            </a:prstGeom>
            <a:solidFill>
              <a:srgbClr val="5A844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81" name="Google Shape;781;g2d3b5114961_0_887"/>
            <p:cNvSpPr/>
            <p:nvPr/>
          </p:nvSpPr>
          <p:spPr>
            <a:xfrm flipH="1">
              <a:off x="7062305" y="1215274"/>
              <a:ext cx="1267200" cy="1267200"/>
            </a:xfrm>
            <a:prstGeom prst="flowChartDelay">
              <a:avLst/>
            </a:prstGeom>
            <a:solidFill>
              <a:srgbClr val="5A844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82" name="Google Shape;782;g2d3b5114961_0_887"/>
            <p:cNvSpPr/>
            <p:nvPr/>
          </p:nvSpPr>
          <p:spPr>
            <a:xfrm>
              <a:off x="7652896" y="1216137"/>
              <a:ext cx="2445600" cy="1267200"/>
            </a:xfrm>
            <a:prstGeom prst="rect">
              <a:avLst/>
            </a:prstGeom>
            <a:solidFill>
              <a:srgbClr val="5A844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solidFill>
                    <a:schemeClr val="lt1"/>
                  </a:solidFill>
                  <a:latin typeface="Work Sans Medium"/>
                  <a:ea typeface="Work Sans Medium"/>
                  <a:cs typeface="Work Sans Medium"/>
                  <a:sym typeface="Work Sans Medium"/>
                </a:rPr>
                <a:t>Alleinsein</a:t>
              </a:r>
              <a:endParaRPr sz="3000">
                <a:solidFill>
                  <a:schemeClr val="lt1"/>
                </a:solidFill>
                <a:latin typeface="Work Sans Medium"/>
                <a:ea typeface="Work Sans Medium"/>
                <a:cs typeface="Work Sans Medium"/>
                <a:sym typeface="Work Sans Medium"/>
              </a:endParaRPr>
            </a:p>
          </p:txBody>
        </p:sp>
      </p:grpSp>
      <p:grpSp>
        <p:nvGrpSpPr>
          <p:cNvPr id="783" name="Google Shape;783;g2d3b5114961_0_887"/>
          <p:cNvGrpSpPr/>
          <p:nvPr/>
        </p:nvGrpSpPr>
        <p:grpSpPr>
          <a:xfrm>
            <a:off x="909855" y="2794964"/>
            <a:ext cx="3680344" cy="1268063"/>
            <a:chOff x="1449355" y="1215274"/>
            <a:chExt cx="3680344" cy="1268063"/>
          </a:xfrm>
        </p:grpSpPr>
        <p:sp>
          <p:nvSpPr>
            <p:cNvPr id="784" name="Google Shape;784;g2d3b5114961_0_887"/>
            <p:cNvSpPr/>
            <p:nvPr/>
          </p:nvSpPr>
          <p:spPr>
            <a:xfrm>
              <a:off x="3862499" y="121527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85" name="Google Shape;785;g2d3b5114961_0_887"/>
            <p:cNvSpPr/>
            <p:nvPr/>
          </p:nvSpPr>
          <p:spPr>
            <a:xfrm flipH="1">
              <a:off x="1449355" y="1215274"/>
              <a:ext cx="1267200" cy="1267200"/>
            </a:xfrm>
            <a:prstGeom prst="flowChartDelay">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86" name="Google Shape;786;g2d3b5114961_0_887"/>
            <p:cNvSpPr/>
            <p:nvPr/>
          </p:nvSpPr>
          <p:spPr>
            <a:xfrm>
              <a:off x="2039946" y="1216137"/>
              <a:ext cx="2445600" cy="1267200"/>
            </a:xfrm>
            <a:prstGeom prst="rect">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solidFill>
                    <a:schemeClr val="lt1"/>
                  </a:solidFill>
                  <a:latin typeface="Work Sans Medium"/>
                  <a:ea typeface="Work Sans Medium"/>
                  <a:cs typeface="Work Sans Medium"/>
                  <a:sym typeface="Work Sans Medium"/>
                </a:rPr>
                <a:t>Untätigkeit</a:t>
              </a:r>
              <a:endParaRPr sz="3000">
                <a:solidFill>
                  <a:schemeClr val="lt1"/>
                </a:solidFill>
                <a:latin typeface="Work Sans Medium"/>
                <a:ea typeface="Work Sans Medium"/>
                <a:cs typeface="Work Sans Medium"/>
                <a:sym typeface="Work Sans Medium"/>
              </a:endParaRPr>
            </a:p>
          </p:txBody>
        </p:sp>
      </p:grpSp>
      <p:sp>
        <p:nvSpPr>
          <p:cNvPr id="787" name="Google Shape;787;g2d3b5114961_0_887"/>
          <p:cNvSpPr txBox="1"/>
          <p:nvPr/>
        </p:nvSpPr>
        <p:spPr>
          <a:xfrm>
            <a:off x="869950" y="4180300"/>
            <a:ext cx="3162600" cy="15045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1000"/>
              </a:spcAft>
              <a:buNone/>
            </a:pPr>
            <a:r>
              <a:rPr lang="en-US" sz="1900" b="1">
                <a:solidFill>
                  <a:srgbClr val="32797C"/>
                </a:solidFill>
                <a:latin typeface="Calibri"/>
                <a:ea typeface="Calibri"/>
                <a:cs typeface="Calibri"/>
                <a:sym typeface="Calibri"/>
              </a:rPr>
              <a:t>... derer, die an der Macht sind: </a:t>
            </a:r>
            <a:br>
              <a:rPr lang="en-US" sz="1900" b="1">
                <a:solidFill>
                  <a:srgbClr val="32797C"/>
                </a:solidFill>
                <a:latin typeface="Calibri"/>
                <a:ea typeface="Calibri"/>
                <a:cs typeface="Calibri"/>
                <a:sym typeface="Calibri"/>
              </a:rPr>
            </a:br>
            <a:r>
              <a:rPr lang="en-US" sz="1900" b="1">
                <a:solidFill>
                  <a:srgbClr val="32797C"/>
                </a:solidFill>
                <a:latin typeface="Calibri"/>
                <a:ea typeface="Calibri"/>
                <a:cs typeface="Calibri"/>
                <a:sym typeface="Calibri"/>
              </a:rPr>
              <a:t>Wir müssen das Problem gemeinsam als soziale und systemische Herausforderung angehen</a:t>
            </a:r>
            <a:endParaRPr sz="1900" b="1">
              <a:solidFill>
                <a:srgbClr val="32797C"/>
              </a:solidFill>
              <a:latin typeface="Calibri"/>
              <a:ea typeface="Calibri"/>
              <a:cs typeface="Calibri"/>
              <a:sym typeface="Calibri"/>
            </a:endParaRPr>
          </a:p>
        </p:txBody>
      </p:sp>
      <p:sp>
        <p:nvSpPr>
          <p:cNvPr id="788" name="Google Shape;788;g2d3b5114961_0_887"/>
          <p:cNvSpPr txBox="1"/>
          <p:nvPr/>
        </p:nvSpPr>
        <p:spPr>
          <a:xfrm>
            <a:off x="8059600" y="4180300"/>
            <a:ext cx="2991600" cy="110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US" sz="1900" b="1">
                <a:solidFill>
                  <a:srgbClr val="5A8444"/>
                </a:solidFill>
                <a:latin typeface="Calibri"/>
                <a:ea typeface="Calibri"/>
                <a:cs typeface="Calibri"/>
                <a:sym typeface="Calibri"/>
              </a:rPr>
              <a:t>... verstärkt die Klimaangst: sich beunruhigt fühlen, entfremdet sein, als würde man verrückt werden</a:t>
            </a:r>
            <a:endParaRPr sz="1900" b="1">
              <a:solidFill>
                <a:srgbClr val="5A844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87"/>
                                        </p:tgtEl>
                                        <p:attrNameLst>
                                          <p:attrName>style.visibility</p:attrName>
                                        </p:attrNameLst>
                                      </p:cBhvr>
                                      <p:to>
                                        <p:strVal val="visible"/>
                                      </p:to>
                                    </p:set>
                                    <p:animEffect transition="in" filter="fade">
                                      <p:cBhvr>
                                        <p:cTn id="7" dur="100"/>
                                        <p:tgtEl>
                                          <p:spTgt spid="7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88"/>
                                        </p:tgtEl>
                                        <p:attrNameLst>
                                          <p:attrName>style.visibility</p:attrName>
                                        </p:attrNameLst>
                                      </p:cBhvr>
                                      <p:to>
                                        <p:strVal val="visible"/>
                                      </p:to>
                                    </p:set>
                                    <p:animEffect transition="in" filter="fade">
                                      <p:cBhvr>
                                        <p:cTn id="12" dur="100"/>
                                        <p:tgtEl>
                                          <p:spTgt spid="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2d3b5114961_0_31"/>
          <p:cNvSpPr/>
          <p:nvPr/>
        </p:nvSpPr>
        <p:spPr>
          <a:xfrm>
            <a:off x="2468363" y="1012750"/>
            <a:ext cx="3178200" cy="3178200"/>
          </a:xfrm>
          <a:prstGeom prst="ellipse">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solidFill>
                  <a:schemeClr val="lt1"/>
                </a:solidFill>
                <a:latin typeface="Work Sans Medium"/>
                <a:ea typeface="Work Sans Medium"/>
                <a:cs typeface="Work Sans Medium"/>
                <a:sym typeface="Work Sans Medium"/>
              </a:rPr>
              <a:t>Name?</a:t>
            </a:r>
            <a:endParaRPr sz="3000">
              <a:solidFill>
                <a:schemeClr val="lt1"/>
              </a:solidFill>
              <a:latin typeface="Work Sans Medium"/>
              <a:ea typeface="Work Sans Medium"/>
              <a:cs typeface="Work Sans Medium"/>
              <a:sym typeface="Work Sans Medium"/>
            </a:endParaRPr>
          </a:p>
        </p:txBody>
      </p:sp>
      <p:sp>
        <p:nvSpPr>
          <p:cNvPr id="146" name="Google Shape;146;g2d3b5114961_0_31"/>
          <p:cNvSpPr/>
          <p:nvPr/>
        </p:nvSpPr>
        <p:spPr>
          <a:xfrm>
            <a:off x="4435256" y="2667042"/>
            <a:ext cx="3178200" cy="3178200"/>
          </a:xfrm>
          <a:prstGeom prst="ellipse">
            <a:avLst/>
          </a:prstGeom>
          <a:solidFill>
            <a:srgbClr val="21B7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700">
                <a:solidFill>
                  <a:srgbClr val="314546"/>
                </a:solidFill>
                <a:latin typeface="Work Sans Medium"/>
                <a:ea typeface="Work Sans Medium"/>
                <a:cs typeface="Work Sans Medium"/>
                <a:sym typeface="Work Sans Medium"/>
              </a:rPr>
              <a:t>Beruf?</a:t>
            </a:r>
            <a:endParaRPr sz="2700">
              <a:solidFill>
                <a:srgbClr val="314546"/>
              </a:solidFill>
              <a:latin typeface="Work Sans Medium"/>
              <a:ea typeface="Work Sans Medium"/>
              <a:cs typeface="Work Sans Medium"/>
              <a:sym typeface="Work Sans Medium"/>
            </a:endParaRPr>
          </a:p>
        </p:txBody>
      </p:sp>
      <p:sp>
        <p:nvSpPr>
          <p:cNvPr id="147" name="Google Shape;147;g2d3b5114961_0_31"/>
          <p:cNvSpPr/>
          <p:nvPr/>
        </p:nvSpPr>
        <p:spPr>
          <a:xfrm>
            <a:off x="6545450" y="1012750"/>
            <a:ext cx="3178200" cy="3178200"/>
          </a:xfrm>
          <a:prstGeom prst="ellipse">
            <a:avLst/>
          </a:prstGeom>
          <a:solidFill>
            <a:srgbClr val="8FD4D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300">
                <a:solidFill>
                  <a:srgbClr val="2D6D70"/>
                </a:solidFill>
                <a:latin typeface="Work Sans Medium"/>
                <a:ea typeface="Work Sans Medium"/>
                <a:cs typeface="Work Sans Medium"/>
                <a:sym typeface="Work Sans Medium"/>
              </a:rPr>
              <a:t>Was schätzt du an der Natur am meisten?</a:t>
            </a:r>
            <a:endParaRPr sz="2300">
              <a:solidFill>
                <a:srgbClr val="2D6D70"/>
              </a:solidFill>
              <a:latin typeface="Work Sans Medium"/>
              <a:ea typeface="Work Sans Medium"/>
              <a:cs typeface="Work Sans Medium"/>
              <a:sym typeface="Work Sans Medium"/>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grpSp>
        <p:nvGrpSpPr>
          <p:cNvPr id="793" name="Google Shape;793;g2d3b5114961_0_902"/>
          <p:cNvGrpSpPr/>
          <p:nvPr/>
        </p:nvGrpSpPr>
        <p:grpSpPr>
          <a:xfrm>
            <a:off x="0" y="1440800"/>
            <a:ext cx="4491256" cy="1282806"/>
            <a:chOff x="-620806" y="3216044"/>
            <a:chExt cx="4491256" cy="1282806"/>
          </a:xfrm>
        </p:grpSpPr>
        <p:sp>
          <p:nvSpPr>
            <p:cNvPr id="794" name="Google Shape;794;g2d3b5114961_0_902"/>
            <p:cNvSpPr/>
            <p:nvPr/>
          </p:nvSpPr>
          <p:spPr>
            <a:xfrm>
              <a:off x="2587650" y="3216050"/>
              <a:ext cx="1282800" cy="1282800"/>
            </a:xfrm>
            <a:prstGeom prst="flowChartDelay">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95" name="Google Shape;795;g2d3b5114961_0_902"/>
            <p:cNvSpPr/>
            <p:nvPr/>
          </p:nvSpPr>
          <p:spPr>
            <a:xfrm>
              <a:off x="-620806" y="3216044"/>
              <a:ext cx="3230400" cy="1282800"/>
            </a:xfrm>
            <a:prstGeom prst="rect">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796" name="Google Shape;796;g2d3b5114961_0_902"/>
          <p:cNvSpPr txBox="1"/>
          <p:nvPr/>
        </p:nvSpPr>
        <p:spPr>
          <a:xfrm>
            <a:off x="514350" y="1629656"/>
            <a:ext cx="35757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000" dirty="0" err="1">
                <a:solidFill>
                  <a:schemeClr val="dk1"/>
                </a:solidFill>
                <a:latin typeface="Work Sans Medium"/>
                <a:ea typeface="Work Sans Medium"/>
                <a:cs typeface="Work Sans Medium"/>
                <a:sym typeface="Work Sans Medium"/>
              </a:rPr>
              <a:t>Unsichtbare</a:t>
            </a:r>
            <a:r>
              <a:rPr lang="en-US" sz="3000" dirty="0">
                <a:solidFill>
                  <a:schemeClr val="dk1"/>
                </a:solidFill>
                <a:latin typeface="Work Sans Medium"/>
                <a:ea typeface="Work Sans Medium"/>
                <a:cs typeface="Work Sans Medium"/>
                <a:sym typeface="Work Sans Medium"/>
              </a:rPr>
              <a:t> </a:t>
            </a:r>
            <a:r>
              <a:rPr lang="en-US" sz="3000" dirty="0" err="1">
                <a:solidFill>
                  <a:schemeClr val="dk1"/>
                </a:solidFill>
                <a:latin typeface="Work Sans Medium"/>
                <a:ea typeface="Work Sans Medium"/>
                <a:cs typeface="Work Sans Medium"/>
                <a:sym typeface="Work Sans Medium"/>
              </a:rPr>
              <a:t>Ungerechtigkeit</a:t>
            </a:r>
            <a:endParaRPr sz="3000" dirty="0">
              <a:solidFill>
                <a:schemeClr val="dk1"/>
              </a:solidFill>
              <a:latin typeface="Work Sans Medium"/>
              <a:ea typeface="Work Sans Medium"/>
              <a:cs typeface="Work Sans Medium"/>
              <a:sym typeface="Work Sans Medium"/>
            </a:endParaRPr>
          </a:p>
        </p:txBody>
      </p:sp>
      <p:grpSp>
        <p:nvGrpSpPr>
          <p:cNvPr id="797" name="Google Shape;797;g2d3b5114961_0_902"/>
          <p:cNvGrpSpPr/>
          <p:nvPr/>
        </p:nvGrpSpPr>
        <p:grpSpPr>
          <a:xfrm flipH="1">
            <a:off x="7700750" y="1440800"/>
            <a:ext cx="4491256" cy="1282806"/>
            <a:chOff x="-620806" y="3216044"/>
            <a:chExt cx="4491256" cy="1282806"/>
          </a:xfrm>
        </p:grpSpPr>
        <p:sp>
          <p:nvSpPr>
            <p:cNvPr id="798" name="Google Shape;798;g2d3b5114961_0_902"/>
            <p:cNvSpPr/>
            <p:nvPr/>
          </p:nvSpPr>
          <p:spPr>
            <a:xfrm>
              <a:off x="2587650" y="3216050"/>
              <a:ext cx="1282800" cy="1282800"/>
            </a:xfrm>
            <a:prstGeom prst="flowChartDelay">
              <a:avLst/>
            </a:prstGeom>
            <a:solidFill>
              <a:srgbClr val="42BA9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99" name="Google Shape;799;g2d3b5114961_0_902"/>
            <p:cNvSpPr/>
            <p:nvPr/>
          </p:nvSpPr>
          <p:spPr>
            <a:xfrm>
              <a:off x="-620806" y="3216044"/>
              <a:ext cx="3230400" cy="1282800"/>
            </a:xfrm>
            <a:prstGeom prst="rect">
              <a:avLst/>
            </a:prstGeom>
            <a:solidFill>
              <a:srgbClr val="42BA9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800" name="Google Shape;800;g2d3b5114961_0_902"/>
          <p:cNvSpPr txBox="1"/>
          <p:nvPr/>
        </p:nvSpPr>
        <p:spPr>
          <a:xfrm>
            <a:off x="8215100" y="1782056"/>
            <a:ext cx="35757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Exposition</a:t>
            </a:r>
            <a:endParaRPr sz="3000">
              <a:solidFill>
                <a:schemeClr val="dk1"/>
              </a:solidFill>
              <a:latin typeface="Work Sans Medium"/>
              <a:ea typeface="Work Sans Medium"/>
              <a:cs typeface="Work Sans Medium"/>
              <a:sym typeface="Work Sans Medium"/>
            </a:endParaRPr>
          </a:p>
        </p:txBody>
      </p:sp>
      <p:sp>
        <p:nvSpPr>
          <p:cNvPr id="801" name="Google Shape;801;g2d3b5114961_0_902"/>
          <p:cNvSpPr txBox="1"/>
          <p:nvPr/>
        </p:nvSpPr>
        <p:spPr>
          <a:xfrm>
            <a:off x="1200150" y="3093475"/>
            <a:ext cx="4295100" cy="324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900">
                <a:solidFill>
                  <a:schemeClr val="dk1"/>
                </a:solidFill>
                <a:latin typeface="Calibri"/>
                <a:ea typeface="Calibri"/>
                <a:cs typeface="Calibri"/>
                <a:sym typeface="Calibri"/>
              </a:rPr>
              <a:t>Die psychische Gesundheit von </a:t>
            </a:r>
            <a:r>
              <a:rPr lang="en-US" sz="1900" b="1">
                <a:solidFill>
                  <a:schemeClr val="dk1"/>
                </a:solidFill>
                <a:latin typeface="Calibri"/>
                <a:ea typeface="Calibri"/>
                <a:cs typeface="Calibri"/>
                <a:sym typeface="Calibri"/>
              </a:rPr>
              <a:t>sozial schwachen Gemeinschaften </a:t>
            </a:r>
            <a:r>
              <a:rPr lang="en-US" sz="1900">
                <a:solidFill>
                  <a:schemeClr val="dk1"/>
                </a:solidFill>
                <a:latin typeface="Calibri"/>
                <a:ea typeface="Calibri"/>
                <a:cs typeface="Calibri"/>
                <a:sym typeface="Calibri"/>
              </a:rPr>
              <a:t>ist am stärksten vom Klimawandel betroffen, aber weniger sichtbar</a:t>
            </a:r>
            <a:endParaRPr sz="1900">
              <a:solidFill>
                <a:schemeClr val="dk1"/>
              </a:solidFill>
              <a:latin typeface="Calibri"/>
              <a:ea typeface="Calibri"/>
              <a:cs typeface="Calibri"/>
              <a:sym typeface="Calibri"/>
            </a:endParaRPr>
          </a:p>
          <a:p>
            <a:pPr marL="457200" lvl="0" indent="-349250" algn="l" rtl="0">
              <a:spcBef>
                <a:spcPts val="100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Menschen mit gesundheitlichen Problemen</a:t>
            </a:r>
            <a:endParaRPr sz="1900">
              <a:solidFill>
                <a:schemeClr val="dk1"/>
              </a:solidFill>
              <a:latin typeface="Calibri"/>
              <a:ea typeface="Calibri"/>
              <a:cs typeface="Calibri"/>
              <a:sym typeface="Calibri"/>
            </a:endParaRPr>
          </a:p>
          <a:p>
            <a:pPr marL="457200" lvl="0" indent="-349250" algn="l" rtl="0">
              <a:spcBef>
                <a:spcPts val="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Indigene Gemeinschaften</a:t>
            </a:r>
            <a:endParaRPr sz="1900">
              <a:solidFill>
                <a:schemeClr val="dk1"/>
              </a:solidFill>
              <a:latin typeface="Calibri"/>
              <a:ea typeface="Calibri"/>
              <a:cs typeface="Calibri"/>
              <a:sym typeface="Calibri"/>
            </a:endParaRPr>
          </a:p>
          <a:p>
            <a:pPr marL="457200" lvl="0" indent="-349250" algn="l" rtl="0">
              <a:spcBef>
                <a:spcPts val="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Menschen, die mit Natur/Umwelt/Klima arbeiten</a:t>
            </a:r>
            <a:endParaRPr sz="1900">
              <a:solidFill>
                <a:schemeClr val="dk1"/>
              </a:solidFill>
              <a:latin typeface="Calibri"/>
              <a:ea typeface="Calibri"/>
              <a:cs typeface="Calibri"/>
              <a:sym typeface="Calibri"/>
            </a:endParaRPr>
          </a:p>
        </p:txBody>
      </p:sp>
      <p:sp>
        <p:nvSpPr>
          <p:cNvPr id="802" name="Google Shape;802;g2d3b5114961_0_902"/>
          <p:cNvSpPr txBox="1"/>
          <p:nvPr/>
        </p:nvSpPr>
        <p:spPr>
          <a:xfrm>
            <a:off x="6566900" y="3093475"/>
            <a:ext cx="4491300" cy="3244200"/>
          </a:xfrm>
          <a:prstGeom prst="rect">
            <a:avLst/>
          </a:prstGeom>
          <a:noFill/>
          <a:ln>
            <a:noFill/>
          </a:ln>
        </p:spPr>
        <p:txBody>
          <a:bodyPr spcFirstLastPara="1" wrap="square" lIns="91425" tIns="91425" rIns="91425" bIns="91425" anchor="t" anchorCtr="0">
            <a:noAutofit/>
          </a:bodyPr>
          <a:lstStyle/>
          <a:p>
            <a:pPr marL="457200" lvl="0" indent="-349250" algn="l" rtl="0">
              <a:spcBef>
                <a:spcPts val="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Das menschliche Gehirn ist im Alter von 25 Jahren voll entwickelt</a:t>
            </a:r>
            <a:endParaRPr sz="1900">
              <a:solidFill>
                <a:schemeClr val="dk1"/>
              </a:solidFill>
              <a:latin typeface="Calibri"/>
              <a:ea typeface="Calibri"/>
              <a:cs typeface="Calibri"/>
              <a:sym typeface="Calibri"/>
            </a:endParaRPr>
          </a:p>
          <a:p>
            <a:pPr marL="457200" lvl="0" indent="-349250" algn="l" rtl="0">
              <a:spcBef>
                <a:spcPts val="100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Auswirkungen auf das Gehirn können von direkten Ereignissen oder anhaltenden Stressfaktoren herrühren</a:t>
            </a:r>
            <a:endParaRPr sz="1900">
              <a:solidFill>
                <a:schemeClr val="dk1"/>
              </a:solidFill>
              <a:latin typeface="Calibri"/>
              <a:ea typeface="Calibri"/>
              <a:cs typeface="Calibri"/>
              <a:sym typeface="Calibri"/>
            </a:endParaRPr>
          </a:p>
          <a:p>
            <a:pPr marL="457200" lvl="0" indent="-349250" algn="l" rtl="0">
              <a:spcBef>
                <a:spcPts val="1000"/>
              </a:spcBef>
              <a:spcAft>
                <a:spcPts val="1000"/>
              </a:spcAft>
              <a:buClr>
                <a:schemeClr val="dk1"/>
              </a:buClr>
              <a:buSzPts val="1900"/>
              <a:buFont typeface="Calibri"/>
              <a:buChar char="●"/>
            </a:pPr>
            <a:r>
              <a:rPr lang="en-US" sz="1900">
                <a:solidFill>
                  <a:schemeClr val="dk1"/>
                </a:solidFill>
                <a:latin typeface="Calibri"/>
                <a:ea typeface="Calibri"/>
                <a:cs typeface="Calibri"/>
                <a:sym typeface="Calibri"/>
              </a:rPr>
              <a:t>Zusammenhang zwischen chronischer Belastung durch Umweltstressoren und psychischen Störungen (z. B. Angst und Depression) bei jungen Menschen</a:t>
            </a:r>
            <a:endParaRPr sz="1900">
              <a:solidFill>
                <a:schemeClr val="dk1"/>
              </a:solidFill>
              <a:latin typeface="Calibri"/>
              <a:ea typeface="Calibri"/>
              <a:cs typeface="Calibri"/>
              <a:sym typeface="Calibri"/>
            </a:endParaRPr>
          </a:p>
        </p:txBody>
      </p:sp>
      <p:sp>
        <p:nvSpPr>
          <p:cNvPr id="803" name="Google Shape;803;g2d3b5114961_0_902"/>
          <p:cNvSpPr txBox="1"/>
          <p:nvPr/>
        </p:nvSpPr>
        <p:spPr>
          <a:xfrm>
            <a:off x="2530925" y="406323"/>
            <a:ext cx="7130100" cy="714000"/>
          </a:xfrm>
          <a:prstGeom prst="rect">
            <a:avLst/>
          </a:prstGeom>
          <a:noFill/>
          <a:ln>
            <a:noFill/>
          </a:ln>
        </p:spPr>
        <p:txBody>
          <a:bodyPr spcFirstLastPara="1" wrap="square" lIns="91425" tIns="91425" rIns="91425" bIns="91425" anchor="t" anchorCtr="0">
            <a:noAutofit/>
          </a:bodyPr>
          <a:lstStyle/>
          <a:p>
            <a:pPr marL="0" lvl="0" indent="0" algn="ctr" rtl="0">
              <a:lnSpc>
                <a:spcPct val="85000"/>
              </a:lnSpc>
              <a:spcBef>
                <a:spcPts val="0"/>
              </a:spcBef>
              <a:spcAft>
                <a:spcPts val="0"/>
              </a:spcAft>
              <a:buNone/>
            </a:pPr>
            <a:r>
              <a:rPr lang="en-US" sz="3000">
                <a:solidFill>
                  <a:schemeClr val="dk1"/>
                </a:solidFill>
                <a:latin typeface="Work Sans Medium"/>
                <a:ea typeface="Work Sans Medium"/>
                <a:cs typeface="Work Sans Medium"/>
                <a:sym typeface="Work Sans Medium"/>
              </a:rPr>
              <a:t>Warum Jugendliche besonders betroffen sind</a:t>
            </a:r>
            <a:endParaRPr sz="3000">
              <a:solidFill>
                <a:schemeClr val="dk1"/>
              </a:solidFill>
              <a:latin typeface="Work Sans Medium"/>
              <a:ea typeface="Work Sans Medium"/>
              <a:cs typeface="Work Sans Medium"/>
              <a:sym typeface="Work Sans Medium"/>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07"/>
        <p:cNvGrpSpPr/>
        <p:nvPr/>
      </p:nvGrpSpPr>
      <p:grpSpPr>
        <a:xfrm>
          <a:off x="0" y="0"/>
          <a:ext cx="0" cy="0"/>
          <a:chOff x="0" y="0"/>
          <a:chExt cx="0" cy="0"/>
        </a:xfrm>
      </p:grpSpPr>
      <p:sp>
        <p:nvSpPr>
          <p:cNvPr id="808" name="Google Shape;808;g2d3b5114961_0_926"/>
          <p:cNvSpPr/>
          <p:nvPr/>
        </p:nvSpPr>
        <p:spPr>
          <a:xfrm>
            <a:off x="1139675" y="2407800"/>
            <a:ext cx="3178200" cy="3178200"/>
          </a:xfrm>
          <a:prstGeom prst="ellipse">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Work Sans Medium"/>
                <a:ea typeface="Work Sans Medium"/>
                <a:cs typeface="Work Sans Medium"/>
                <a:sym typeface="Work Sans Medium"/>
              </a:rPr>
              <a:t>"Ich fühle mich für alles schuldig.</a:t>
            </a:r>
            <a:br>
              <a:rPr lang="en-US" sz="2000">
                <a:solidFill>
                  <a:schemeClr val="lt1"/>
                </a:solidFill>
                <a:latin typeface="Work Sans Medium"/>
                <a:ea typeface="Work Sans Medium"/>
                <a:cs typeface="Work Sans Medium"/>
                <a:sym typeface="Work Sans Medium"/>
              </a:rPr>
            </a:br>
            <a:r>
              <a:rPr lang="en-US" sz="2000">
                <a:solidFill>
                  <a:schemeClr val="lt1"/>
                </a:solidFill>
                <a:latin typeface="Work Sans Medium"/>
                <a:ea typeface="Work Sans Medium"/>
                <a:cs typeface="Work Sans Medium"/>
                <a:sym typeface="Work Sans Medium"/>
              </a:rPr>
              <a:t>was ich tue."</a:t>
            </a:r>
            <a:endParaRPr sz="2000">
              <a:solidFill>
                <a:schemeClr val="lt1"/>
              </a:solidFill>
              <a:latin typeface="Work Sans Medium"/>
              <a:ea typeface="Work Sans Medium"/>
              <a:cs typeface="Work Sans Medium"/>
              <a:sym typeface="Work Sans Medium"/>
            </a:endParaRPr>
          </a:p>
        </p:txBody>
      </p:sp>
      <p:sp>
        <p:nvSpPr>
          <p:cNvPr id="809" name="Google Shape;809;g2d3b5114961_0_926"/>
          <p:cNvSpPr/>
          <p:nvPr/>
        </p:nvSpPr>
        <p:spPr>
          <a:xfrm>
            <a:off x="3438694" y="612317"/>
            <a:ext cx="3178200" cy="3178200"/>
          </a:xfrm>
          <a:prstGeom prst="ellipse">
            <a:avLst/>
          </a:prstGeom>
          <a:solidFill>
            <a:srgbClr val="21B7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rgbClr val="314546"/>
                </a:solidFill>
                <a:latin typeface="Work Sans Medium"/>
                <a:ea typeface="Work Sans Medium"/>
                <a:cs typeface="Work Sans Medium"/>
                <a:sym typeface="Work Sans Medium"/>
              </a:rPr>
              <a:t>"Es gibt nicht einen Moment, in dem </a:t>
            </a:r>
            <a:br>
              <a:rPr lang="en-US" sz="2000">
                <a:solidFill>
                  <a:srgbClr val="314546"/>
                </a:solidFill>
                <a:latin typeface="Work Sans Medium"/>
                <a:ea typeface="Work Sans Medium"/>
                <a:cs typeface="Work Sans Medium"/>
                <a:sym typeface="Work Sans Medium"/>
              </a:rPr>
            </a:br>
            <a:r>
              <a:rPr lang="en-US" sz="2000">
                <a:solidFill>
                  <a:srgbClr val="314546"/>
                </a:solidFill>
                <a:latin typeface="Work Sans Medium"/>
                <a:ea typeface="Work Sans Medium"/>
                <a:cs typeface="Work Sans Medium"/>
                <a:sym typeface="Work Sans Medium"/>
              </a:rPr>
              <a:t>Ich fühle mich in der Lage, mein Leben zu genießen."</a:t>
            </a:r>
            <a:endParaRPr sz="2000">
              <a:solidFill>
                <a:srgbClr val="314546"/>
              </a:solidFill>
              <a:latin typeface="Work Sans Medium"/>
              <a:ea typeface="Work Sans Medium"/>
              <a:cs typeface="Work Sans Medium"/>
              <a:sym typeface="Work Sans Medium"/>
            </a:endParaRPr>
          </a:p>
        </p:txBody>
      </p:sp>
      <p:sp>
        <p:nvSpPr>
          <p:cNvPr id="810" name="Google Shape;810;g2d3b5114961_0_926"/>
          <p:cNvSpPr/>
          <p:nvPr/>
        </p:nvSpPr>
        <p:spPr>
          <a:xfrm>
            <a:off x="5551412" y="2856300"/>
            <a:ext cx="3178200" cy="3178200"/>
          </a:xfrm>
          <a:prstGeom prst="ellipse">
            <a:avLst/>
          </a:prstGeom>
          <a:solidFill>
            <a:srgbClr val="8FD4D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rgbClr val="2D6D70"/>
                </a:solidFill>
                <a:latin typeface="Work Sans Medium"/>
                <a:ea typeface="Work Sans Medium"/>
                <a:cs typeface="Work Sans Medium"/>
                <a:sym typeface="Work Sans Medium"/>
              </a:rPr>
              <a:t>"Es ist toll </a:t>
            </a:r>
            <a:br>
              <a:rPr lang="en-US" sz="2000">
                <a:solidFill>
                  <a:srgbClr val="2D6D70"/>
                </a:solidFill>
                <a:latin typeface="Work Sans Medium"/>
                <a:ea typeface="Work Sans Medium"/>
                <a:cs typeface="Work Sans Medium"/>
                <a:sym typeface="Work Sans Medium"/>
              </a:rPr>
            </a:br>
            <a:r>
              <a:rPr lang="en-US" sz="2000">
                <a:solidFill>
                  <a:srgbClr val="2D6D70"/>
                </a:solidFill>
                <a:latin typeface="Work Sans Medium"/>
                <a:ea typeface="Work Sans Medium"/>
                <a:cs typeface="Work Sans Medium"/>
                <a:sym typeface="Work Sans Medium"/>
              </a:rPr>
              <a:t>mit einem Erwachsenen zu sprechen, der mir glaubt."</a:t>
            </a:r>
            <a:endParaRPr sz="2000">
              <a:solidFill>
                <a:srgbClr val="2D6D70"/>
              </a:solidFill>
              <a:latin typeface="Work Sans Medium"/>
              <a:ea typeface="Work Sans Medium"/>
              <a:cs typeface="Work Sans Medium"/>
              <a:sym typeface="Work Sans Medium"/>
            </a:endParaRPr>
          </a:p>
        </p:txBody>
      </p:sp>
      <p:sp>
        <p:nvSpPr>
          <p:cNvPr id="811" name="Google Shape;811;g2d3b5114961_0_926"/>
          <p:cNvSpPr/>
          <p:nvPr/>
        </p:nvSpPr>
        <p:spPr>
          <a:xfrm>
            <a:off x="7505700" y="823500"/>
            <a:ext cx="3470412" cy="3449100"/>
          </a:xfrm>
          <a:prstGeom prst="ellipse">
            <a:avLst/>
          </a:prstGeom>
          <a:solidFill>
            <a:srgbClr val="5A844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Work Sans Medium"/>
                <a:ea typeface="Work Sans Medium"/>
                <a:cs typeface="Work Sans Medium"/>
                <a:sym typeface="Work Sans Medium"/>
              </a:rPr>
              <a:t>"</a:t>
            </a:r>
            <a:r>
              <a:rPr lang="en-US" sz="2000" dirty="0" err="1">
                <a:solidFill>
                  <a:schemeClr val="lt1"/>
                </a:solidFill>
                <a:latin typeface="Work Sans Medium"/>
                <a:ea typeface="Work Sans Medium"/>
                <a:cs typeface="Work Sans Medium"/>
                <a:sym typeface="Work Sans Medium"/>
              </a:rPr>
              <a:t>Manchmal</a:t>
            </a:r>
            <a:r>
              <a:rPr lang="en-US" sz="2000" dirty="0">
                <a:solidFill>
                  <a:schemeClr val="lt1"/>
                </a:solidFill>
                <a:latin typeface="Work Sans Medium"/>
                <a:ea typeface="Work Sans Medium"/>
                <a:cs typeface="Work Sans Medium"/>
                <a:sym typeface="Work Sans Medium"/>
              </a:rPr>
              <a:t> </a:t>
            </a:r>
            <a:br>
              <a:rPr lang="en-US" sz="2000" dirty="0">
                <a:solidFill>
                  <a:schemeClr val="lt1"/>
                </a:solidFill>
                <a:latin typeface="Work Sans Medium"/>
                <a:ea typeface="Work Sans Medium"/>
                <a:cs typeface="Work Sans Medium"/>
                <a:sym typeface="Work Sans Medium"/>
              </a:rPr>
            </a:br>
            <a:r>
              <a:rPr lang="en-US" sz="2000" dirty="0" err="1">
                <a:solidFill>
                  <a:schemeClr val="lt1"/>
                </a:solidFill>
                <a:latin typeface="Work Sans Medium"/>
                <a:ea typeface="Work Sans Medium"/>
                <a:cs typeface="Work Sans Medium"/>
                <a:sym typeface="Work Sans Medium"/>
              </a:rPr>
              <a:t>ertappe</a:t>
            </a:r>
            <a:r>
              <a:rPr lang="en-US" sz="2000" dirty="0">
                <a:solidFill>
                  <a:schemeClr val="lt1"/>
                </a:solidFill>
                <a:latin typeface="Work Sans Medium"/>
                <a:ea typeface="Work Sans Medium"/>
                <a:cs typeface="Work Sans Medium"/>
                <a:sym typeface="Work Sans Medium"/>
              </a:rPr>
              <a:t> ich </a:t>
            </a:r>
            <a:r>
              <a:rPr lang="en-US" sz="2000" dirty="0" err="1">
                <a:solidFill>
                  <a:schemeClr val="lt1"/>
                </a:solidFill>
                <a:latin typeface="Work Sans Medium"/>
                <a:ea typeface="Work Sans Medium"/>
                <a:cs typeface="Work Sans Medium"/>
                <a:sym typeface="Work Sans Medium"/>
              </a:rPr>
              <a:t>mich</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dabei</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wie</a:t>
            </a:r>
            <a:r>
              <a:rPr lang="en-US" sz="2000" dirty="0">
                <a:solidFill>
                  <a:schemeClr val="lt1"/>
                </a:solidFill>
                <a:latin typeface="Work Sans Medium"/>
                <a:ea typeface="Work Sans Medium"/>
                <a:cs typeface="Work Sans Medium"/>
                <a:sym typeface="Work Sans Medium"/>
              </a:rPr>
              <a:t> ich </a:t>
            </a:r>
            <a:r>
              <a:rPr lang="en-US" sz="2000" dirty="0" err="1">
                <a:solidFill>
                  <a:schemeClr val="lt1"/>
                </a:solidFill>
                <a:latin typeface="Work Sans Medium"/>
                <a:ea typeface="Work Sans Medium"/>
                <a:cs typeface="Work Sans Medium"/>
                <a:sym typeface="Work Sans Medium"/>
              </a:rPr>
              <a:t>darüber</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nachdenke</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wann</a:t>
            </a:r>
            <a:r>
              <a:rPr lang="en-US" sz="2000" dirty="0">
                <a:solidFill>
                  <a:schemeClr val="lt1"/>
                </a:solidFill>
                <a:latin typeface="Work Sans Medium"/>
                <a:ea typeface="Work Sans Medium"/>
                <a:cs typeface="Work Sans Medium"/>
                <a:sym typeface="Work Sans Medium"/>
              </a:rPr>
              <a:t> ich </a:t>
            </a:r>
            <a:r>
              <a:rPr lang="en-US" sz="2000" dirty="0" err="1">
                <a:solidFill>
                  <a:schemeClr val="lt1"/>
                </a:solidFill>
                <a:latin typeface="Work Sans Medium"/>
                <a:ea typeface="Work Sans Medium"/>
                <a:cs typeface="Work Sans Medium"/>
                <a:sym typeface="Work Sans Medium"/>
              </a:rPr>
              <a:t>älter</a:t>
            </a:r>
            <a:r>
              <a:rPr lang="en-US" sz="2000" dirty="0">
                <a:solidFill>
                  <a:schemeClr val="lt1"/>
                </a:solidFill>
                <a:latin typeface="Work Sans Medium"/>
                <a:ea typeface="Work Sans Medium"/>
                <a:cs typeface="Work Sans Medium"/>
                <a:sym typeface="Work Sans Medium"/>
              </a:rPr>
              <a:t> bin, und </a:t>
            </a:r>
            <a:r>
              <a:rPr lang="en-US" sz="2000" dirty="0" err="1">
                <a:solidFill>
                  <a:schemeClr val="lt1"/>
                </a:solidFill>
                <a:latin typeface="Work Sans Medium"/>
                <a:ea typeface="Work Sans Medium"/>
                <a:cs typeface="Work Sans Medium"/>
                <a:sym typeface="Work Sans Medium"/>
              </a:rPr>
              <a:t>dann</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fällt</a:t>
            </a:r>
            <a:r>
              <a:rPr lang="en-US" sz="2000" dirty="0">
                <a:solidFill>
                  <a:schemeClr val="lt1"/>
                </a:solidFill>
                <a:latin typeface="Work Sans Medium"/>
                <a:ea typeface="Work Sans Medium"/>
                <a:cs typeface="Work Sans Medium"/>
                <a:sym typeface="Work Sans Medium"/>
              </a:rPr>
              <a:t> mir </a:t>
            </a:r>
            <a:r>
              <a:rPr lang="en-US" sz="2000" dirty="0" err="1">
                <a:solidFill>
                  <a:schemeClr val="lt1"/>
                </a:solidFill>
                <a:latin typeface="Work Sans Medium"/>
                <a:ea typeface="Work Sans Medium"/>
                <a:cs typeface="Work Sans Medium"/>
                <a:sym typeface="Work Sans Medium"/>
              </a:rPr>
              <a:t>ein</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dass</a:t>
            </a:r>
            <a:r>
              <a:rPr lang="en-US" sz="2000" dirty="0">
                <a:solidFill>
                  <a:schemeClr val="lt1"/>
                </a:solidFill>
                <a:latin typeface="Work Sans Medium"/>
                <a:ea typeface="Work Sans Medium"/>
                <a:cs typeface="Work Sans Medium"/>
                <a:sym typeface="Work Sans Medium"/>
              </a:rPr>
              <a:t> ich </a:t>
            </a:r>
            <a:r>
              <a:rPr lang="en-US" sz="2000" dirty="0" err="1">
                <a:solidFill>
                  <a:schemeClr val="lt1"/>
                </a:solidFill>
                <a:latin typeface="Work Sans Medium"/>
                <a:ea typeface="Work Sans Medium"/>
                <a:cs typeface="Work Sans Medium"/>
                <a:sym typeface="Work Sans Medium"/>
              </a:rPr>
              <a:t>vielleicht</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nicht</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mehr</a:t>
            </a:r>
            <a:r>
              <a:rPr lang="en-US" sz="2000" dirty="0">
                <a:solidFill>
                  <a:schemeClr val="lt1"/>
                </a:solidFill>
                <a:latin typeface="Work Sans Medium"/>
                <a:ea typeface="Work Sans Medium"/>
                <a:cs typeface="Work Sans Medium"/>
                <a:sym typeface="Work Sans Medium"/>
              </a:rPr>
              <a:t> so </a:t>
            </a:r>
            <a:r>
              <a:rPr lang="en-US" sz="2000" dirty="0" err="1">
                <a:solidFill>
                  <a:schemeClr val="lt1"/>
                </a:solidFill>
                <a:latin typeface="Work Sans Medium"/>
                <a:ea typeface="Work Sans Medium"/>
                <a:cs typeface="Work Sans Medium"/>
                <a:sym typeface="Work Sans Medium"/>
              </a:rPr>
              <a:t>lange</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lebe</a:t>
            </a:r>
            <a:r>
              <a:rPr lang="en-US" sz="2000" dirty="0">
                <a:solidFill>
                  <a:schemeClr val="lt1"/>
                </a:solidFill>
                <a:latin typeface="Work Sans Medium"/>
                <a:ea typeface="Work Sans Medium"/>
                <a:cs typeface="Work Sans Medium"/>
                <a:sym typeface="Work Sans Medium"/>
              </a:rPr>
              <a:t>."</a:t>
            </a:r>
            <a:endParaRPr sz="2000" dirty="0">
              <a:solidFill>
                <a:schemeClr val="lt1"/>
              </a:solidFill>
              <a:latin typeface="Work Sans Medium"/>
              <a:ea typeface="Work Sans Medium"/>
              <a:cs typeface="Work Sans Medium"/>
              <a:sym typeface="Work Sans Medium"/>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15"/>
        <p:cNvGrpSpPr/>
        <p:nvPr/>
      </p:nvGrpSpPr>
      <p:grpSpPr>
        <a:xfrm>
          <a:off x="0" y="0"/>
          <a:ext cx="0" cy="0"/>
          <a:chOff x="0" y="0"/>
          <a:chExt cx="0" cy="0"/>
        </a:xfrm>
      </p:grpSpPr>
      <p:sp>
        <p:nvSpPr>
          <p:cNvPr id="816" name="Google Shape;816;g2d3b5114961_0_938"/>
          <p:cNvSpPr/>
          <p:nvPr/>
        </p:nvSpPr>
        <p:spPr>
          <a:xfrm>
            <a:off x="7074395" y="1906981"/>
            <a:ext cx="3039900" cy="3039900"/>
          </a:xfrm>
          <a:prstGeom prst="flowChartDelay">
            <a:avLst/>
          </a:prstGeom>
          <a:solidFill>
            <a:srgbClr val="F2CB8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17" name="Google Shape;817;g2d3b5114961_0_938"/>
          <p:cNvSpPr/>
          <p:nvPr/>
        </p:nvSpPr>
        <p:spPr>
          <a:xfrm flipH="1">
            <a:off x="2001511" y="1906981"/>
            <a:ext cx="3039900" cy="3039900"/>
          </a:xfrm>
          <a:prstGeom prst="flowChartDelay">
            <a:avLst/>
          </a:prstGeom>
          <a:solidFill>
            <a:srgbClr val="F2CB8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18" name="Google Shape;818;g2d3b5114961_0_938"/>
          <p:cNvSpPr/>
          <p:nvPr/>
        </p:nvSpPr>
        <p:spPr>
          <a:xfrm>
            <a:off x="3370375" y="1909050"/>
            <a:ext cx="5323200" cy="3039900"/>
          </a:xfrm>
          <a:prstGeom prst="rect">
            <a:avLst/>
          </a:prstGeom>
          <a:solidFill>
            <a:srgbClr val="F2CB8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solidFill>
                  <a:srgbClr val="2F663E"/>
                </a:solidFill>
                <a:latin typeface="Work Sans Medium"/>
                <a:ea typeface="Work Sans Medium"/>
                <a:cs typeface="Work Sans Medium"/>
                <a:sym typeface="Work Sans Medium"/>
              </a:rPr>
              <a:t>Was denkst du?</a:t>
            </a:r>
            <a:br>
              <a:rPr lang="en-US" sz="3000">
                <a:solidFill>
                  <a:srgbClr val="2F663E"/>
                </a:solidFill>
                <a:latin typeface="Work Sans Medium"/>
                <a:ea typeface="Work Sans Medium"/>
                <a:cs typeface="Work Sans Medium"/>
                <a:sym typeface="Work Sans Medium"/>
              </a:rPr>
            </a:br>
            <a:r>
              <a:rPr lang="en-US" sz="3000">
                <a:solidFill>
                  <a:srgbClr val="2F663E"/>
                </a:solidFill>
                <a:latin typeface="Work Sans Medium"/>
                <a:ea typeface="Work Sans Medium"/>
                <a:cs typeface="Work Sans Medium"/>
                <a:sym typeface="Work Sans Medium"/>
              </a:rPr>
              <a:t>Wie kann Klimaangst einen positiven Einfluss </a:t>
            </a:r>
            <a:br>
              <a:rPr lang="en-US" sz="3000">
                <a:solidFill>
                  <a:srgbClr val="2F663E"/>
                </a:solidFill>
                <a:latin typeface="Work Sans Medium"/>
                <a:ea typeface="Work Sans Medium"/>
                <a:cs typeface="Work Sans Medium"/>
                <a:sym typeface="Work Sans Medium"/>
              </a:rPr>
            </a:br>
            <a:r>
              <a:rPr lang="en-US" sz="3000">
                <a:solidFill>
                  <a:srgbClr val="2F663E"/>
                </a:solidFill>
                <a:latin typeface="Work Sans Medium"/>
                <a:ea typeface="Work Sans Medium"/>
                <a:cs typeface="Work Sans Medium"/>
                <a:sym typeface="Work Sans Medium"/>
              </a:rPr>
              <a:t>auf das eigene Leben haben?</a:t>
            </a:r>
            <a:endParaRPr sz="3000">
              <a:solidFill>
                <a:srgbClr val="2F663E"/>
              </a:solidFill>
              <a:latin typeface="Work Sans Medium"/>
              <a:ea typeface="Work Sans Medium"/>
              <a:cs typeface="Work Sans Medium"/>
              <a:sym typeface="Work Sans Medium"/>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g2d3b5114961_0_945"/>
          <p:cNvSpPr/>
          <p:nvPr/>
        </p:nvSpPr>
        <p:spPr>
          <a:xfrm>
            <a:off x="0" y="2451240"/>
            <a:ext cx="12192000" cy="4406900"/>
          </a:xfrm>
          <a:custGeom>
            <a:avLst/>
            <a:gdLst/>
            <a:ahLst/>
            <a:cxnLst/>
            <a:rect l="l" t="t" r="r" b="b"/>
            <a:pathLst>
              <a:path w="12192000" h="4406900" extrusionOk="0">
                <a:moveTo>
                  <a:pt x="6096000" y="0"/>
                </a:moveTo>
                <a:cubicBezTo>
                  <a:pt x="8636827" y="0"/>
                  <a:pt x="10861946" y="733400"/>
                  <a:pt x="12091481" y="1831319"/>
                </a:cubicBezTo>
                <a:lnTo>
                  <a:pt x="12192000" y="1926172"/>
                </a:lnTo>
                <a:lnTo>
                  <a:pt x="12192000" y="4406900"/>
                </a:lnTo>
                <a:lnTo>
                  <a:pt x="0" y="4406900"/>
                </a:lnTo>
                <a:lnTo>
                  <a:pt x="0" y="1926172"/>
                </a:lnTo>
                <a:lnTo>
                  <a:pt x="100519" y="1831319"/>
                </a:lnTo>
                <a:cubicBezTo>
                  <a:pt x="1330054" y="733400"/>
                  <a:pt x="3555173" y="0"/>
                  <a:pt x="6096000" y="0"/>
                </a:cubicBezTo>
                <a:close/>
              </a:path>
              <a:path w="12192000" h="4406900" extrusionOk="0">
                <a:moveTo>
                  <a:pt x="6096000" y="0"/>
                </a:moveTo>
                <a:cubicBezTo>
                  <a:pt x="8636827" y="0"/>
                  <a:pt x="10861946" y="733400"/>
                  <a:pt x="12091481" y="1831319"/>
                </a:cubicBezTo>
                <a:lnTo>
                  <a:pt x="12192000" y="1926172"/>
                </a:lnTo>
                <a:lnTo>
                  <a:pt x="12192000" y="4406900"/>
                </a:lnTo>
                <a:lnTo>
                  <a:pt x="0" y="4406900"/>
                </a:lnTo>
                <a:lnTo>
                  <a:pt x="0" y="1926172"/>
                </a:lnTo>
                <a:lnTo>
                  <a:pt x="100519" y="1831319"/>
                </a:lnTo>
                <a:cubicBezTo>
                  <a:pt x="1330054" y="733400"/>
                  <a:pt x="3555173" y="0"/>
                  <a:pt x="6096000" y="0"/>
                </a:cubicBezTo>
                <a:close/>
              </a:path>
            </a:pathLst>
          </a:cu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4" name="Google Shape;824;g2d3b5114961_0_945"/>
          <p:cNvSpPr/>
          <p:nvPr/>
        </p:nvSpPr>
        <p:spPr>
          <a:xfrm>
            <a:off x="0" y="2451240"/>
            <a:ext cx="12192000" cy="4406900"/>
          </a:xfrm>
          <a:custGeom>
            <a:avLst/>
            <a:gdLst/>
            <a:ahLst/>
            <a:cxnLst/>
            <a:rect l="l" t="t" r="r" b="b"/>
            <a:pathLst>
              <a:path w="12192000" h="4406900" extrusionOk="0">
                <a:moveTo>
                  <a:pt x="6096000" y="0"/>
                </a:moveTo>
                <a:cubicBezTo>
                  <a:pt x="8636827" y="0"/>
                  <a:pt x="10861946" y="733400"/>
                  <a:pt x="12091481" y="1831319"/>
                </a:cubicBezTo>
                <a:lnTo>
                  <a:pt x="12192000" y="1926172"/>
                </a:lnTo>
                <a:lnTo>
                  <a:pt x="12192000" y="4406900"/>
                </a:lnTo>
                <a:lnTo>
                  <a:pt x="0" y="4406900"/>
                </a:lnTo>
                <a:lnTo>
                  <a:pt x="0" y="1926172"/>
                </a:lnTo>
                <a:lnTo>
                  <a:pt x="100519" y="1831319"/>
                </a:lnTo>
                <a:cubicBezTo>
                  <a:pt x="1330054" y="733400"/>
                  <a:pt x="3555173" y="0"/>
                  <a:pt x="6096000" y="0"/>
                </a:cubicBezTo>
                <a:close/>
              </a:path>
            </a:pathLst>
          </a:custGeom>
          <a:solidFill>
            <a:srgbClr val="2F663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5" name="Google Shape;825;g2d3b5114961_0_945"/>
          <p:cNvSpPr/>
          <p:nvPr/>
        </p:nvSpPr>
        <p:spPr>
          <a:xfrm>
            <a:off x="971640" y="3584520"/>
            <a:ext cx="2020800" cy="2020800"/>
          </a:xfrm>
          <a:prstGeom prst="ellipse">
            <a:avLst/>
          </a:prstGeom>
          <a:solidFill>
            <a:srgbClr val="FFFFFF"/>
          </a:solidFill>
          <a:ln w="12600" cap="flat" cmpd="sng">
            <a:solidFill>
              <a:srgbClr val="D9D9D9">
                <a:alpha val="20000"/>
              </a:srgbClr>
            </a:solidFill>
            <a:prstDash val="solid"/>
            <a:miter lim="8000"/>
            <a:headEnd type="none" w="sm" len="sm"/>
            <a:tailEnd type="none" w="sm" len="sm"/>
          </a:ln>
          <a:effectLst>
            <a:outerShdw blurRad="266760" dist="50760" dir="5400000" rotWithShape="0">
              <a:srgbClr val="000000">
                <a:alpha val="941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6" name="Google Shape;826;g2d3b5114961_0_945"/>
          <p:cNvSpPr/>
          <p:nvPr/>
        </p:nvSpPr>
        <p:spPr>
          <a:xfrm>
            <a:off x="3714840" y="2901960"/>
            <a:ext cx="2020800" cy="2020800"/>
          </a:xfrm>
          <a:prstGeom prst="ellipse">
            <a:avLst/>
          </a:prstGeom>
          <a:solidFill>
            <a:srgbClr val="FFFFFF"/>
          </a:solidFill>
          <a:ln w="12600" cap="flat" cmpd="sng">
            <a:solidFill>
              <a:srgbClr val="D9D9D9">
                <a:alpha val="20000"/>
              </a:srgbClr>
            </a:solidFill>
            <a:prstDash val="solid"/>
            <a:miter lim="8000"/>
            <a:headEnd type="none" w="sm" len="sm"/>
            <a:tailEnd type="none" w="sm" len="sm"/>
          </a:ln>
          <a:effectLst>
            <a:outerShdw blurRad="266760" dist="50760" dir="5400000" rotWithShape="0">
              <a:srgbClr val="000000">
                <a:alpha val="941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7" name="Google Shape;827;g2d3b5114961_0_945"/>
          <p:cNvSpPr/>
          <p:nvPr/>
        </p:nvSpPr>
        <p:spPr>
          <a:xfrm>
            <a:off x="6456240" y="2901960"/>
            <a:ext cx="2020800" cy="2020800"/>
          </a:xfrm>
          <a:prstGeom prst="ellipse">
            <a:avLst/>
          </a:prstGeom>
          <a:solidFill>
            <a:srgbClr val="FFFFFF"/>
          </a:solidFill>
          <a:ln w="12600" cap="flat" cmpd="sng">
            <a:solidFill>
              <a:srgbClr val="D9D9D9">
                <a:alpha val="20000"/>
              </a:srgbClr>
            </a:solidFill>
            <a:prstDash val="solid"/>
            <a:miter lim="8000"/>
            <a:headEnd type="none" w="sm" len="sm"/>
            <a:tailEnd type="none" w="sm" len="sm"/>
          </a:ln>
          <a:effectLst>
            <a:outerShdw blurRad="266760" dist="50760" dir="5400000" rotWithShape="0">
              <a:srgbClr val="000000">
                <a:alpha val="941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8" name="Google Shape;828;g2d3b5114961_0_945"/>
          <p:cNvSpPr/>
          <p:nvPr/>
        </p:nvSpPr>
        <p:spPr>
          <a:xfrm>
            <a:off x="9199440" y="3584520"/>
            <a:ext cx="2020800" cy="2020800"/>
          </a:xfrm>
          <a:prstGeom prst="ellipse">
            <a:avLst/>
          </a:prstGeom>
          <a:solidFill>
            <a:srgbClr val="FFFFFF"/>
          </a:solidFill>
          <a:ln w="12600" cap="flat" cmpd="sng">
            <a:solidFill>
              <a:srgbClr val="D9D9D9">
                <a:alpha val="20000"/>
              </a:srgbClr>
            </a:solidFill>
            <a:prstDash val="solid"/>
            <a:miter lim="8000"/>
            <a:headEnd type="none" w="sm" len="sm"/>
            <a:tailEnd type="none" w="sm" len="sm"/>
          </a:ln>
          <a:effectLst>
            <a:outerShdw blurRad="266760" dist="50760" dir="5400000" rotWithShape="0">
              <a:srgbClr val="000000">
                <a:alpha val="941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9" name="Google Shape;829;g2d3b5114961_0_945"/>
          <p:cNvSpPr/>
          <p:nvPr/>
        </p:nvSpPr>
        <p:spPr>
          <a:xfrm>
            <a:off x="777960" y="5788080"/>
            <a:ext cx="2408100" cy="3945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FFFFFF"/>
              </a:buClr>
              <a:buSzPts val="2000"/>
              <a:buFont typeface="Calibri"/>
              <a:buNone/>
            </a:pPr>
            <a:r>
              <a:rPr lang="en-US" sz="2000" b="1" dirty="0" err="1">
                <a:solidFill>
                  <a:srgbClr val="FFFFFF"/>
                </a:solidFill>
                <a:latin typeface="Calibri"/>
                <a:ea typeface="Calibri"/>
                <a:cs typeface="Calibri"/>
                <a:sym typeface="Calibri"/>
              </a:rPr>
              <a:t>Unterstützung</a:t>
            </a:r>
            <a:endParaRPr sz="2000" b="0" i="0" u="none" strike="noStrike" cap="none" dirty="0">
              <a:solidFill>
                <a:srgbClr val="000000"/>
              </a:solidFill>
              <a:latin typeface="Arial"/>
              <a:ea typeface="Arial"/>
              <a:cs typeface="Arial"/>
              <a:sym typeface="Arial"/>
            </a:endParaRPr>
          </a:p>
        </p:txBody>
      </p:sp>
      <p:sp>
        <p:nvSpPr>
          <p:cNvPr id="830" name="Google Shape;830;g2d3b5114961_0_945"/>
          <p:cNvSpPr/>
          <p:nvPr/>
        </p:nvSpPr>
        <p:spPr>
          <a:xfrm>
            <a:off x="9005760" y="5788080"/>
            <a:ext cx="2408100" cy="3945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FFFFFF"/>
              </a:buClr>
              <a:buSzPts val="2000"/>
              <a:buFont typeface="Calibri"/>
              <a:buNone/>
            </a:pPr>
            <a:r>
              <a:rPr lang="en-US" sz="2000" b="1" dirty="0" err="1">
                <a:solidFill>
                  <a:srgbClr val="FFFFFF"/>
                </a:solidFill>
                <a:latin typeface="Calibri"/>
                <a:ea typeface="Calibri"/>
                <a:cs typeface="Calibri"/>
                <a:sym typeface="Calibri"/>
              </a:rPr>
              <a:t>Distanz</a:t>
            </a:r>
            <a:endParaRPr sz="2000" b="0" i="0" u="none" strike="noStrike" cap="none" dirty="0">
              <a:solidFill>
                <a:srgbClr val="000000"/>
              </a:solidFill>
              <a:latin typeface="Arial"/>
              <a:ea typeface="Arial"/>
              <a:cs typeface="Arial"/>
              <a:sym typeface="Arial"/>
            </a:endParaRPr>
          </a:p>
        </p:txBody>
      </p:sp>
      <p:sp>
        <p:nvSpPr>
          <p:cNvPr id="831" name="Google Shape;831;g2d3b5114961_0_945"/>
          <p:cNvSpPr/>
          <p:nvPr/>
        </p:nvSpPr>
        <p:spPr>
          <a:xfrm>
            <a:off x="6262560" y="5110200"/>
            <a:ext cx="2408100" cy="3945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FFFFFF"/>
              </a:buClr>
              <a:buSzPts val="2000"/>
              <a:buFont typeface="Calibri"/>
              <a:buNone/>
            </a:pPr>
            <a:r>
              <a:rPr lang="en-US" sz="2000" b="1" dirty="0" err="1">
                <a:solidFill>
                  <a:srgbClr val="FFFFFF"/>
                </a:solidFill>
                <a:latin typeface="Calibri"/>
                <a:ea typeface="Calibri"/>
                <a:cs typeface="Calibri"/>
                <a:sym typeface="Calibri"/>
              </a:rPr>
              <a:t>Sinnvolles</a:t>
            </a:r>
            <a:r>
              <a:rPr lang="en-US" sz="2000" b="1" dirty="0">
                <a:solidFill>
                  <a:srgbClr val="FFFFFF"/>
                </a:solidFill>
                <a:latin typeface="Calibri"/>
                <a:ea typeface="Calibri"/>
                <a:cs typeface="Calibri"/>
                <a:sym typeface="Calibri"/>
              </a:rPr>
              <a:t> Ventil </a:t>
            </a:r>
            <a:r>
              <a:rPr lang="en-US" sz="2000" b="1" dirty="0" err="1">
                <a:solidFill>
                  <a:srgbClr val="FFFFFF"/>
                </a:solidFill>
                <a:latin typeface="Calibri"/>
                <a:ea typeface="Calibri"/>
                <a:cs typeface="Calibri"/>
                <a:sym typeface="Calibri"/>
              </a:rPr>
              <a:t>durch</a:t>
            </a:r>
            <a:r>
              <a:rPr lang="en-US" sz="2000" b="1" dirty="0">
                <a:solidFill>
                  <a:srgbClr val="FFFFFF"/>
                </a:solidFill>
                <a:latin typeface="Calibri"/>
                <a:ea typeface="Calibri"/>
                <a:cs typeface="Calibri"/>
                <a:sym typeface="Calibri"/>
              </a:rPr>
              <a:t> </a:t>
            </a:r>
            <a:r>
              <a:rPr lang="en-US" sz="2000" b="1" dirty="0" err="1">
                <a:solidFill>
                  <a:srgbClr val="FFFFFF"/>
                </a:solidFill>
                <a:latin typeface="Calibri"/>
                <a:ea typeface="Calibri"/>
                <a:cs typeface="Calibri"/>
                <a:sym typeface="Calibri"/>
              </a:rPr>
              <a:t>Aktion</a:t>
            </a:r>
            <a:endParaRPr sz="2000" b="0" i="0" u="none" strike="noStrike" cap="none" dirty="0">
              <a:solidFill>
                <a:srgbClr val="000000"/>
              </a:solidFill>
              <a:latin typeface="Arial"/>
              <a:ea typeface="Arial"/>
              <a:cs typeface="Arial"/>
              <a:sym typeface="Arial"/>
            </a:endParaRPr>
          </a:p>
        </p:txBody>
      </p:sp>
      <p:sp>
        <p:nvSpPr>
          <p:cNvPr id="832" name="Google Shape;832;g2d3b5114961_0_945"/>
          <p:cNvSpPr/>
          <p:nvPr/>
        </p:nvSpPr>
        <p:spPr>
          <a:xfrm>
            <a:off x="3521160" y="5110200"/>
            <a:ext cx="2408100" cy="3945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FFFFFF"/>
              </a:buClr>
              <a:buSzPts val="2000"/>
              <a:buFont typeface="Calibri"/>
              <a:buNone/>
            </a:pPr>
            <a:r>
              <a:rPr lang="en-US" sz="2000" b="1">
                <a:solidFill>
                  <a:srgbClr val="FFFFFF"/>
                </a:solidFill>
                <a:latin typeface="Calibri"/>
                <a:ea typeface="Calibri"/>
                <a:cs typeface="Calibri"/>
                <a:sym typeface="Calibri"/>
              </a:rPr>
              <a:t>Emotionale </a:t>
            </a:r>
            <a:br>
              <a:rPr lang="en-US" sz="2000" b="1">
                <a:solidFill>
                  <a:srgbClr val="FFFFFF"/>
                </a:solidFill>
                <a:latin typeface="Calibri"/>
                <a:ea typeface="Calibri"/>
                <a:cs typeface="Calibri"/>
                <a:sym typeface="Calibri"/>
              </a:rPr>
            </a:br>
            <a:r>
              <a:rPr lang="en-US" sz="2000" b="1">
                <a:solidFill>
                  <a:srgbClr val="FFFFFF"/>
                </a:solidFill>
                <a:latin typeface="Calibri"/>
                <a:ea typeface="Calibri"/>
                <a:cs typeface="Calibri"/>
                <a:sym typeface="Calibri"/>
              </a:rPr>
              <a:t>Regulierungsfähigkeiten</a:t>
            </a:r>
            <a:endParaRPr sz="2000" b="0" i="0" u="none" strike="noStrike" cap="none">
              <a:solidFill>
                <a:srgbClr val="000000"/>
              </a:solidFill>
              <a:latin typeface="Arial"/>
              <a:ea typeface="Arial"/>
              <a:cs typeface="Arial"/>
              <a:sym typeface="Arial"/>
            </a:endParaRPr>
          </a:p>
        </p:txBody>
      </p:sp>
      <p:pic>
        <p:nvPicPr>
          <p:cNvPr id="833" name="Google Shape;833;g2d3b5114961_0_945"/>
          <p:cNvPicPr preferRelativeResize="0"/>
          <p:nvPr/>
        </p:nvPicPr>
        <p:blipFill rotWithShape="1">
          <a:blip r:embed="rId4">
            <a:alphaModFix/>
          </a:blip>
          <a:srcRect l="4147" t="21437" r="5689" b="20212"/>
          <a:stretch/>
        </p:blipFill>
        <p:spPr>
          <a:xfrm>
            <a:off x="1155750" y="3790987"/>
            <a:ext cx="1656000" cy="1608000"/>
          </a:xfrm>
          <a:prstGeom prst="ellipse">
            <a:avLst/>
          </a:prstGeom>
          <a:noFill/>
          <a:ln>
            <a:noFill/>
          </a:ln>
        </p:spPr>
      </p:pic>
      <p:pic>
        <p:nvPicPr>
          <p:cNvPr id="834" name="Google Shape;834;g2d3b5114961_0_945"/>
          <p:cNvPicPr preferRelativeResize="0"/>
          <p:nvPr/>
        </p:nvPicPr>
        <p:blipFill rotWithShape="1">
          <a:blip r:embed="rId5">
            <a:alphaModFix/>
          </a:blip>
          <a:srcRect l="19863" t="16701" r="22957"/>
          <a:stretch/>
        </p:blipFill>
        <p:spPr>
          <a:xfrm>
            <a:off x="3896350" y="3106562"/>
            <a:ext cx="1656000" cy="1608000"/>
          </a:xfrm>
          <a:prstGeom prst="ellipse">
            <a:avLst/>
          </a:prstGeom>
          <a:noFill/>
          <a:ln>
            <a:noFill/>
          </a:ln>
        </p:spPr>
      </p:pic>
      <p:pic>
        <p:nvPicPr>
          <p:cNvPr id="835" name="Google Shape;835;g2d3b5114961_0_945"/>
          <p:cNvPicPr preferRelativeResize="0"/>
          <p:nvPr/>
        </p:nvPicPr>
        <p:blipFill rotWithShape="1">
          <a:blip r:embed="rId6">
            <a:alphaModFix/>
          </a:blip>
          <a:srcRect l="4600" t="17535" r="7595" b="27597"/>
          <a:stretch/>
        </p:blipFill>
        <p:spPr>
          <a:xfrm>
            <a:off x="6639550" y="3106562"/>
            <a:ext cx="1656000" cy="1608000"/>
          </a:xfrm>
          <a:prstGeom prst="ellipse">
            <a:avLst/>
          </a:prstGeom>
          <a:noFill/>
          <a:ln>
            <a:noFill/>
          </a:ln>
        </p:spPr>
      </p:pic>
      <p:pic>
        <p:nvPicPr>
          <p:cNvPr id="836" name="Google Shape;836;g2d3b5114961_0_945"/>
          <p:cNvPicPr preferRelativeResize="0"/>
          <p:nvPr/>
        </p:nvPicPr>
        <p:blipFill rotWithShape="1">
          <a:blip r:embed="rId7">
            <a:alphaModFix/>
          </a:blip>
          <a:srcRect l="9609" t="25904" r="3975" b="18170"/>
          <a:stretch/>
        </p:blipFill>
        <p:spPr>
          <a:xfrm>
            <a:off x="9382750" y="3790987"/>
            <a:ext cx="1656000" cy="1608000"/>
          </a:xfrm>
          <a:prstGeom prst="ellipse">
            <a:avLst/>
          </a:prstGeom>
          <a:noFill/>
          <a:ln>
            <a:noFill/>
          </a:ln>
        </p:spPr>
      </p:pic>
      <p:sp>
        <p:nvSpPr>
          <p:cNvPr id="837" name="Google Shape;837;g2d3b5114961_0_945"/>
          <p:cNvSpPr txBox="1"/>
          <p:nvPr/>
        </p:nvSpPr>
        <p:spPr>
          <a:xfrm>
            <a:off x="2091275" y="394707"/>
            <a:ext cx="8009400" cy="714000"/>
          </a:xfrm>
          <a:prstGeom prst="rect">
            <a:avLst/>
          </a:prstGeom>
          <a:noFill/>
          <a:ln>
            <a:noFill/>
          </a:ln>
        </p:spPr>
        <p:txBody>
          <a:bodyPr spcFirstLastPara="1" wrap="square" lIns="91425" tIns="91425" rIns="91425" bIns="91425" anchor="t" anchorCtr="0">
            <a:noAutofit/>
          </a:bodyPr>
          <a:lstStyle/>
          <a:p>
            <a:pPr marL="0" lvl="0" indent="0" algn="ctr" rtl="0">
              <a:lnSpc>
                <a:spcPct val="85000"/>
              </a:lnSpc>
              <a:spcBef>
                <a:spcPts val="0"/>
              </a:spcBef>
              <a:spcAft>
                <a:spcPts val="0"/>
              </a:spcAft>
              <a:buNone/>
            </a:pPr>
            <a:r>
              <a:rPr lang="en-US" sz="3000">
                <a:solidFill>
                  <a:srgbClr val="2F663E"/>
                </a:solidFill>
                <a:latin typeface="Work Sans Medium"/>
                <a:ea typeface="Work Sans Medium"/>
                <a:cs typeface="Work Sans Medium"/>
                <a:sym typeface="Work Sans Medium"/>
              </a:rPr>
              <a:t>Kernbedingungen für </a:t>
            </a:r>
            <a:br>
              <a:rPr lang="en-US" sz="3000">
                <a:solidFill>
                  <a:srgbClr val="2F663E"/>
                </a:solidFill>
                <a:latin typeface="Work Sans Medium"/>
                <a:ea typeface="Work Sans Medium"/>
                <a:cs typeface="Work Sans Medium"/>
                <a:sym typeface="Work Sans Medium"/>
              </a:rPr>
            </a:br>
            <a:r>
              <a:rPr lang="en-US" sz="3000">
                <a:solidFill>
                  <a:srgbClr val="2F663E"/>
                </a:solidFill>
                <a:latin typeface="Work Sans Medium"/>
                <a:ea typeface="Work Sans Medium"/>
                <a:cs typeface="Work Sans Medium"/>
                <a:sym typeface="Work Sans Medium"/>
              </a:rPr>
              <a:t>positive Wirkungen der Klimaangst</a:t>
            </a:r>
            <a:endParaRPr sz="3000">
              <a:solidFill>
                <a:srgbClr val="2F663E"/>
              </a:solidFill>
              <a:latin typeface="Work Sans Medium"/>
              <a:ea typeface="Work Sans Medium"/>
              <a:cs typeface="Work Sans Medium"/>
              <a:sym typeface="Work Sans Medium"/>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Google Shape;842;g3085bbd85ef_0_73"/>
          <p:cNvSpPr txBox="1"/>
          <p:nvPr/>
        </p:nvSpPr>
        <p:spPr>
          <a:xfrm>
            <a:off x="2091275" y="394707"/>
            <a:ext cx="8009400" cy="714000"/>
          </a:xfrm>
          <a:prstGeom prst="rect">
            <a:avLst/>
          </a:prstGeom>
          <a:noFill/>
          <a:ln>
            <a:noFill/>
          </a:ln>
        </p:spPr>
        <p:txBody>
          <a:bodyPr spcFirstLastPara="1" wrap="square" lIns="91425" tIns="91425" rIns="91425" bIns="91425" anchor="t" anchorCtr="0">
            <a:noAutofit/>
          </a:bodyPr>
          <a:lstStyle/>
          <a:p>
            <a:pPr marL="0" lvl="0" indent="0" algn="ctr" rtl="0">
              <a:lnSpc>
                <a:spcPct val="85000"/>
              </a:lnSpc>
              <a:spcBef>
                <a:spcPts val="0"/>
              </a:spcBef>
              <a:spcAft>
                <a:spcPts val="0"/>
              </a:spcAft>
              <a:buNone/>
            </a:pPr>
            <a:r>
              <a:rPr lang="en-US" sz="3000">
                <a:solidFill>
                  <a:srgbClr val="2F663E"/>
                </a:solidFill>
                <a:latin typeface="Work Sans Medium"/>
                <a:ea typeface="Work Sans Medium"/>
                <a:cs typeface="Work Sans Medium"/>
                <a:sym typeface="Work Sans Medium"/>
              </a:rPr>
              <a:t>Positive Auswirkungen der Klimaangst</a:t>
            </a:r>
            <a:endParaRPr sz="3000">
              <a:solidFill>
                <a:srgbClr val="2F663E"/>
              </a:solidFill>
              <a:latin typeface="Work Sans Medium"/>
              <a:ea typeface="Work Sans Medium"/>
              <a:cs typeface="Work Sans Medium"/>
              <a:sym typeface="Work Sans Medium"/>
            </a:endParaRPr>
          </a:p>
        </p:txBody>
      </p:sp>
      <p:grpSp>
        <p:nvGrpSpPr>
          <p:cNvPr id="843" name="Google Shape;843;g3085bbd85ef_0_73"/>
          <p:cNvGrpSpPr/>
          <p:nvPr/>
        </p:nvGrpSpPr>
        <p:grpSpPr>
          <a:xfrm>
            <a:off x="4637037" y="1185027"/>
            <a:ext cx="2809363" cy="3287148"/>
            <a:chOff x="4925200" y="1390275"/>
            <a:chExt cx="2521200" cy="3081900"/>
          </a:xfrm>
        </p:grpSpPr>
        <p:sp>
          <p:nvSpPr>
            <p:cNvPr id="844" name="Google Shape;844;g3085bbd85ef_0_73"/>
            <p:cNvSpPr/>
            <p:nvPr/>
          </p:nvSpPr>
          <p:spPr>
            <a:xfrm>
              <a:off x="5462200" y="1390275"/>
              <a:ext cx="1984200" cy="1984500"/>
            </a:xfrm>
            <a:prstGeom prst="ellipse">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Work Sans Medium"/>
                  <a:ea typeface="Work Sans Medium"/>
                  <a:cs typeface="Work Sans Medium"/>
                  <a:sym typeface="Work Sans Medium"/>
                </a:rPr>
                <a:t>Drang, neue Informationen zu sammeln</a:t>
              </a:r>
              <a:endParaRPr sz="2000">
                <a:solidFill>
                  <a:schemeClr val="lt1"/>
                </a:solidFill>
                <a:latin typeface="Work Sans Medium"/>
                <a:ea typeface="Work Sans Medium"/>
                <a:cs typeface="Work Sans Medium"/>
                <a:sym typeface="Work Sans Medium"/>
              </a:endParaRPr>
            </a:p>
          </p:txBody>
        </p:sp>
        <p:cxnSp>
          <p:nvCxnSpPr>
            <p:cNvPr id="845" name="Google Shape;845;g3085bbd85ef_0_73"/>
            <p:cNvCxnSpPr>
              <a:stCxn id="844" idx="4"/>
            </p:cNvCxnSpPr>
            <p:nvPr/>
          </p:nvCxnSpPr>
          <p:spPr>
            <a:xfrm rot="5400000">
              <a:off x="5141050" y="3158925"/>
              <a:ext cx="1097400" cy="1529100"/>
            </a:xfrm>
            <a:prstGeom prst="curvedConnector2">
              <a:avLst/>
            </a:prstGeom>
            <a:noFill/>
            <a:ln w="9525" cap="flat" cmpd="sng">
              <a:solidFill>
                <a:schemeClr val="dk2"/>
              </a:solidFill>
              <a:prstDash val="solid"/>
              <a:round/>
              <a:headEnd type="none" w="med" len="med"/>
              <a:tailEnd type="none" w="med" len="med"/>
            </a:ln>
          </p:spPr>
        </p:cxnSp>
      </p:grpSp>
      <p:grpSp>
        <p:nvGrpSpPr>
          <p:cNvPr id="846" name="Google Shape;846;g3085bbd85ef_0_73"/>
          <p:cNvGrpSpPr/>
          <p:nvPr/>
        </p:nvGrpSpPr>
        <p:grpSpPr>
          <a:xfrm>
            <a:off x="5552275" y="1371407"/>
            <a:ext cx="4376000" cy="3844168"/>
            <a:chOff x="5552275" y="1371407"/>
            <a:chExt cx="4376000" cy="3844168"/>
          </a:xfrm>
        </p:grpSpPr>
        <p:sp>
          <p:nvSpPr>
            <p:cNvPr id="847" name="Google Shape;847;g3085bbd85ef_0_73"/>
            <p:cNvSpPr/>
            <p:nvPr/>
          </p:nvSpPr>
          <p:spPr>
            <a:xfrm>
              <a:off x="7727274" y="1371407"/>
              <a:ext cx="2201001" cy="2003368"/>
            </a:xfrm>
            <a:prstGeom prst="ellipse">
              <a:avLst/>
            </a:prstGeom>
            <a:solidFill>
              <a:srgbClr val="B2DCD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err="1">
                  <a:solidFill>
                    <a:srgbClr val="235C5C"/>
                  </a:solidFill>
                  <a:latin typeface="Work Sans Medium"/>
                  <a:ea typeface="Work Sans Medium"/>
                  <a:cs typeface="Work Sans Medium"/>
                  <a:sym typeface="Work Sans Medium"/>
                </a:rPr>
                <a:t>Lebensentscheidungen</a:t>
              </a:r>
              <a:r>
                <a:rPr lang="en-US" sz="2000" dirty="0">
                  <a:solidFill>
                    <a:srgbClr val="235C5C"/>
                  </a:solidFill>
                  <a:latin typeface="Work Sans Medium"/>
                  <a:ea typeface="Work Sans Medium"/>
                  <a:cs typeface="Work Sans Medium"/>
                  <a:sym typeface="Work Sans Medium"/>
                </a:rPr>
                <a:t> </a:t>
              </a:r>
              <a:r>
                <a:rPr lang="en-US" sz="2000" dirty="0" err="1">
                  <a:solidFill>
                    <a:srgbClr val="235C5C"/>
                  </a:solidFill>
                  <a:latin typeface="Work Sans Medium"/>
                  <a:ea typeface="Work Sans Medium"/>
                  <a:cs typeface="Work Sans Medium"/>
                  <a:sym typeface="Work Sans Medium"/>
                </a:rPr>
                <a:t>evaluieren</a:t>
              </a:r>
              <a:endParaRPr sz="2000" dirty="0">
                <a:solidFill>
                  <a:srgbClr val="235C5C"/>
                </a:solidFill>
                <a:latin typeface="Work Sans Medium"/>
                <a:ea typeface="Work Sans Medium"/>
                <a:cs typeface="Work Sans Medium"/>
                <a:sym typeface="Work Sans Medium"/>
              </a:endParaRPr>
            </a:p>
          </p:txBody>
        </p:sp>
        <p:cxnSp>
          <p:nvCxnSpPr>
            <p:cNvPr id="848" name="Google Shape;848;g3085bbd85ef_0_73"/>
            <p:cNvCxnSpPr>
              <a:cxnSpLocks/>
              <a:stCxn id="847" idx="4"/>
            </p:cNvCxnSpPr>
            <p:nvPr/>
          </p:nvCxnSpPr>
          <p:spPr>
            <a:xfrm rot="5400000">
              <a:off x="6269625" y="2657425"/>
              <a:ext cx="1840800" cy="3275500"/>
            </a:xfrm>
            <a:prstGeom prst="curvedConnector2">
              <a:avLst/>
            </a:prstGeom>
            <a:noFill/>
            <a:ln w="9525" cap="flat" cmpd="sng">
              <a:solidFill>
                <a:schemeClr val="dk2"/>
              </a:solidFill>
              <a:prstDash val="solid"/>
              <a:round/>
              <a:headEnd type="none" w="med" len="med"/>
              <a:tailEnd type="none" w="med" len="med"/>
            </a:ln>
          </p:spPr>
        </p:cxnSp>
      </p:grpSp>
      <p:grpSp>
        <p:nvGrpSpPr>
          <p:cNvPr id="849" name="Google Shape;849;g3085bbd85ef_0_73"/>
          <p:cNvGrpSpPr/>
          <p:nvPr/>
        </p:nvGrpSpPr>
        <p:grpSpPr>
          <a:xfrm>
            <a:off x="6063425" y="3374775"/>
            <a:ext cx="2438400" cy="2758500"/>
            <a:chOff x="6063425" y="3374775"/>
            <a:chExt cx="2438400" cy="2758500"/>
          </a:xfrm>
        </p:grpSpPr>
        <p:sp>
          <p:nvSpPr>
            <p:cNvPr id="850" name="Google Shape;850;g3085bbd85ef_0_73"/>
            <p:cNvSpPr/>
            <p:nvPr/>
          </p:nvSpPr>
          <p:spPr>
            <a:xfrm>
              <a:off x="6517625" y="3374775"/>
              <a:ext cx="1984200" cy="1984500"/>
            </a:xfrm>
            <a:prstGeom prst="ellipse">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rgbClr val="235C5C"/>
                  </a:solidFill>
                  <a:latin typeface="Work Sans Medium"/>
                  <a:ea typeface="Work Sans Medium"/>
                  <a:cs typeface="Work Sans Medium"/>
                  <a:sym typeface="Work Sans Medium"/>
                </a:rPr>
                <a:t>Einen tieferen Sinn finden</a:t>
              </a:r>
              <a:endParaRPr sz="2000">
                <a:solidFill>
                  <a:srgbClr val="235C5C"/>
                </a:solidFill>
                <a:latin typeface="Work Sans Medium"/>
                <a:ea typeface="Work Sans Medium"/>
                <a:cs typeface="Work Sans Medium"/>
                <a:sym typeface="Work Sans Medium"/>
              </a:endParaRPr>
            </a:p>
          </p:txBody>
        </p:sp>
        <p:cxnSp>
          <p:nvCxnSpPr>
            <p:cNvPr id="851" name="Google Shape;851;g3085bbd85ef_0_73"/>
            <p:cNvCxnSpPr>
              <a:stCxn id="850" idx="4"/>
            </p:cNvCxnSpPr>
            <p:nvPr/>
          </p:nvCxnSpPr>
          <p:spPr>
            <a:xfrm rot="5400000">
              <a:off x="6399575" y="5023125"/>
              <a:ext cx="774000" cy="1446300"/>
            </a:xfrm>
            <a:prstGeom prst="curvedConnector2">
              <a:avLst/>
            </a:prstGeom>
            <a:noFill/>
            <a:ln w="9525" cap="flat" cmpd="sng">
              <a:solidFill>
                <a:schemeClr val="dk2"/>
              </a:solidFill>
              <a:prstDash val="solid"/>
              <a:round/>
              <a:headEnd type="none" w="med" len="med"/>
              <a:tailEnd type="none" w="med" len="med"/>
            </a:ln>
          </p:spPr>
        </p:cxnSp>
      </p:grpSp>
      <p:grpSp>
        <p:nvGrpSpPr>
          <p:cNvPr id="852" name="Google Shape;852;g3085bbd85ef_0_73"/>
          <p:cNvGrpSpPr/>
          <p:nvPr/>
        </p:nvGrpSpPr>
        <p:grpSpPr>
          <a:xfrm>
            <a:off x="5749575" y="3305075"/>
            <a:ext cx="5930864" cy="2728742"/>
            <a:chOff x="5749575" y="3305075"/>
            <a:chExt cx="5930864" cy="2728742"/>
          </a:xfrm>
        </p:grpSpPr>
        <p:sp>
          <p:nvSpPr>
            <p:cNvPr id="853" name="Google Shape;853;g3085bbd85ef_0_73"/>
            <p:cNvSpPr/>
            <p:nvPr/>
          </p:nvSpPr>
          <p:spPr>
            <a:xfrm>
              <a:off x="8678174" y="3305075"/>
              <a:ext cx="3002265" cy="2728742"/>
            </a:xfrm>
            <a:prstGeom prst="ellipse">
              <a:avLst/>
            </a:prstGeom>
            <a:solidFill>
              <a:srgbClr val="21B7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err="1">
                  <a:solidFill>
                    <a:schemeClr val="lt1"/>
                  </a:solidFill>
                  <a:latin typeface="Work Sans Medium"/>
                  <a:ea typeface="Work Sans Medium"/>
                  <a:cs typeface="Work Sans Medium"/>
                  <a:sym typeface="Work Sans Medium"/>
                </a:rPr>
                <a:t>Änderungen</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vornehmen</a:t>
              </a:r>
              <a:r>
                <a:rPr lang="en-US" sz="2000" dirty="0">
                  <a:solidFill>
                    <a:schemeClr val="lt1"/>
                  </a:solidFill>
                  <a:latin typeface="Work Sans Medium"/>
                  <a:ea typeface="Work Sans Medium"/>
                  <a:cs typeface="Work Sans Medium"/>
                  <a:sym typeface="Work Sans Medium"/>
                </a:rPr>
                <a:t> </a:t>
              </a:r>
              <a:br>
                <a:rPr lang="en-US" sz="2000" dirty="0">
                  <a:solidFill>
                    <a:schemeClr val="lt1"/>
                  </a:solidFill>
                  <a:latin typeface="Work Sans Medium"/>
                  <a:ea typeface="Work Sans Medium"/>
                  <a:cs typeface="Work Sans Medium"/>
                  <a:sym typeface="Work Sans Medium"/>
                </a:rPr>
              </a:br>
              <a:r>
                <a:rPr lang="en-US" sz="2000" dirty="0">
                  <a:solidFill>
                    <a:schemeClr val="lt1"/>
                  </a:solidFill>
                  <a:latin typeface="Work Sans Medium"/>
                  <a:ea typeface="Work Sans Medium"/>
                  <a:cs typeface="Work Sans Medium"/>
                  <a:sym typeface="Work Sans Medium"/>
                </a:rPr>
                <a:t>um </a:t>
              </a:r>
              <a:r>
                <a:rPr lang="en-US" sz="2000" dirty="0" err="1">
                  <a:solidFill>
                    <a:schemeClr val="lt1"/>
                  </a:solidFill>
                  <a:latin typeface="Work Sans Medium"/>
                  <a:ea typeface="Work Sans Medium"/>
                  <a:cs typeface="Work Sans Medium"/>
                  <a:sym typeface="Work Sans Medium"/>
                </a:rPr>
                <a:t>notwendige</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gesellschaftliche</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Veränderungen</a:t>
              </a:r>
              <a:r>
                <a:rPr lang="en-US" sz="2000" dirty="0">
                  <a:solidFill>
                    <a:schemeClr val="lt1"/>
                  </a:solidFill>
                  <a:latin typeface="Work Sans Medium"/>
                  <a:ea typeface="Work Sans Medium"/>
                  <a:cs typeface="Work Sans Medium"/>
                  <a:sym typeface="Work Sans Medium"/>
                </a:rPr>
                <a:t> </a:t>
              </a:r>
              <a:r>
                <a:rPr lang="en-US" sz="2000" dirty="0" err="1">
                  <a:solidFill>
                    <a:schemeClr val="lt1"/>
                  </a:solidFill>
                  <a:latin typeface="Work Sans Medium"/>
                  <a:ea typeface="Work Sans Medium"/>
                  <a:cs typeface="Work Sans Medium"/>
                  <a:sym typeface="Work Sans Medium"/>
                </a:rPr>
                <a:t>herbeizuführen</a:t>
              </a:r>
              <a:endParaRPr sz="2000" dirty="0">
                <a:solidFill>
                  <a:schemeClr val="lt1"/>
                </a:solidFill>
                <a:latin typeface="Work Sans Medium"/>
                <a:ea typeface="Work Sans Medium"/>
                <a:cs typeface="Work Sans Medium"/>
                <a:sym typeface="Work Sans Medium"/>
              </a:endParaRPr>
            </a:p>
          </p:txBody>
        </p:sp>
        <p:cxnSp>
          <p:nvCxnSpPr>
            <p:cNvPr id="854" name="Google Shape;854;g3085bbd85ef_0_73"/>
            <p:cNvCxnSpPr>
              <a:cxnSpLocks/>
              <a:stCxn id="853" idx="4"/>
            </p:cNvCxnSpPr>
            <p:nvPr/>
          </p:nvCxnSpPr>
          <p:spPr>
            <a:xfrm rot="5400000" flipH="1">
              <a:off x="7758520" y="3613030"/>
              <a:ext cx="411842" cy="4429732"/>
            </a:xfrm>
            <a:prstGeom prst="curvedConnector4">
              <a:avLst>
                <a:gd name="adj1" fmla="val -55507"/>
                <a:gd name="adj2" fmla="val 66944"/>
              </a:avLst>
            </a:prstGeom>
            <a:noFill/>
            <a:ln w="9525" cap="flat" cmpd="sng">
              <a:solidFill>
                <a:schemeClr val="dk2"/>
              </a:solidFill>
              <a:prstDash val="solid"/>
              <a:round/>
              <a:headEnd type="none" w="med" len="med"/>
              <a:tailEnd type="none" w="med" len="med"/>
            </a:ln>
          </p:spPr>
        </p:cxnSp>
      </p:grpSp>
      <p:grpSp>
        <p:nvGrpSpPr>
          <p:cNvPr id="855" name="Google Shape;855;g3085bbd85ef_0_73"/>
          <p:cNvGrpSpPr/>
          <p:nvPr/>
        </p:nvGrpSpPr>
        <p:grpSpPr>
          <a:xfrm>
            <a:off x="2278440" y="2117520"/>
            <a:ext cx="2368591" cy="2390773"/>
            <a:chOff x="2278440" y="2117520"/>
            <a:chExt cx="2368591" cy="2390773"/>
          </a:xfrm>
        </p:grpSpPr>
        <p:grpSp>
          <p:nvGrpSpPr>
            <p:cNvPr id="856" name="Google Shape;856;g3085bbd85ef_0_73"/>
            <p:cNvGrpSpPr/>
            <p:nvPr/>
          </p:nvGrpSpPr>
          <p:grpSpPr>
            <a:xfrm>
              <a:off x="2732400" y="2117520"/>
              <a:ext cx="1158188" cy="2191763"/>
              <a:chOff x="2732400" y="2117520"/>
              <a:chExt cx="1158188" cy="2191763"/>
            </a:xfrm>
          </p:grpSpPr>
          <p:sp>
            <p:nvSpPr>
              <p:cNvPr id="857" name="Google Shape;857;g3085bbd85ef_0_73"/>
              <p:cNvSpPr/>
              <p:nvPr/>
            </p:nvSpPr>
            <p:spPr>
              <a:xfrm>
                <a:off x="3436200" y="3007080"/>
                <a:ext cx="151137" cy="1302203"/>
              </a:xfrm>
              <a:custGeom>
                <a:avLst/>
                <a:gdLst/>
                <a:ahLst/>
                <a:cxnLst/>
                <a:rect l="l" t="t" r="r" b="b"/>
                <a:pathLst>
                  <a:path w="87743" h="753808" extrusionOk="0">
                    <a:moveTo>
                      <a:pt x="83153" y="753808"/>
                    </a:moveTo>
                    <a:cubicBezTo>
                      <a:pt x="100394" y="496729"/>
                      <a:pt x="68294" y="248412"/>
                      <a:pt x="0" y="0"/>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8" name="Google Shape;858;g3085bbd85ef_0_73"/>
              <p:cNvSpPr/>
              <p:nvPr/>
            </p:nvSpPr>
            <p:spPr>
              <a:xfrm>
                <a:off x="2732400" y="2117520"/>
                <a:ext cx="1040408" cy="912580"/>
              </a:xfrm>
              <a:custGeom>
                <a:avLst/>
                <a:gdLst/>
                <a:ahLst/>
                <a:cxnLst/>
                <a:rect l="l" t="t" r="r" b="b"/>
                <a:pathLst>
                  <a:path w="602262" h="528266" extrusionOk="0">
                    <a:moveTo>
                      <a:pt x="386105" y="224626"/>
                    </a:moveTo>
                    <a:cubicBezTo>
                      <a:pt x="449351" y="209577"/>
                      <a:pt x="529361" y="226055"/>
                      <a:pt x="583272" y="273204"/>
                    </a:cubicBezTo>
                    <a:cubicBezTo>
                      <a:pt x="597465" y="285681"/>
                      <a:pt x="609657" y="308065"/>
                      <a:pt x="596893" y="322067"/>
                    </a:cubicBezTo>
                    <a:cubicBezTo>
                      <a:pt x="588892" y="330830"/>
                      <a:pt x="575271" y="330830"/>
                      <a:pt x="563365" y="329877"/>
                    </a:cubicBezTo>
                    <a:cubicBezTo>
                      <a:pt x="501834" y="325020"/>
                      <a:pt x="440778" y="313590"/>
                      <a:pt x="381628" y="295873"/>
                    </a:cubicBezTo>
                    <a:cubicBezTo>
                      <a:pt x="403250" y="303207"/>
                      <a:pt x="416775" y="324734"/>
                      <a:pt x="424872" y="346070"/>
                    </a:cubicBezTo>
                    <a:cubicBezTo>
                      <a:pt x="441540" y="390266"/>
                      <a:pt x="442302" y="440272"/>
                      <a:pt x="426777" y="484944"/>
                    </a:cubicBezTo>
                    <a:cubicBezTo>
                      <a:pt x="421443" y="500470"/>
                      <a:pt x="411346" y="517329"/>
                      <a:pt x="395058" y="518853"/>
                    </a:cubicBezTo>
                    <a:cubicBezTo>
                      <a:pt x="378961" y="520282"/>
                      <a:pt x="366198" y="506090"/>
                      <a:pt x="357244" y="492660"/>
                    </a:cubicBezTo>
                    <a:cubicBezTo>
                      <a:pt x="327336" y="447606"/>
                      <a:pt x="308095" y="395504"/>
                      <a:pt x="301428" y="341783"/>
                    </a:cubicBezTo>
                    <a:cubicBezTo>
                      <a:pt x="285521" y="397695"/>
                      <a:pt x="257708" y="450083"/>
                      <a:pt x="220370" y="494660"/>
                    </a:cubicBezTo>
                    <a:cubicBezTo>
                      <a:pt x="210750" y="506185"/>
                      <a:pt x="200082" y="517425"/>
                      <a:pt x="186461" y="523711"/>
                    </a:cubicBezTo>
                    <a:cubicBezTo>
                      <a:pt x="172840" y="529997"/>
                      <a:pt x="155600" y="530379"/>
                      <a:pt x="143789" y="521044"/>
                    </a:cubicBezTo>
                    <a:cubicBezTo>
                      <a:pt x="124453" y="505709"/>
                      <a:pt x="129406" y="475419"/>
                      <a:pt x="137788" y="452178"/>
                    </a:cubicBezTo>
                    <a:cubicBezTo>
                      <a:pt x="152933" y="410363"/>
                      <a:pt x="173126" y="370359"/>
                      <a:pt x="197891" y="333402"/>
                    </a:cubicBezTo>
                    <a:cubicBezTo>
                      <a:pt x="146837" y="361500"/>
                      <a:pt x="91401" y="390456"/>
                      <a:pt x="33585" y="383312"/>
                    </a:cubicBezTo>
                    <a:cubicBezTo>
                      <a:pt x="25584" y="382360"/>
                      <a:pt x="17487" y="380455"/>
                      <a:pt x="11106" y="375597"/>
                    </a:cubicBezTo>
                    <a:cubicBezTo>
                      <a:pt x="-324" y="366644"/>
                      <a:pt x="-2515" y="349499"/>
                      <a:pt x="2628" y="335973"/>
                    </a:cubicBezTo>
                    <a:cubicBezTo>
                      <a:pt x="7772" y="322448"/>
                      <a:pt x="18630" y="311970"/>
                      <a:pt x="30060" y="303017"/>
                    </a:cubicBezTo>
                    <a:cubicBezTo>
                      <a:pt x="65303" y="275299"/>
                      <a:pt x="108356" y="257773"/>
                      <a:pt x="152838" y="252915"/>
                    </a:cubicBezTo>
                    <a:cubicBezTo>
                      <a:pt x="88449" y="242914"/>
                      <a:pt x="31394" y="195003"/>
                      <a:pt x="10344" y="133281"/>
                    </a:cubicBezTo>
                    <a:cubicBezTo>
                      <a:pt x="6915" y="123185"/>
                      <a:pt x="4343" y="112136"/>
                      <a:pt x="7772" y="102039"/>
                    </a:cubicBezTo>
                    <a:cubicBezTo>
                      <a:pt x="14439" y="81846"/>
                      <a:pt x="40443" y="75750"/>
                      <a:pt x="61493" y="78322"/>
                    </a:cubicBezTo>
                    <a:cubicBezTo>
                      <a:pt x="123215" y="85847"/>
                      <a:pt x="169506" y="136234"/>
                      <a:pt x="209988" y="183383"/>
                    </a:cubicBezTo>
                    <a:cubicBezTo>
                      <a:pt x="176079" y="134710"/>
                      <a:pt x="178650" y="63653"/>
                      <a:pt x="215893" y="17553"/>
                    </a:cubicBezTo>
                    <a:cubicBezTo>
                      <a:pt x="220941" y="11361"/>
                      <a:pt x="226656" y="5456"/>
                      <a:pt x="234086" y="2312"/>
                    </a:cubicBezTo>
                    <a:cubicBezTo>
                      <a:pt x="256946" y="-7213"/>
                      <a:pt x="280663" y="14409"/>
                      <a:pt x="293141" y="35745"/>
                    </a:cubicBezTo>
                    <a:cubicBezTo>
                      <a:pt x="315906" y="74417"/>
                      <a:pt x="326955" y="119851"/>
                      <a:pt x="324573" y="164619"/>
                    </a:cubicBezTo>
                    <a:cubicBezTo>
                      <a:pt x="329717" y="117565"/>
                      <a:pt x="356292" y="73178"/>
                      <a:pt x="395439" y="46604"/>
                    </a:cubicBezTo>
                    <a:cubicBezTo>
                      <a:pt x="415632" y="32888"/>
                      <a:pt x="450780" y="21172"/>
                      <a:pt x="466686" y="47556"/>
                    </a:cubicBezTo>
                    <a:cubicBezTo>
                      <a:pt x="489356" y="84418"/>
                      <a:pt x="421919" y="193956"/>
                      <a:pt x="386105" y="224626"/>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9" name="Google Shape;859;g3085bbd85ef_0_73"/>
              <p:cNvSpPr/>
              <p:nvPr/>
            </p:nvSpPr>
            <p:spPr>
              <a:xfrm>
                <a:off x="3584520" y="3083040"/>
                <a:ext cx="306068" cy="883855"/>
              </a:xfrm>
              <a:custGeom>
                <a:avLst/>
                <a:gdLst/>
                <a:ahLst/>
                <a:cxnLst/>
                <a:rect l="l" t="t" r="r" b="b"/>
                <a:pathLst>
                  <a:path w="177174" h="511638" extrusionOk="0">
                    <a:moveTo>
                      <a:pt x="3436" y="511638"/>
                    </a:moveTo>
                    <a:cubicBezTo>
                      <a:pt x="63634" y="418007"/>
                      <a:pt x="125356" y="315233"/>
                      <a:pt x="158503" y="208839"/>
                    </a:cubicBezTo>
                    <a:cubicBezTo>
                      <a:pt x="176314" y="151689"/>
                      <a:pt x="186030" y="89014"/>
                      <a:pt x="166123" y="32531"/>
                    </a:cubicBezTo>
                    <a:cubicBezTo>
                      <a:pt x="161646" y="19767"/>
                      <a:pt x="154502" y="6432"/>
                      <a:pt x="141834" y="1765"/>
                    </a:cubicBezTo>
                    <a:cubicBezTo>
                      <a:pt x="117736" y="-7189"/>
                      <a:pt x="96304" y="19672"/>
                      <a:pt x="85446" y="43008"/>
                    </a:cubicBezTo>
                    <a:cubicBezTo>
                      <a:pt x="25534" y="170643"/>
                      <a:pt x="-1898" y="309708"/>
                      <a:pt x="102" y="450678"/>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0" name="Google Shape;860;g3085bbd85ef_0_73"/>
              <p:cNvSpPr/>
              <p:nvPr/>
            </p:nvSpPr>
            <p:spPr>
              <a:xfrm>
                <a:off x="3066480" y="3369240"/>
                <a:ext cx="521819" cy="719290"/>
              </a:xfrm>
              <a:custGeom>
                <a:avLst/>
                <a:gdLst/>
                <a:ahLst/>
                <a:cxnLst/>
                <a:rect l="l" t="t" r="r" b="b"/>
                <a:pathLst>
                  <a:path w="302066" h="416376" extrusionOk="0">
                    <a:moveTo>
                      <a:pt x="299971" y="416376"/>
                    </a:moveTo>
                    <a:cubicBezTo>
                      <a:pt x="195196" y="348463"/>
                      <a:pt x="98612" y="251403"/>
                      <a:pt x="31080" y="146343"/>
                    </a:cubicBezTo>
                    <a:cubicBezTo>
                      <a:pt x="17936" y="125864"/>
                      <a:pt x="5363" y="104242"/>
                      <a:pt x="1267" y="80334"/>
                    </a:cubicBezTo>
                    <a:cubicBezTo>
                      <a:pt x="-2829" y="56427"/>
                      <a:pt x="2791" y="29376"/>
                      <a:pt x="21270" y="13564"/>
                    </a:cubicBezTo>
                    <a:cubicBezTo>
                      <a:pt x="45082" y="-6915"/>
                      <a:pt x="83087" y="-2533"/>
                      <a:pt x="108804" y="15565"/>
                    </a:cubicBezTo>
                    <a:cubicBezTo>
                      <a:pt x="134617" y="33567"/>
                      <a:pt x="150809" y="61951"/>
                      <a:pt x="165573" y="89764"/>
                    </a:cubicBezTo>
                    <a:cubicBezTo>
                      <a:pt x="216627" y="186252"/>
                      <a:pt x="268729" y="298838"/>
                      <a:pt x="302067" y="402851"/>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61" name="Google Shape;861;g3085bbd85ef_0_73"/>
            <p:cNvGrpSpPr/>
            <p:nvPr/>
          </p:nvGrpSpPr>
          <p:grpSpPr>
            <a:xfrm>
              <a:off x="2278440" y="3134160"/>
              <a:ext cx="740283" cy="1374133"/>
              <a:chOff x="2278440" y="3134160"/>
              <a:chExt cx="740283" cy="1374133"/>
            </a:xfrm>
          </p:grpSpPr>
          <p:sp>
            <p:nvSpPr>
              <p:cNvPr id="862" name="Google Shape;862;g3085bbd85ef_0_73"/>
              <p:cNvSpPr/>
              <p:nvPr/>
            </p:nvSpPr>
            <p:spPr>
              <a:xfrm>
                <a:off x="2643480" y="3533040"/>
                <a:ext cx="102634" cy="975253"/>
              </a:xfrm>
              <a:custGeom>
                <a:avLst/>
                <a:gdLst/>
                <a:ahLst/>
                <a:cxnLst/>
                <a:rect l="l" t="t" r="r" b="b"/>
                <a:pathLst>
                  <a:path w="59498" h="564546" extrusionOk="0">
                    <a:moveTo>
                      <a:pt x="59499" y="564547"/>
                    </a:moveTo>
                    <a:cubicBezTo>
                      <a:pt x="3968" y="382524"/>
                      <a:pt x="-12986" y="188881"/>
                      <a:pt x="9873" y="0"/>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3" name="Google Shape;863;g3085bbd85ef_0_73"/>
              <p:cNvSpPr/>
              <p:nvPr/>
            </p:nvSpPr>
            <p:spPr>
              <a:xfrm>
                <a:off x="2518200" y="3134160"/>
                <a:ext cx="421621" cy="399051"/>
              </a:xfrm>
              <a:custGeom>
                <a:avLst/>
                <a:gdLst/>
                <a:ahLst/>
                <a:cxnLst/>
                <a:rect l="l" t="t" r="r" b="b"/>
                <a:pathLst>
                  <a:path w="244064" h="230999" extrusionOk="0">
                    <a:moveTo>
                      <a:pt x="244040" y="42387"/>
                    </a:moveTo>
                    <a:cubicBezTo>
                      <a:pt x="241182" y="97251"/>
                      <a:pt x="214798" y="153353"/>
                      <a:pt x="175555" y="191739"/>
                    </a:cubicBezTo>
                    <a:cubicBezTo>
                      <a:pt x="145742" y="220885"/>
                      <a:pt x="100879" y="241745"/>
                      <a:pt x="62684" y="225076"/>
                    </a:cubicBezTo>
                    <a:cubicBezTo>
                      <a:pt x="35252" y="213075"/>
                      <a:pt x="18488" y="184690"/>
                      <a:pt x="9249" y="156210"/>
                    </a:cubicBezTo>
                    <a:cubicBezTo>
                      <a:pt x="-4181" y="114491"/>
                      <a:pt x="-4563" y="66390"/>
                      <a:pt x="18678" y="29337"/>
                    </a:cubicBezTo>
                    <a:cubicBezTo>
                      <a:pt x="28680" y="13335"/>
                      <a:pt x="49825" y="-857"/>
                      <a:pt x="65256" y="9906"/>
                    </a:cubicBezTo>
                    <a:cubicBezTo>
                      <a:pt x="70399" y="13526"/>
                      <a:pt x="73733" y="19336"/>
                      <a:pt x="76209" y="25146"/>
                    </a:cubicBezTo>
                    <a:cubicBezTo>
                      <a:pt x="84687" y="44482"/>
                      <a:pt x="87068" y="66390"/>
                      <a:pt x="83067" y="87154"/>
                    </a:cubicBezTo>
                    <a:cubicBezTo>
                      <a:pt x="81829" y="62008"/>
                      <a:pt x="89354" y="36481"/>
                      <a:pt x="103927" y="15907"/>
                    </a:cubicBezTo>
                    <a:cubicBezTo>
                      <a:pt x="109642" y="7906"/>
                      <a:pt x="117548" y="0"/>
                      <a:pt x="127359" y="0"/>
                    </a:cubicBezTo>
                    <a:cubicBezTo>
                      <a:pt x="141265" y="-95"/>
                      <a:pt x="150028" y="15145"/>
                      <a:pt x="153362" y="28670"/>
                    </a:cubicBezTo>
                    <a:cubicBezTo>
                      <a:pt x="158220" y="48673"/>
                      <a:pt x="157839" y="69914"/>
                      <a:pt x="152409" y="89726"/>
                    </a:cubicBezTo>
                    <a:cubicBezTo>
                      <a:pt x="157362" y="55531"/>
                      <a:pt x="178413" y="24099"/>
                      <a:pt x="208131" y="6477"/>
                    </a:cubicBezTo>
                    <a:cubicBezTo>
                      <a:pt x="211845" y="4287"/>
                      <a:pt x="215846" y="2191"/>
                      <a:pt x="220132" y="1905"/>
                    </a:cubicBezTo>
                    <a:cubicBezTo>
                      <a:pt x="228990" y="1239"/>
                      <a:pt x="236991" y="8097"/>
                      <a:pt x="240516" y="16288"/>
                    </a:cubicBezTo>
                    <a:cubicBezTo>
                      <a:pt x="244135" y="24289"/>
                      <a:pt x="244135" y="33528"/>
                      <a:pt x="244040" y="42387"/>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4" name="Google Shape;864;g3085bbd85ef_0_73"/>
              <p:cNvSpPr/>
              <p:nvPr/>
            </p:nvSpPr>
            <p:spPr>
              <a:xfrm>
                <a:off x="2652120" y="3676320"/>
                <a:ext cx="366603" cy="349048"/>
              </a:xfrm>
              <a:custGeom>
                <a:avLst/>
                <a:gdLst/>
                <a:ahLst/>
                <a:cxnLst/>
                <a:rect l="l" t="t" r="r" b="b"/>
                <a:pathLst>
                  <a:path w="212216" h="202054" extrusionOk="0">
                    <a:moveTo>
                      <a:pt x="0" y="198721"/>
                    </a:moveTo>
                    <a:cubicBezTo>
                      <a:pt x="5239" y="145476"/>
                      <a:pt x="45053" y="93374"/>
                      <a:pt x="81058" y="53845"/>
                    </a:cubicBezTo>
                    <a:cubicBezTo>
                      <a:pt x="98012" y="35272"/>
                      <a:pt x="116776" y="17650"/>
                      <a:pt x="139827" y="7649"/>
                    </a:cubicBezTo>
                    <a:cubicBezTo>
                      <a:pt x="162877" y="-2352"/>
                      <a:pt x="190976" y="-3495"/>
                      <a:pt x="212217" y="9935"/>
                    </a:cubicBezTo>
                    <a:cubicBezTo>
                      <a:pt x="206597" y="60799"/>
                      <a:pt x="182213" y="109376"/>
                      <a:pt x="144875" y="144333"/>
                    </a:cubicBezTo>
                    <a:cubicBezTo>
                      <a:pt x="107537" y="179290"/>
                      <a:pt x="52768" y="199864"/>
                      <a:pt x="1714" y="202054"/>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5" name="Google Shape;865;g3085bbd85ef_0_73"/>
              <p:cNvSpPr/>
              <p:nvPr/>
            </p:nvSpPr>
            <p:spPr>
              <a:xfrm>
                <a:off x="2278440" y="3872880"/>
                <a:ext cx="393754" cy="338148"/>
              </a:xfrm>
              <a:custGeom>
                <a:avLst/>
                <a:gdLst/>
                <a:ahLst/>
                <a:cxnLst/>
                <a:rect l="l" t="t" r="r" b="b"/>
                <a:pathLst>
                  <a:path w="227933" h="195744" extrusionOk="0">
                    <a:moveTo>
                      <a:pt x="226885" y="187629"/>
                    </a:moveTo>
                    <a:cubicBezTo>
                      <a:pt x="187642" y="204298"/>
                      <a:pt x="141446" y="193344"/>
                      <a:pt x="104299" y="172389"/>
                    </a:cubicBezTo>
                    <a:cubicBezTo>
                      <a:pt x="69533" y="152768"/>
                      <a:pt x="39338" y="124098"/>
                      <a:pt x="21717" y="88283"/>
                    </a:cubicBezTo>
                    <a:cubicBezTo>
                      <a:pt x="13621" y="71710"/>
                      <a:pt x="8287" y="53993"/>
                      <a:pt x="3048" y="36372"/>
                    </a:cubicBezTo>
                    <a:cubicBezTo>
                      <a:pt x="-191" y="25609"/>
                      <a:pt x="-2667" y="12274"/>
                      <a:pt x="5525" y="4749"/>
                    </a:cubicBezTo>
                    <a:cubicBezTo>
                      <a:pt x="11716" y="-870"/>
                      <a:pt x="21146" y="-394"/>
                      <a:pt x="29432" y="654"/>
                    </a:cubicBezTo>
                    <a:cubicBezTo>
                      <a:pt x="74676" y="6749"/>
                      <a:pt x="119539" y="22085"/>
                      <a:pt x="154972" y="50850"/>
                    </a:cubicBezTo>
                    <a:cubicBezTo>
                      <a:pt x="190405" y="79616"/>
                      <a:pt x="222885" y="128574"/>
                      <a:pt x="227933" y="183153"/>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66" name="Google Shape;866;g3085bbd85ef_0_73"/>
            <p:cNvGrpSpPr/>
            <p:nvPr/>
          </p:nvGrpSpPr>
          <p:grpSpPr>
            <a:xfrm>
              <a:off x="3932002" y="2719084"/>
              <a:ext cx="715029" cy="1672210"/>
              <a:chOff x="3932002" y="2719084"/>
              <a:chExt cx="715029" cy="1672210"/>
            </a:xfrm>
          </p:grpSpPr>
          <p:sp>
            <p:nvSpPr>
              <p:cNvPr id="867" name="Google Shape;867;g3085bbd85ef_0_73"/>
              <p:cNvSpPr/>
              <p:nvPr/>
            </p:nvSpPr>
            <p:spPr>
              <a:xfrm>
                <a:off x="4148640" y="3166920"/>
                <a:ext cx="145442" cy="1224374"/>
              </a:xfrm>
              <a:custGeom>
                <a:avLst/>
                <a:gdLst/>
                <a:ahLst/>
                <a:cxnLst/>
                <a:rect l="l" t="t" r="r" b="b"/>
                <a:pathLst>
                  <a:path w="84314" h="708755" extrusionOk="0">
                    <a:moveTo>
                      <a:pt x="0" y="708755"/>
                    </a:moveTo>
                    <a:cubicBezTo>
                      <a:pt x="67437" y="479488"/>
                      <a:pt x="94869" y="238601"/>
                      <a:pt x="80677" y="0"/>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8" name="Google Shape;868;g3085bbd85ef_0_73"/>
              <p:cNvSpPr/>
              <p:nvPr/>
            </p:nvSpPr>
            <p:spPr>
              <a:xfrm>
                <a:off x="4257720" y="3444840"/>
                <a:ext cx="389311" cy="468621"/>
              </a:xfrm>
              <a:custGeom>
                <a:avLst/>
                <a:gdLst/>
                <a:ahLst/>
                <a:cxnLst/>
                <a:rect l="l" t="t" r="r" b="b"/>
                <a:pathLst>
                  <a:path w="225361" h="271271" extrusionOk="0">
                    <a:moveTo>
                      <a:pt x="857" y="251269"/>
                    </a:moveTo>
                    <a:cubicBezTo>
                      <a:pt x="12859" y="191738"/>
                      <a:pt x="33338" y="132683"/>
                      <a:pt x="70866" y="84963"/>
                    </a:cubicBezTo>
                    <a:cubicBezTo>
                      <a:pt x="108395" y="37242"/>
                      <a:pt x="164687" y="1905"/>
                      <a:pt x="225362" y="0"/>
                    </a:cubicBezTo>
                    <a:cubicBezTo>
                      <a:pt x="220980" y="62484"/>
                      <a:pt x="205835" y="125635"/>
                      <a:pt x="170688" y="177546"/>
                    </a:cubicBezTo>
                    <a:cubicBezTo>
                      <a:pt x="135541" y="229457"/>
                      <a:pt x="62579" y="268033"/>
                      <a:pt x="0" y="271272"/>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9" name="Google Shape;869;g3085bbd85ef_0_73"/>
              <p:cNvSpPr/>
              <p:nvPr/>
            </p:nvSpPr>
            <p:spPr>
              <a:xfrm>
                <a:off x="3951360" y="3641040"/>
                <a:ext cx="282346" cy="435423"/>
              </a:xfrm>
              <a:custGeom>
                <a:avLst/>
                <a:gdLst/>
                <a:ahLst/>
                <a:cxnLst/>
                <a:rect l="l" t="t" r="r" b="b"/>
                <a:pathLst>
                  <a:path w="163442" h="252054" extrusionOk="0">
                    <a:moveTo>
                      <a:pt x="154078" y="252054"/>
                    </a:moveTo>
                    <a:cubicBezTo>
                      <a:pt x="101881" y="249197"/>
                      <a:pt x="51970" y="218717"/>
                      <a:pt x="25776" y="173473"/>
                    </a:cubicBezTo>
                    <a:cubicBezTo>
                      <a:pt x="-4037" y="122133"/>
                      <a:pt x="-2704" y="58983"/>
                      <a:pt x="3869" y="23"/>
                    </a:cubicBezTo>
                    <a:cubicBezTo>
                      <a:pt x="36254" y="-739"/>
                      <a:pt x="66353" y="17644"/>
                      <a:pt x="89498" y="40409"/>
                    </a:cubicBezTo>
                    <a:cubicBezTo>
                      <a:pt x="138838" y="89177"/>
                      <a:pt x="170270" y="167187"/>
                      <a:pt x="162174" y="236052"/>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870" name="Google Shape;870;g3085bbd85ef_0_73"/>
              <p:cNvGrpSpPr/>
              <p:nvPr/>
            </p:nvGrpSpPr>
            <p:grpSpPr>
              <a:xfrm>
                <a:off x="4054320" y="2854440"/>
                <a:ext cx="498592" cy="265410"/>
                <a:chOff x="4054320" y="2854440"/>
                <a:chExt cx="498592" cy="265410"/>
              </a:xfrm>
            </p:grpSpPr>
            <p:sp>
              <p:nvSpPr>
                <p:cNvPr id="871" name="Google Shape;871;g3085bbd85ef_0_73"/>
                <p:cNvSpPr/>
                <p:nvPr/>
              </p:nvSpPr>
              <p:spPr>
                <a:xfrm>
                  <a:off x="4257720" y="2854440"/>
                  <a:ext cx="295192" cy="265410"/>
                </a:xfrm>
                <a:custGeom>
                  <a:avLst/>
                  <a:gdLst/>
                  <a:ahLst/>
                  <a:cxnLst/>
                  <a:rect l="l" t="t" r="r" b="b"/>
                  <a:pathLst>
                    <a:path w="170878" h="153638" extrusionOk="0">
                      <a:moveTo>
                        <a:pt x="170879" y="0"/>
                      </a:moveTo>
                      <a:cubicBezTo>
                        <a:pt x="135541" y="16383"/>
                        <a:pt x="99822" y="32956"/>
                        <a:pt x="68675" y="57245"/>
                      </a:cubicBezTo>
                      <a:cubicBezTo>
                        <a:pt x="37433" y="81439"/>
                        <a:pt x="10668" y="114300"/>
                        <a:pt x="0" y="153638"/>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2" name="Google Shape;872;g3085bbd85ef_0_73"/>
                <p:cNvSpPr/>
                <p:nvPr/>
              </p:nvSpPr>
              <p:spPr>
                <a:xfrm>
                  <a:off x="4054320" y="2943360"/>
                  <a:ext cx="243526" cy="85622"/>
                </a:xfrm>
                <a:custGeom>
                  <a:avLst/>
                  <a:gdLst/>
                  <a:ahLst/>
                  <a:cxnLst/>
                  <a:rect l="l" t="t" r="r" b="b"/>
                  <a:pathLst>
                    <a:path w="140970" h="49780" extrusionOk="0">
                      <a:moveTo>
                        <a:pt x="140970" y="49781"/>
                      </a:moveTo>
                      <a:cubicBezTo>
                        <a:pt x="103918" y="19110"/>
                        <a:pt x="47434" y="-2035"/>
                        <a:pt x="0" y="156"/>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73" name="Google Shape;873;g3085bbd85ef_0_73"/>
              <p:cNvSpPr/>
              <p:nvPr/>
            </p:nvSpPr>
            <p:spPr>
              <a:xfrm>
                <a:off x="4153680" y="2806560"/>
                <a:ext cx="225285" cy="116915"/>
              </a:xfrm>
              <a:custGeom>
                <a:avLst/>
                <a:gdLst/>
                <a:ahLst/>
                <a:cxnLst/>
                <a:rect l="l" t="t" r="r" b="b"/>
                <a:pathLst>
                  <a:path w="130600" h="67777" extrusionOk="0">
                    <a:moveTo>
                      <a:pt x="62028" y="28207"/>
                    </a:moveTo>
                    <a:cubicBezTo>
                      <a:pt x="56217" y="32017"/>
                      <a:pt x="53169" y="36399"/>
                      <a:pt x="55932" y="41257"/>
                    </a:cubicBezTo>
                    <a:cubicBezTo>
                      <a:pt x="62504" y="52591"/>
                      <a:pt x="116225" y="42019"/>
                      <a:pt x="126893" y="28779"/>
                    </a:cubicBezTo>
                    <a:cubicBezTo>
                      <a:pt x="138037" y="14968"/>
                      <a:pt x="121654" y="5824"/>
                      <a:pt x="109462" y="3157"/>
                    </a:cubicBezTo>
                    <a:cubicBezTo>
                      <a:pt x="86316" y="-1987"/>
                      <a:pt x="61932" y="-368"/>
                      <a:pt x="38977" y="4586"/>
                    </a:cubicBezTo>
                    <a:cubicBezTo>
                      <a:pt x="23261" y="8014"/>
                      <a:pt x="782" y="16968"/>
                      <a:pt x="20" y="36113"/>
                    </a:cubicBezTo>
                    <a:cubicBezTo>
                      <a:pt x="-552" y="51258"/>
                      <a:pt x="11259" y="59259"/>
                      <a:pt x="24309" y="64403"/>
                    </a:cubicBezTo>
                    <a:cubicBezTo>
                      <a:pt x="44597" y="72403"/>
                      <a:pt x="97080" y="64117"/>
                      <a:pt x="104985" y="60688"/>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4" name="Google Shape;874;g3085bbd85ef_0_73"/>
              <p:cNvSpPr/>
              <p:nvPr/>
            </p:nvSpPr>
            <p:spPr>
              <a:xfrm rot="-249037">
                <a:off x="3946222" y="2743038"/>
                <a:ext cx="677047" cy="417480"/>
              </a:xfrm>
              <a:custGeom>
                <a:avLst/>
                <a:gdLst/>
                <a:ahLst/>
                <a:cxnLst/>
                <a:rect l="l" t="t" r="r" b="b"/>
                <a:pathLst>
                  <a:path w="392030" h="241733" extrusionOk="0">
                    <a:moveTo>
                      <a:pt x="392031" y="120867"/>
                    </a:moveTo>
                    <a:cubicBezTo>
                      <a:pt x="392031" y="187619"/>
                      <a:pt x="304272" y="241733"/>
                      <a:pt x="196015" y="241733"/>
                    </a:cubicBezTo>
                    <a:cubicBezTo>
                      <a:pt x="87759" y="241733"/>
                      <a:pt x="0" y="187619"/>
                      <a:pt x="0" y="120867"/>
                    </a:cubicBezTo>
                    <a:cubicBezTo>
                      <a:pt x="0" y="54114"/>
                      <a:pt x="87759" y="0"/>
                      <a:pt x="196015" y="0"/>
                    </a:cubicBezTo>
                    <a:cubicBezTo>
                      <a:pt x="304271" y="0"/>
                      <a:pt x="392031" y="54114"/>
                      <a:pt x="392031" y="120867"/>
                    </a:cubicBezTo>
                    <a:close/>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875" name="Google Shape;875;g3085bbd85ef_0_73"/>
          <p:cNvGrpSpPr/>
          <p:nvPr/>
        </p:nvGrpSpPr>
        <p:grpSpPr>
          <a:xfrm>
            <a:off x="487440" y="4038120"/>
            <a:ext cx="5725382" cy="2933628"/>
            <a:chOff x="487440" y="4038120"/>
            <a:chExt cx="5725382" cy="2933628"/>
          </a:xfrm>
        </p:grpSpPr>
        <p:sp>
          <p:nvSpPr>
            <p:cNvPr id="876" name="Google Shape;876;g3085bbd85ef_0_73"/>
            <p:cNvSpPr/>
            <p:nvPr/>
          </p:nvSpPr>
          <p:spPr>
            <a:xfrm>
              <a:off x="511560" y="4062600"/>
              <a:ext cx="5677369" cy="2865074"/>
            </a:xfrm>
            <a:custGeom>
              <a:avLst/>
              <a:gdLst/>
              <a:ahLst/>
              <a:cxnLst/>
              <a:rect l="l" t="t" r="r" b="b"/>
              <a:pathLst>
                <a:path w="2684335" h="1354645" extrusionOk="0">
                  <a:moveTo>
                    <a:pt x="178403" y="1354646"/>
                  </a:moveTo>
                  <a:cubicBezTo>
                    <a:pt x="64960" y="1301401"/>
                    <a:pt x="0" y="1192149"/>
                    <a:pt x="0" y="1054322"/>
                  </a:cubicBezTo>
                  <a:cubicBezTo>
                    <a:pt x="0" y="972598"/>
                    <a:pt x="24575" y="889159"/>
                    <a:pt x="67532" y="825341"/>
                  </a:cubicBezTo>
                  <a:cubicBezTo>
                    <a:pt x="112109" y="759142"/>
                    <a:pt x="173546" y="718185"/>
                    <a:pt x="240411" y="710089"/>
                  </a:cubicBezTo>
                  <a:cubicBezTo>
                    <a:pt x="244507" y="709613"/>
                    <a:pt x="248221" y="707327"/>
                    <a:pt x="250508" y="703993"/>
                  </a:cubicBezTo>
                  <a:cubicBezTo>
                    <a:pt x="252794" y="700564"/>
                    <a:pt x="253556" y="696373"/>
                    <a:pt x="252508" y="692372"/>
                  </a:cubicBezTo>
                  <a:cubicBezTo>
                    <a:pt x="245745" y="666559"/>
                    <a:pt x="242411" y="640080"/>
                    <a:pt x="242411" y="613696"/>
                  </a:cubicBezTo>
                  <a:cubicBezTo>
                    <a:pt x="242411" y="571119"/>
                    <a:pt x="251174" y="528828"/>
                    <a:pt x="267843" y="491395"/>
                  </a:cubicBezTo>
                  <a:cubicBezTo>
                    <a:pt x="307181" y="403003"/>
                    <a:pt x="388048" y="339662"/>
                    <a:pt x="478822" y="326136"/>
                  </a:cubicBezTo>
                  <a:cubicBezTo>
                    <a:pt x="484156" y="325374"/>
                    <a:pt x="488537" y="321659"/>
                    <a:pt x="490252" y="316611"/>
                  </a:cubicBezTo>
                  <a:cubicBezTo>
                    <a:pt x="509969" y="258032"/>
                    <a:pt x="544354" y="208883"/>
                    <a:pt x="589502" y="174498"/>
                  </a:cubicBezTo>
                  <a:cubicBezTo>
                    <a:pt x="636270" y="138970"/>
                    <a:pt x="696944" y="119348"/>
                    <a:pt x="760286" y="119348"/>
                  </a:cubicBezTo>
                  <a:cubicBezTo>
                    <a:pt x="830485" y="119348"/>
                    <a:pt x="897922" y="143351"/>
                    <a:pt x="950214" y="186880"/>
                  </a:cubicBezTo>
                  <a:cubicBezTo>
                    <a:pt x="952881" y="189071"/>
                    <a:pt x="956120" y="190214"/>
                    <a:pt x="959358" y="190214"/>
                  </a:cubicBezTo>
                  <a:cubicBezTo>
                    <a:pt x="963454" y="190214"/>
                    <a:pt x="967549" y="188500"/>
                    <a:pt x="970312" y="185071"/>
                  </a:cubicBezTo>
                  <a:cubicBezTo>
                    <a:pt x="997553" y="152400"/>
                    <a:pt x="1028890" y="127445"/>
                    <a:pt x="1063371" y="110871"/>
                  </a:cubicBezTo>
                  <a:cubicBezTo>
                    <a:pt x="1096232" y="95155"/>
                    <a:pt x="1131856" y="87154"/>
                    <a:pt x="1169194" y="87154"/>
                  </a:cubicBezTo>
                  <a:cubicBezTo>
                    <a:pt x="1211199" y="87154"/>
                    <a:pt x="1253776" y="97536"/>
                    <a:pt x="1292543" y="117253"/>
                  </a:cubicBezTo>
                  <a:cubicBezTo>
                    <a:pt x="1292447" y="117157"/>
                    <a:pt x="1292352" y="117157"/>
                    <a:pt x="1292352" y="117157"/>
                  </a:cubicBezTo>
                  <a:cubicBezTo>
                    <a:pt x="1292257" y="117157"/>
                    <a:pt x="1292543" y="117348"/>
                    <a:pt x="1292733" y="117538"/>
                  </a:cubicBezTo>
                  <a:cubicBezTo>
                    <a:pt x="1295400" y="120205"/>
                    <a:pt x="1299305" y="121920"/>
                    <a:pt x="1303115" y="121920"/>
                  </a:cubicBezTo>
                  <a:cubicBezTo>
                    <a:pt x="1303306" y="121920"/>
                    <a:pt x="1303496" y="121920"/>
                    <a:pt x="1303687" y="121920"/>
                  </a:cubicBezTo>
                  <a:cubicBezTo>
                    <a:pt x="1307687" y="121729"/>
                    <a:pt x="1311688" y="120110"/>
                    <a:pt x="1314260" y="116967"/>
                  </a:cubicBezTo>
                  <a:cubicBezTo>
                    <a:pt x="1373981" y="44863"/>
                    <a:pt x="1468660" y="0"/>
                    <a:pt x="1561243" y="0"/>
                  </a:cubicBezTo>
                  <a:cubicBezTo>
                    <a:pt x="1576673" y="0"/>
                    <a:pt x="1591913" y="1238"/>
                    <a:pt x="1606582" y="3810"/>
                  </a:cubicBezTo>
                  <a:cubicBezTo>
                    <a:pt x="1671923" y="14954"/>
                    <a:pt x="1733455" y="49244"/>
                    <a:pt x="1779842" y="100203"/>
                  </a:cubicBezTo>
                  <a:cubicBezTo>
                    <a:pt x="1782699" y="103346"/>
                    <a:pt x="1786509" y="104870"/>
                    <a:pt x="1790414" y="104870"/>
                  </a:cubicBezTo>
                  <a:cubicBezTo>
                    <a:pt x="1793462" y="104870"/>
                    <a:pt x="1796510" y="103918"/>
                    <a:pt x="1799177" y="101917"/>
                  </a:cubicBezTo>
                  <a:cubicBezTo>
                    <a:pt x="1815846" y="99917"/>
                    <a:pt x="1833086" y="98965"/>
                    <a:pt x="1850517" y="98965"/>
                  </a:cubicBezTo>
                  <a:cubicBezTo>
                    <a:pt x="1934623" y="98965"/>
                    <a:pt x="2018729" y="121729"/>
                    <a:pt x="2087213" y="162878"/>
                  </a:cubicBezTo>
                  <a:cubicBezTo>
                    <a:pt x="2164366" y="209264"/>
                    <a:pt x="2217134" y="276415"/>
                    <a:pt x="2239804" y="356997"/>
                  </a:cubicBezTo>
                  <a:cubicBezTo>
                    <a:pt x="2246376" y="380524"/>
                    <a:pt x="2249805" y="405194"/>
                    <a:pt x="2249805" y="430244"/>
                  </a:cubicBezTo>
                  <a:cubicBezTo>
                    <a:pt x="2249805" y="434530"/>
                    <a:pt x="2249710" y="438817"/>
                    <a:pt x="2249519" y="443103"/>
                  </a:cubicBezTo>
                  <a:cubicBezTo>
                    <a:pt x="2249234" y="448437"/>
                    <a:pt x="2251996" y="453485"/>
                    <a:pt x="2256663" y="456152"/>
                  </a:cubicBezTo>
                  <a:cubicBezTo>
                    <a:pt x="2258854" y="457390"/>
                    <a:pt x="2261330" y="458057"/>
                    <a:pt x="2263807" y="458057"/>
                  </a:cubicBezTo>
                  <a:cubicBezTo>
                    <a:pt x="2264664" y="458057"/>
                    <a:pt x="2265521" y="457962"/>
                    <a:pt x="2266474" y="457771"/>
                  </a:cubicBezTo>
                  <a:cubicBezTo>
                    <a:pt x="2365629" y="469487"/>
                    <a:pt x="2456307" y="536829"/>
                    <a:pt x="2498312" y="629983"/>
                  </a:cubicBezTo>
                  <a:cubicBezTo>
                    <a:pt x="2515457" y="668083"/>
                    <a:pt x="2524506" y="711327"/>
                    <a:pt x="2524506" y="755047"/>
                  </a:cubicBezTo>
                  <a:cubicBezTo>
                    <a:pt x="2524506" y="781907"/>
                    <a:pt x="2521172" y="808768"/>
                    <a:pt x="2514505" y="834676"/>
                  </a:cubicBezTo>
                  <a:cubicBezTo>
                    <a:pt x="2513457" y="838581"/>
                    <a:pt x="2514219" y="842772"/>
                    <a:pt x="2516410" y="846106"/>
                  </a:cubicBezTo>
                  <a:cubicBezTo>
                    <a:pt x="2518029" y="848487"/>
                    <a:pt x="2520315" y="850392"/>
                    <a:pt x="2522982" y="851440"/>
                  </a:cubicBezTo>
                  <a:cubicBezTo>
                    <a:pt x="2616422" y="912971"/>
                    <a:pt x="2684336" y="1050417"/>
                    <a:pt x="2684336" y="1178909"/>
                  </a:cubicBezTo>
                  <a:cubicBezTo>
                    <a:pt x="2684336" y="1246346"/>
                    <a:pt x="2666047" y="1307021"/>
                    <a:pt x="2631281" y="1354646"/>
                  </a:cubicBezTo>
                  <a:lnTo>
                    <a:pt x="178403" y="1354646"/>
                  </a:lnTo>
                  <a:close/>
                </a:path>
              </a:pathLst>
            </a:custGeom>
            <a:solidFill>
              <a:srgbClr val="32797C"/>
            </a:solidFill>
            <a:ln w="9525" cap="flat" cmpd="sng">
              <a:solidFill>
                <a:srgbClr val="46B7B7"/>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877" name="Google Shape;877;g3085bbd85ef_0_73"/>
            <p:cNvGrpSpPr/>
            <p:nvPr/>
          </p:nvGrpSpPr>
          <p:grpSpPr>
            <a:xfrm>
              <a:off x="487440" y="4038120"/>
              <a:ext cx="5725382" cy="2933628"/>
              <a:chOff x="487440" y="4038120"/>
              <a:chExt cx="5725382" cy="2933628"/>
            </a:xfrm>
          </p:grpSpPr>
          <p:sp>
            <p:nvSpPr>
              <p:cNvPr id="878" name="Google Shape;878;g3085bbd85ef_0_73"/>
              <p:cNvSpPr/>
              <p:nvPr/>
            </p:nvSpPr>
            <p:spPr>
              <a:xfrm>
                <a:off x="2361600" y="4222440"/>
                <a:ext cx="895060" cy="806270"/>
              </a:xfrm>
              <a:custGeom>
                <a:avLst/>
                <a:gdLst/>
                <a:ahLst/>
                <a:cxnLst/>
                <a:rect l="l" t="t" r="r" b="b"/>
                <a:pathLst>
                  <a:path w="423196" h="381215" extrusionOk="0">
                    <a:moveTo>
                      <a:pt x="423197" y="31362"/>
                    </a:moveTo>
                    <a:cubicBezTo>
                      <a:pt x="348235" y="-6833"/>
                      <a:pt x="259748" y="-11501"/>
                      <a:pt x="183833" y="24885"/>
                    </a:cubicBezTo>
                    <a:cubicBezTo>
                      <a:pt x="64961" y="81845"/>
                      <a:pt x="-13048" y="234530"/>
                      <a:pt x="1811" y="381215"/>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9" name="Google Shape;879;g3085bbd85ef_0_73"/>
              <p:cNvSpPr/>
              <p:nvPr/>
            </p:nvSpPr>
            <p:spPr>
              <a:xfrm>
                <a:off x="3213000" y="4038120"/>
                <a:ext cx="1237529" cy="536950"/>
              </a:xfrm>
              <a:custGeom>
                <a:avLst/>
                <a:gdLst/>
                <a:ahLst/>
                <a:cxnLst/>
                <a:rect l="l" t="t" r="r" b="b"/>
                <a:pathLst>
                  <a:path w="585120" h="253877" extrusionOk="0">
                    <a:moveTo>
                      <a:pt x="0" y="161294"/>
                    </a:moveTo>
                    <a:cubicBezTo>
                      <a:pt x="62198" y="52423"/>
                      <a:pt x="203835" y="-17776"/>
                      <a:pt x="331280" y="3941"/>
                    </a:cubicBezTo>
                    <a:cubicBezTo>
                      <a:pt x="458819" y="25658"/>
                      <a:pt x="565880" y="131100"/>
                      <a:pt x="585121" y="253877"/>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0" name="Google Shape;880;g3085bbd85ef_0_73"/>
              <p:cNvSpPr/>
              <p:nvPr/>
            </p:nvSpPr>
            <p:spPr>
              <a:xfrm>
                <a:off x="4310280" y="4247280"/>
                <a:ext cx="983923" cy="1127424"/>
              </a:xfrm>
              <a:custGeom>
                <a:avLst/>
                <a:gdLst/>
                <a:ahLst/>
                <a:cxnLst/>
                <a:rect l="l" t="t" r="r" b="b"/>
                <a:pathLst>
                  <a:path w="465212" h="533061" extrusionOk="0">
                    <a:moveTo>
                      <a:pt x="0" y="3281"/>
                    </a:moveTo>
                    <a:cubicBezTo>
                      <a:pt x="174974" y="-18245"/>
                      <a:pt x="398335" y="65765"/>
                      <a:pt x="454819" y="266552"/>
                    </a:cubicBezTo>
                    <a:cubicBezTo>
                      <a:pt x="481012" y="359707"/>
                      <a:pt x="457486" y="469054"/>
                      <a:pt x="386620" y="533062"/>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1" name="Google Shape;881;g3085bbd85ef_0_73"/>
              <p:cNvSpPr/>
              <p:nvPr/>
            </p:nvSpPr>
            <p:spPr>
              <a:xfrm>
                <a:off x="5302440" y="5005800"/>
                <a:ext cx="572655" cy="1028017"/>
              </a:xfrm>
              <a:custGeom>
                <a:avLst/>
                <a:gdLst/>
                <a:ahLst/>
                <a:cxnLst/>
                <a:rect l="l" t="t" r="r" b="b"/>
                <a:pathLst>
                  <a:path w="270759" h="486060" extrusionOk="0">
                    <a:moveTo>
                      <a:pt x="0" y="0"/>
                    </a:moveTo>
                    <a:cubicBezTo>
                      <a:pt x="103823" y="11239"/>
                      <a:pt x="199739" y="81820"/>
                      <a:pt x="243554" y="179165"/>
                    </a:cubicBezTo>
                    <a:cubicBezTo>
                      <a:pt x="287369" y="276606"/>
                      <a:pt x="277654" y="397383"/>
                      <a:pt x="218789" y="486061"/>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2" name="Google Shape;882;g3085bbd85ef_0_73"/>
              <p:cNvSpPr/>
              <p:nvPr/>
            </p:nvSpPr>
            <p:spPr>
              <a:xfrm>
                <a:off x="5857920" y="5841000"/>
                <a:ext cx="354902" cy="1111016"/>
              </a:xfrm>
              <a:custGeom>
                <a:avLst/>
                <a:gdLst/>
                <a:ahLst/>
                <a:cxnLst/>
                <a:rect l="l" t="t" r="r" b="b"/>
                <a:pathLst>
                  <a:path w="168001" h="525303" extrusionOk="0">
                    <a:moveTo>
                      <a:pt x="0" y="0"/>
                    </a:moveTo>
                    <a:cubicBezTo>
                      <a:pt x="147542" y="95821"/>
                      <a:pt x="231458" y="365284"/>
                      <a:pt x="109156" y="525304"/>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3" name="Google Shape;883;g3085bbd85ef_0_73"/>
              <p:cNvSpPr/>
              <p:nvPr/>
            </p:nvSpPr>
            <p:spPr>
              <a:xfrm>
                <a:off x="1739160" y="6039000"/>
                <a:ext cx="339561" cy="913189"/>
              </a:xfrm>
              <a:custGeom>
                <a:avLst/>
                <a:gdLst/>
                <a:ahLst/>
                <a:cxnLst/>
                <a:rect l="l" t="t" r="r" b="b"/>
                <a:pathLst>
                  <a:path w="160739" h="431768" extrusionOk="0">
                    <a:moveTo>
                      <a:pt x="98256" y="431768"/>
                    </a:moveTo>
                    <a:cubicBezTo>
                      <a:pt x="34152" y="376714"/>
                      <a:pt x="-8043" y="278606"/>
                      <a:pt x="1291" y="193357"/>
                    </a:cubicBezTo>
                    <a:cubicBezTo>
                      <a:pt x="11102" y="104013"/>
                      <a:pt x="75872" y="21907"/>
                      <a:pt x="160740" y="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4" name="Google Shape;884;g3085bbd85ef_0_73"/>
              <p:cNvSpPr/>
              <p:nvPr/>
            </p:nvSpPr>
            <p:spPr>
              <a:xfrm>
                <a:off x="3790440" y="6207120"/>
                <a:ext cx="313176" cy="745176"/>
              </a:xfrm>
              <a:custGeom>
                <a:avLst/>
                <a:gdLst/>
                <a:ahLst/>
                <a:cxnLst/>
                <a:rect l="l" t="t" r="r" b="b"/>
                <a:pathLst>
                  <a:path w="148249" h="352329" extrusionOk="0">
                    <a:moveTo>
                      <a:pt x="108871" y="0"/>
                    </a:moveTo>
                    <a:cubicBezTo>
                      <a:pt x="167926" y="74009"/>
                      <a:pt x="181165" y="312992"/>
                      <a:pt x="0" y="35233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5" name="Google Shape;885;g3085bbd85ef_0_73"/>
              <p:cNvSpPr/>
              <p:nvPr/>
            </p:nvSpPr>
            <p:spPr>
              <a:xfrm>
                <a:off x="1765800" y="4951080"/>
                <a:ext cx="590282" cy="1178302"/>
              </a:xfrm>
              <a:custGeom>
                <a:avLst/>
                <a:gdLst/>
                <a:ahLst/>
                <a:cxnLst/>
                <a:rect l="l" t="t" r="r" b="b"/>
                <a:pathLst>
                  <a:path w="279093" h="557117" extrusionOk="0">
                    <a:moveTo>
                      <a:pt x="59257" y="557117"/>
                    </a:moveTo>
                    <a:cubicBezTo>
                      <a:pt x="-6466" y="456724"/>
                      <a:pt x="-18563" y="321564"/>
                      <a:pt x="28205" y="210503"/>
                    </a:cubicBezTo>
                    <a:cubicBezTo>
                      <a:pt x="72782" y="104680"/>
                      <a:pt x="169556" y="24098"/>
                      <a:pt x="279094" y="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6" name="Google Shape;886;g3085bbd85ef_0_73"/>
              <p:cNvSpPr/>
              <p:nvPr/>
            </p:nvSpPr>
            <p:spPr>
              <a:xfrm>
                <a:off x="2003040" y="5519880"/>
                <a:ext cx="1221212" cy="369622"/>
              </a:xfrm>
              <a:custGeom>
                <a:avLst/>
                <a:gdLst/>
                <a:ahLst/>
                <a:cxnLst/>
                <a:rect l="l" t="t" r="r" b="b"/>
                <a:pathLst>
                  <a:path w="577405" h="174969" extrusionOk="0">
                    <a:moveTo>
                      <a:pt x="0" y="60098"/>
                    </a:moveTo>
                    <a:cubicBezTo>
                      <a:pt x="90964" y="6187"/>
                      <a:pt x="202311" y="-12578"/>
                      <a:pt x="307276" y="8378"/>
                    </a:cubicBezTo>
                    <a:cubicBezTo>
                      <a:pt x="412337" y="29237"/>
                      <a:pt x="510159" y="89626"/>
                      <a:pt x="577405" y="17497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7" name="Google Shape;887;g3085bbd85ef_0_73"/>
              <p:cNvSpPr/>
              <p:nvPr/>
            </p:nvSpPr>
            <p:spPr>
              <a:xfrm>
                <a:off x="2327040" y="5596560"/>
                <a:ext cx="509972" cy="660993"/>
              </a:xfrm>
              <a:custGeom>
                <a:avLst/>
                <a:gdLst/>
                <a:ahLst/>
                <a:cxnLst/>
                <a:rect l="l" t="t" r="r" b="b"/>
                <a:pathLst>
                  <a:path w="241407" h="312896" extrusionOk="0">
                    <a:moveTo>
                      <a:pt x="240601" y="0"/>
                    </a:moveTo>
                    <a:cubicBezTo>
                      <a:pt x="246031" y="72104"/>
                      <a:pt x="223838" y="146590"/>
                      <a:pt x="179737" y="203930"/>
                    </a:cubicBezTo>
                    <a:cubicBezTo>
                      <a:pt x="135636" y="261271"/>
                      <a:pt x="70009" y="301085"/>
                      <a:pt x="0" y="312896"/>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8" name="Google Shape;888;g3085bbd85ef_0_73"/>
              <p:cNvSpPr/>
              <p:nvPr/>
            </p:nvSpPr>
            <p:spPr>
              <a:xfrm>
                <a:off x="3613680" y="5493960"/>
                <a:ext cx="318250" cy="808433"/>
              </a:xfrm>
              <a:custGeom>
                <a:avLst/>
                <a:gdLst/>
                <a:ahLst/>
                <a:cxnLst/>
                <a:rect l="l" t="t" r="r" b="b"/>
                <a:pathLst>
                  <a:path w="150651" h="382238" extrusionOk="0">
                    <a:moveTo>
                      <a:pt x="8920" y="382238"/>
                    </a:moveTo>
                    <a:cubicBezTo>
                      <a:pt x="-23656" y="241363"/>
                      <a:pt x="35113" y="82868"/>
                      <a:pt x="150651" y="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9" name="Google Shape;889;g3085bbd85ef_0_73"/>
              <p:cNvSpPr/>
              <p:nvPr/>
            </p:nvSpPr>
            <p:spPr>
              <a:xfrm>
                <a:off x="3320280" y="5279040"/>
                <a:ext cx="449903" cy="371701"/>
              </a:xfrm>
              <a:custGeom>
                <a:avLst/>
                <a:gdLst/>
                <a:ahLst/>
                <a:cxnLst/>
                <a:rect l="l" t="t" r="r" b="b"/>
                <a:pathLst>
                  <a:path w="212972" h="175745" extrusionOk="0">
                    <a:moveTo>
                      <a:pt x="212973" y="173926"/>
                    </a:moveTo>
                    <a:cubicBezTo>
                      <a:pt x="67240" y="191929"/>
                      <a:pt x="-8483" y="72104"/>
                      <a:pt x="756" y="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0" name="Google Shape;890;g3085bbd85ef_0_73"/>
              <p:cNvSpPr/>
              <p:nvPr/>
            </p:nvSpPr>
            <p:spPr>
              <a:xfrm>
                <a:off x="3025080" y="4645440"/>
                <a:ext cx="981483" cy="313825"/>
              </a:xfrm>
              <a:custGeom>
                <a:avLst/>
                <a:gdLst/>
                <a:ahLst/>
                <a:cxnLst/>
                <a:rect l="l" t="t" r="r" b="b"/>
                <a:pathLst>
                  <a:path w="464058" h="148556" extrusionOk="0">
                    <a:moveTo>
                      <a:pt x="0" y="0"/>
                    </a:moveTo>
                    <a:cubicBezTo>
                      <a:pt x="110871" y="132588"/>
                      <a:pt x="304705" y="184023"/>
                      <a:pt x="464058" y="123158"/>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1" name="Google Shape;891;g3085bbd85ef_0_73"/>
              <p:cNvSpPr/>
              <p:nvPr/>
            </p:nvSpPr>
            <p:spPr>
              <a:xfrm>
                <a:off x="3747960" y="4530600"/>
                <a:ext cx="122783" cy="423358"/>
              </a:xfrm>
              <a:custGeom>
                <a:avLst/>
                <a:gdLst/>
                <a:ahLst/>
                <a:cxnLst/>
                <a:rect l="l" t="t" r="r" b="b"/>
                <a:pathLst>
                  <a:path w="58260" h="200406" extrusionOk="0">
                    <a:moveTo>
                      <a:pt x="0" y="200406"/>
                    </a:moveTo>
                    <a:cubicBezTo>
                      <a:pt x="47054" y="147161"/>
                      <a:pt x="67818" y="70485"/>
                      <a:pt x="54102" y="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2" name="Google Shape;892;g3085bbd85ef_0_73"/>
              <p:cNvSpPr/>
              <p:nvPr/>
            </p:nvSpPr>
            <p:spPr>
              <a:xfrm>
                <a:off x="4647600" y="4708440"/>
                <a:ext cx="223929" cy="1180316"/>
              </a:xfrm>
              <a:custGeom>
                <a:avLst/>
                <a:gdLst/>
                <a:ahLst/>
                <a:cxnLst/>
                <a:rect l="l" t="t" r="r" b="b"/>
                <a:pathLst>
                  <a:path w="106002" h="558069" extrusionOk="0">
                    <a:moveTo>
                      <a:pt x="106002" y="0"/>
                    </a:moveTo>
                    <a:cubicBezTo>
                      <a:pt x="9514" y="165640"/>
                      <a:pt x="-23157" y="369380"/>
                      <a:pt x="16467" y="55807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3" name="Google Shape;893;g3085bbd85ef_0_73"/>
              <p:cNvSpPr/>
              <p:nvPr/>
            </p:nvSpPr>
            <p:spPr>
              <a:xfrm>
                <a:off x="4301640" y="5132520"/>
                <a:ext cx="367419" cy="146544"/>
              </a:xfrm>
              <a:custGeom>
                <a:avLst/>
                <a:gdLst/>
                <a:ahLst/>
                <a:cxnLst/>
                <a:rect l="l" t="t" r="r" b="b"/>
                <a:pathLst>
                  <a:path w="173926" h="69370" extrusionOk="0">
                    <a:moveTo>
                      <a:pt x="173927" y="68771"/>
                    </a:moveTo>
                    <a:cubicBezTo>
                      <a:pt x="108585" y="73819"/>
                      <a:pt x="47244" y="46672"/>
                      <a:pt x="0" y="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4" name="Google Shape;894;g3085bbd85ef_0_73"/>
              <p:cNvSpPr/>
              <p:nvPr/>
            </p:nvSpPr>
            <p:spPr>
              <a:xfrm>
                <a:off x="5012280" y="5826240"/>
                <a:ext cx="579582" cy="630809"/>
              </a:xfrm>
              <a:custGeom>
                <a:avLst/>
                <a:gdLst/>
                <a:ahLst/>
                <a:cxnLst/>
                <a:rect l="l" t="t" r="r" b="b"/>
                <a:pathLst>
                  <a:path w="274034" h="298608" extrusionOk="0">
                    <a:moveTo>
                      <a:pt x="274034" y="298609"/>
                    </a:moveTo>
                    <a:cubicBezTo>
                      <a:pt x="234410" y="162687"/>
                      <a:pt x="129635" y="48578"/>
                      <a:pt x="0" y="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5" name="Google Shape;895;g3085bbd85ef_0_73"/>
              <p:cNvSpPr/>
              <p:nvPr/>
            </p:nvSpPr>
            <p:spPr>
              <a:xfrm>
                <a:off x="5341680" y="5749920"/>
                <a:ext cx="132198" cy="289748"/>
              </a:xfrm>
              <a:custGeom>
                <a:avLst/>
                <a:gdLst/>
                <a:ahLst/>
                <a:cxnLst/>
                <a:rect l="l" t="t" r="r" b="b"/>
                <a:pathLst>
                  <a:path w="62579" h="137159" extrusionOk="0">
                    <a:moveTo>
                      <a:pt x="0" y="137160"/>
                    </a:moveTo>
                    <a:cubicBezTo>
                      <a:pt x="8192" y="89345"/>
                      <a:pt x="30956" y="36100"/>
                      <a:pt x="62579" y="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6" name="Google Shape;896;g3085bbd85ef_0_73"/>
              <p:cNvSpPr/>
              <p:nvPr/>
            </p:nvSpPr>
            <p:spPr>
              <a:xfrm>
                <a:off x="4106160" y="6381000"/>
                <a:ext cx="635585" cy="98304"/>
              </a:xfrm>
              <a:custGeom>
                <a:avLst/>
                <a:gdLst/>
                <a:ahLst/>
                <a:cxnLst/>
                <a:rect l="l" t="t" r="r" b="b"/>
                <a:pathLst>
                  <a:path w="300513" h="46700" extrusionOk="0">
                    <a:moveTo>
                      <a:pt x="0" y="27079"/>
                    </a:moveTo>
                    <a:cubicBezTo>
                      <a:pt x="93154" y="-13784"/>
                      <a:pt x="215075" y="-9307"/>
                      <a:pt x="300514" y="4670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7" name="Google Shape;897;g3085bbd85ef_0_73"/>
              <p:cNvSpPr/>
              <p:nvPr/>
            </p:nvSpPr>
            <p:spPr>
              <a:xfrm>
                <a:off x="1487520" y="4290480"/>
                <a:ext cx="1052392" cy="943066"/>
              </a:xfrm>
              <a:custGeom>
                <a:avLst/>
                <a:gdLst/>
                <a:ahLst/>
                <a:cxnLst/>
                <a:rect l="l" t="t" r="r" b="b"/>
                <a:pathLst>
                  <a:path w="497585" h="445894" extrusionOk="0">
                    <a:moveTo>
                      <a:pt x="497586" y="71181"/>
                    </a:moveTo>
                    <a:cubicBezTo>
                      <a:pt x="387477" y="-21402"/>
                      <a:pt x="224790" y="-21212"/>
                      <a:pt x="121253" y="57465"/>
                    </a:cubicBezTo>
                    <a:cubicBezTo>
                      <a:pt x="8096" y="143380"/>
                      <a:pt x="-33052" y="315878"/>
                      <a:pt x="28670" y="445894"/>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8" name="Google Shape;898;g3085bbd85ef_0_73"/>
              <p:cNvSpPr/>
              <p:nvPr/>
            </p:nvSpPr>
            <p:spPr>
              <a:xfrm>
                <a:off x="1895040" y="4663800"/>
                <a:ext cx="86804" cy="487745"/>
              </a:xfrm>
              <a:custGeom>
                <a:avLst/>
                <a:gdLst/>
                <a:ahLst/>
                <a:cxnLst/>
                <a:rect l="l" t="t" r="r" b="b"/>
                <a:pathLst>
                  <a:path w="41237" h="230885" extrusionOk="0">
                    <a:moveTo>
                      <a:pt x="41238" y="230886"/>
                    </a:moveTo>
                    <a:cubicBezTo>
                      <a:pt x="-863" y="163354"/>
                      <a:pt x="-11531" y="76105"/>
                      <a:pt x="12948" y="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9" name="Google Shape;899;g3085bbd85ef_0_73"/>
              <p:cNvSpPr/>
              <p:nvPr/>
            </p:nvSpPr>
            <p:spPr>
              <a:xfrm>
                <a:off x="1395000" y="5612400"/>
                <a:ext cx="360671" cy="747717"/>
              </a:xfrm>
              <a:custGeom>
                <a:avLst/>
                <a:gdLst/>
                <a:ahLst/>
                <a:cxnLst/>
                <a:rect l="l" t="t" r="r" b="b"/>
                <a:pathLst>
                  <a:path w="170732" h="353949" extrusionOk="0">
                    <a:moveTo>
                      <a:pt x="170732" y="353949"/>
                    </a:moveTo>
                    <a:cubicBezTo>
                      <a:pt x="60242" y="276415"/>
                      <a:pt x="-6623" y="137351"/>
                      <a:pt x="521" y="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0" name="Google Shape;900;g3085bbd85ef_0_73"/>
              <p:cNvSpPr/>
              <p:nvPr/>
            </p:nvSpPr>
            <p:spPr>
              <a:xfrm>
                <a:off x="911880" y="5959440"/>
                <a:ext cx="564209" cy="89968"/>
              </a:xfrm>
              <a:custGeom>
                <a:avLst/>
                <a:gdLst/>
                <a:ahLst/>
                <a:cxnLst/>
                <a:rect l="l" t="t" r="r" b="b"/>
                <a:pathLst>
                  <a:path w="267081" h="42740" extrusionOk="0">
                    <a:moveTo>
                      <a:pt x="267081" y="31787"/>
                    </a:moveTo>
                    <a:cubicBezTo>
                      <a:pt x="184975" y="-14314"/>
                      <a:pt x="78296" y="-9933"/>
                      <a:pt x="0" y="42740"/>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1" name="Google Shape;901;g3085bbd85ef_0_73"/>
              <p:cNvSpPr/>
              <p:nvPr/>
            </p:nvSpPr>
            <p:spPr>
              <a:xfrm>
                <a:off x="1000080" y="4727520"/>
                <a:ext cx="523887" cy="953076"/>
              </a:xfrm>
              <a:custGeom>
                <a:avLst/>
                <a:gdLst/>
                <a:ahLst/>
                <a:cxnLst/>
                <a:rect l="l" t="t" r="r" b="b"/>
                <a:pathLst>
                  <a:path w="247994" h="450627" extrusionOk="0">
                    <a:moveTo>
                      <a:pt x="247994" y="0"/>
                    </a:moveTo>
                    <a:cubicBezTo>
                      <a:pt x="147125" y="14383"/>
                      <a:pt x="65495" y="84582"/>
                      <a:pt x="26443" y="172307"/>
                    </a:cubicBezTo>
                    <a:cubicBezTo>
                      <a:pt x="-12610" y="259937"/>
                      <a:pt x="-8133" y="366713"/>
                      <a:pt x="38063" y="450628"/>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2" name="Google Shape;902;g3085bbd85ef_0_73"/>
              <p:cNvSpPr/>
              <p:nvPr/>
            </p:nvSpPr>
            <p:spPr>
              <a:xfrm>
                <a:off x="487440" y="5539320"/>
                <a:ext cx="535738" cy="1412795"/>
              </a:xfrm>
              <a:custGeom>
                <a:avLst/>
                <a:gdLst/>
                <a:ahLst/>
                <a:cxnLst/>
                <a:rect l="l" t="t" r="r" b="b"/>
                <a:pathLst>
                  <a:path w="253604" h="667988" extrusionOk="0">
                    <a:moveTo>
                      <a:pt x="253605" y="0"/>
                    </a:moveTo>
                    <a:cubicBezTo>
                      <a:pt x="-13095" y="28480"/>
                      <a:pt x="-121014" y="526066"/>
                      <a:pt x="187406" y="667988"/>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3" name="Google Shape;903;g3085bbd85ef_0_73"/>
              <p:cNvSpPr/>
              <p:nvPr/>
            </p:nvSpPr>
            <p:spPr>
              <a:xfrm>
                <a:off x="883440" y="6951960"/>
                <a:ext cx="5205161" cy="19788"/>
              </a:xfrm>
              <a:custGeom>
                <a:avLst/>
                <a:gdLst/>
                <a:ahLst/>
                <a:cxnLst/>
                <a:rect l="l" t="t" r="r" b="b"/>
                <a:pathLst>
                  <a:path w="2461069" h="9525" extrusionOk="0">
                    <a:moveTo>
                      <a:pt x="0" y="0"/>
                    </a:moveTo>
                    <a:lnTo>
                      <a:pt x="2461070" y="0"/>
                    </a:lnTo>
                  </a:path>
                </a:pathLst>
              </a:custGeom>
              <a:solidFill>
                <a:srgbClr val="32797C"/>
              </a:solidFill>
              <a:ln w="9525" cap="rnd" cmpd="sng">
                <a:solidFill>
                  <a:srgbClr val="46B7B7"/>
                </a:solidFill>
                <a:prstDash val="solid"/>
                <a:round/>
                <a:headEnd type="none" w="sm" len="sm"/>
                <a:tailEnd type="none" w="sm" len="sm"/>
              </a:ln>
            </p:spPr>
            <p:txBody>
              <a:bodyPr/>
              <a:lstStyle/>
              <a:p>
                <a:endParaRPr lang="de-DE"/>
              </a:p>
            </p:txBody>
          </p:sp>
          <p:sp>
            <p:nvSpPr>
              <p:cNvPr id="904" name="Google Shape;904;g3085bbd85ef_0_73"/>
              <p:cNvSpPr/>
              <p:nvPr/>
            </p:nvSpPr>
            <p:spPr>
              <a:xfrm>
                <a:off x="2865240" y="6252120"/>
                <a:ext cx="220231" cy="700050"/>
              </a:xfrm>
              <a:custGeom>
                <a:avLst/>
                <a:gdLst/>
                <a:ahLst/>
                <a:cxnLst/>
                <a:rect l="l" t="t" r="r" b="b"/>
                <a:pathLst>
                  <a:path w="104375" h="330993" extrusionOk="0">
                    <a:moveTo>
                      <a:pt x="82677" y="0"/>
                    </a:moveTo>
                    <a:cubicBezTo>
                      <a:pt x="150686" y="158305"/>
                      <a:pt x="40767" y="310229"/>
                      <a:pt x="0" y="330994"/>
                    </a:cubicBezTo>
                  </a:path>
                </a:pathLst>
              </a:custGeom>
              <a:solidFill>
                <a:srgbClr val="32797C"/>
              </a:solidFill>
              <a:ln w="9525" cap="rnd" cmpd="sng">
                <a:solidFill>
                  <a:srgbClr val="46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905" name="Google Shape;905;g3085bbd85ef_0_73"/>
          <p:cNvGrpSpPr/>
          <p:nvPr/>
        </p:nvGrpSpPr>
        <p:grpSpPr>
          <a:xfrm>
            <a:off x="-39376" y="2432520"/>
            <a:ext cx="2218456" cy="1984343"/>
            <a:chOff x="-39376" y="2432520"/>
            <a:chExt cx="2218456" cy="1984343"/>
          </a:xfrm>
        </p:grpSpPr>
        <p:sp>
          <p:nvSpPr>
            <p:cNvPr id="906" name="Google Shape;906;g3085bbd85ef_0_73"/>
            <p:cNvSpPr/>
            <p:nvPr/>
          </p:nvSpPr>
          <p:spPr>
            <a:xfrm flipH="1">
              <a:off x="-38337" y="2432520"/>
              <a:ext cx="1121217" cy="641633"/>
            </a:xfrm>
            <a:custGeom>
              <a:avLst/>
              <a:gdLst/>
              <a:ahLst/>
              <a:cxnLst/>
              <a:rect l="l" t="t" r="r" b="b"/>
              <a:pathLst>
                <a:path w="1107375" h="633712" extrusionOk="0">
                  <a:moveTo>
                    <a:pt x="1004410" y="49415"/>
                  </a:moveTo>
                  <a:cubicBezTo>
                    <a:pt x="613600" y="-83078"/>
                    <a:pt x="473677" y="81324"/>
                    <a:pt x="156304" y="186289"/>
                  </a:cubicBezTo>
                  <a:cubicBezTo>
                    <a:pt x="116490" y="199434"/>
                    <a:pt x="77342" y="214578"/>
                    <a:pt x="39052" y="231533"/>
                  </a:cubicBezTo>
                  <a:cubicBezTo>
                    <a:pt x="23145" y="238581"/>
                    <a:pt x="5714" y="248011"/>
                    <a:pt x="1142" y="264775"/>
                  </a:cubicBezTo>
                  <a:cubicBezTo>
                    <a:pt x="-953" y="272395"/>
                    <a:pt x="94" y="280491"/>
                    <a:pt x="2190" y="288111"/>
                  </a:cubicBezTo>
                  <a:cubicBezTo>
                    <a:pt x="12286" y="324783"/>
                    <a:pt x="46672" y="349929"/>
                    <a:pt x="84010" y="359263"/>
                  </a:cubicBezTo>
                  <a:lnTo>
                    <a:pt x="84010" y="359263"/>
                  </a:lnTo>
                  <a:cubicBezTo>
                    <a:pt x="75342" y="373741"/>
                    <a:pt x="62293" y="398316"/>
                    <a:pt x="59245" y="414889"/>
                  </a:cubicBezTo>
                  <a:cubicBezTo>
                    <a:pt x="55244" y="437082"/>
                    <a:pt x="62388" y="460514"/>
                    <a:pt x="76104" y="478326"/>
                  </a:cubicBezTo>
                  <a:cubicBezTo>
                    <a:pt x="89820" y="496137"/>
                    <a:pt x="109727" y="508710"/>
                    <a:pt x="130968" y="516140"/>
                  </a:cubicBezTo>
                  <a:cubicBezTo>
                    <a:pt x="159067" y="525951"/>
                    <a:pt x="189547" y="526808"/>
                    <a:pt x="218788" y="520998"/>
                  </a:cubicBezTo>
                  <a:cubicBezTo>
                    <a:pt x="223837" y="550239"/>
                    <a:pt x="250221" y="572718"/>
                    <a:pt x="279177" y="579862"/>
                  </a:cubicBezTo>
                  <a:cubicBezTo>
                    <a:pt x="308514" y="587101"/>
                    <a:pt x="339566" y="581005"/>
                    <a:pt x="367950" y="570909"/>
                  </a:cubicBezTo>
                  <a:cubicBezTo>
                    <a:pt x="370808" y="569861"/>
                    <a:pt x="373665" y="568718"/>
                    <a:pt x="376523" y="567575"/>
                  </a:cubicBezTo>
                  <a:lnTo>
                    <a:pt x="376523" y="567575"/>
                  </a:lnTo>
                  <a:cubicBezTo>
                    <a:pt x="408336" y="625963"/>
                    <a:pt x="457104" y="619200"/>
                    <a:pt x="485298" y="610533"/>
                  </a:cubicBezTo>
                  <a:cubicBezTo>
                    <a:pt x="498442" y="606532"/>
                    <a:pt x="510539" y="600246"/>
                    <a:pt x="521969" y="592721"/>
                  </a:cubicBezTo>
                  <a:cubicBezTo>
                    <a:pt x="526351" y="610152"/>
                    <a:pt x="556735" y="633107"/>
                    <a:pt x="574642" y="633678"/>
                  </a:cubicBezTo>
                  <a:cubicBezTo>
                    <a:pt x="591311" y="634155"/>
                    <a:pt x="612361" y="629583"/>
                    <a:pt x="634745" y="620724"/>
                  </a:cubicBezTo>
                  <a:cubicBezTo>
                    <a:pt x="682180" y="619296"/>
                    <a:pt x="726757" y="598531"/>
                    <a:pt x="769238" y="577195"/>
                  </a:cubicBezTo>
                  <a:cubicBezTo>
                    <a:pt x="868393" y="527570"/>
                    <a:pt x="1012602" y="445845"/>
                    <a:pt x="1107376" y="388219"/>
                  </a:cubicBezTo>
                  <a:lnTo>
                    <a:pt x="1085373" y="73989"/>
                  </a:lnTo>
                  <a:lnTo>
                    <a:pt x="1004410" y="49415"/>
                  </a:lnTo>
                  <a:close/>
                </a:path>
              </a:pathLst>
            </a:custGeom>
            <a:solidFill>
              <a:srgbClr val="E5F3F1"/>
            </a:solidFill>
            <a:ln w="9525" cap="flat" cmpd="sng">
              <a:solidFill>
                <a:srgbClr val="253434"/>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07" name="Google Shape;907;g3085bbd85ef_0_73"/>
            <p:cNvGrpSpPr/>
            <p:nvPr/>
          </p:nvGrpSpPr>
          <p:grpSpPr>
            <a:xfrm>
              <a:off x="-39376" y="2432520"/>
              <a:ext cx="1122616" cy="628142"/>
              <a:chOff x="-39376" y="2432520"/>
              <a:chExt cx="1122616" cy="628142"/>
            </a:xfrm>
          </p:grpSpPr>
          <p:sp>
            <p:nvSpPr>
              <p:cNvPr id="908" name="Google Shape;908;g3085bbd85ef_0_73"/>
              <p:cNvSpPr/>
              <p:nvPr/>
            </p:nvSpPr>
            <p:spPr>
              <a:xfrm flipH="1">
                <a:off x="179373" y="2724480"/>
                <a:ext cx="242547" cy="69114"/>
              </a:xfrm>
              <a:custGeom>
                <a:avLst/>
                <a:gdLst/>
                <a:ahLst/>
                <a:cxnLst/>
                <a:rect l="l" t="t" r="r" b="b"/>
                <a:pathLst>
                  <a:path w="239553" h="68770" extrusionOk="0">
                    <a:moveTo>
                      <a:pt x="0" y="68770"/>
                    </a:moveTo>
                    <a:cubicBezTo>
                      <a:pt x="83439" y="62770"/>
                      <a:pt x="165735" y="39529"/>
                      <a:pt x="239554"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9" name="Google Shape;909;g3085bbd85ef_0_73"/>
              <p:cNvSpPr/>
              <p:nvPr/>
            </p:nvSpPr>
            <p:spPr>
              <a:xfrm flipH="1">
                <a:off x="-13192" y="2432520"/>
                <a:ext cx="1096432" cy="367117"/>
              </a:xfrm>
              <a:custGeom>
                <a:avLst/>
                <a:gdLst/>
                <a:ahLst/>
                <a:cxnLst/>
                <a:rect l="l" t="t" r="r" b="b"/>
                <a:pathLst>
                  <a:path w="1082896" h="363482" extrusionOk="0">
                    <a:moveTo>
                      <a:pt x="1082896" y="76702"/>
                    </a:moveTo>
                    <a:cubicBezTo>
                      <a:pt x="1079182" y="75464"/>
                      <a:pt x="997076" y="46984"/>
                      <a:pt x="993457" y="45746"/>
                    </a:cubicBezTo>
                    <a:cubicBezTo>
                      <a:pt x="611028" y="-79984"/>
                      <a:pt x="470725" y="82322"/>
                      <a:pt x="156304" y="186240"/>
                    </a:cubicBezTo>
                    <a:cubicBezTo>
                      <a:pt x="116490" y="199384"/>
                      <a:pt x="77342" y="214529"/>
                      <a:pt x="39052" y="231484"/>
                    </a:cubicBezTo>
                    <a:cubicBezTo>
                      <a:pt x="23145" y="238532"/>
                      <a:pt x="5714" y="247962"/>
                      <a:pt x="1142" y="264726"/>
                    </a:cubicBezTo>
                    <a:cubicBezTo>
                      <a:pt x="-953" y="272346"/>
                      <a:pt x="94" y="280442"/>
                      <a:pt x="2190" y="288062"/>
                    </a:cubicBezTo>
                    <a:cubicBezTo>
                      <a:pt x="13620" y="329591"/>
                      <a:pt x="56387" y="356547"/>
                      <a:pt x="99154" y="362071"/>
                    </a:cubicBezTo>
                    <a:cubicBezTo>
                      <a:pt x="141922" y="367596"/>
                      <a:pt x="184879" y="355975"/>
                      <a:pt x="226027" y="343307"/>
                    </a:cubicBezTo>
                    <a:cubicBezTo>
                      <a:pt x="227551" y="342831"/>
                      <a:pt x="228980" y="342355"/>
                      <a:pt x="230504" y="341973"/>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0" name="Google Shape;910;g3085bbd85ef_0_73"/>
              <p:cNvSpPr/>
              <p:nvPr/>
            </p:nvSpPr>
            <p:spPr>
              <a:xfrm flipH="1">
                <a:off x="-39376" y="2825640"/>
                <a:ext cx="481816" cy="235022"/>
              </a:xfrm>
              <a:custGeom>
                <a:avLst/>
                <a:gdLst/>
                <a:ahLst/>
                <a:cxnLst/>
                <a:rect l="l" t="t" r="r" b="b"/>
                <a:pathLst>
                  <a:path w="475868" h="232695" extrusionOk="0">
                    <a:moveTo>
                      <a:pt x="0" y="232696"/>
                    </a:moveTo>
                    <a:cubicBezTo>
                      <a:pt x="48578" y="232124"/>
                      <a:pt x="94297" y="210788"/>
                      <a:pt x="137731" y="188976"/>
                    </a:cubicBezTo>
                    <a:cubicBezTo>
                      <a:pt x="234887" y="140399"/>
                      <a:pt x="330041" y="87916"/>
                      <a:pt x="422910" y="31718"/>
                    </a:cubicBezTo>
                    <a:cubicBezTo>
                      <a:pt x="424910" y="30480"/>
                      <a:pt x="473869" y="1238"/>
                      <a:pt x="475869"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911" name="Google Shape;911;g3085bbd85ef_0_73"/>
            <p:cNvGrpSpPr/>
            <p:nvPr/>
          </p:nvGrpSpPr>
          <p:grpSpPr>
            <a:xfrm>
              <a:off x="271663" y="2736000"/>
              <a:ext cx="1907417" cy="1680863"/>
              <a:chOff x="271663" y="2736000"/>
              <a:chExt cx="1907417" cy="1680863"/>
            </a:xfrm>
          </p:grpSpPr>
          <p:sp>
            <p:nvSpPr>
              <p:cNvPr id="912" name="Google Shape;912;g3085bbd85ef_0_73"/>
              <p:cNvSpPr/>
              <p:nvPr/>
            </p:nvSpPr>
            <p:spPr>
              <a:xfrm flipH="1">
                <a:off x="271663" y="2736000"/>
                <a:ext cx="1907417" cy="1680863"/>
              </a:xfrm>
              <a:custGeom>
                <a:avLst/>
                <a:gdLst/>
                <a:ahLst/>
                <a:cxnLst/>
                <a:rect l="l" t="t" r="r" b="b"/>
                <a:pathLst>
                  <a:path w="1883869" h="1660112" extrusionOk="0">
                    <a:moveTo>
                      <a:pt x="1883870" y="407860"/>
                    </a:moveTo>
                    <a:cubicBezTo>
                      <a:pt x="1883870" y="357664"/>
                      <a:pt x="1878726" y="306991"/>
                      <a:pt x="1863487" y="257365"/>
                    </a:cubicBezTo>
                    <a:cubicBezTo>
                      <a:pt x="1848247" y="207740"/>
                      <a:pt x="1822339" y="159544"/>
                      <a:pt x="1782619" y="116681"/>
                    </a:cubicBezTo>
                    <a:cubicBezTo>
                      <a:pt x="1743852" y="74771"/>
                      <a:pt x="1696227" y="45244"/>
                      <a:pt x="1645174" y="26670"/>
                    </a:cubicBezTo>
                    <a:cubicBezTo>
                      <a:pt x="1594024" y="8096"/>
                      <a:pt x="1539541" y="0"/>
                      <a:pt x="1484773" y="0"/>
                    </a:cubicBezTo>
                    <a:cubicBezTo>
                      <a:pt x="1417907" y="0"/>
                      <a:pt x="1350565" y="12001"/>
                      <a:pt x="1288081" y="33052"/>
                    </a:cubicBezTo>
                    <a:cubicBezTo>
                      <a:pt x="1225692" y="54197"/>
                      <a:pt x="1167876" y="84201"/>
                      <a:pt x="1120251" y="121729"/>
                    </a:cubicBezTo>
                    <a:cubicBezTo>
                      <a:pt x="1070911" y="160496"/>
                      <a:pt x="1034526" y="207645"/>
                      <a:pt x="1007951" y="258223"/>
                    </a:cubicBezTo>
                    <a:cubicBezTo>
                      <a:pt x="981376" y="308896"/>
                      <a:pt x="971280" y="351092"/>
                      <a:pt x="958707" y="406336"/>
                    </a:cubicBezTo>
                    <a:cubicBezTo>
                      <a:pt x="936799" y="393382"/>
                      <a:pt x="914892" y="380619"/>
                      <a:pt x="893080" y="367475"/>
                    </a:cubicBezTo>
                    <a:cubicBezTo>
                      <a:pt x="893080" y="367665"/>
                      <a:pt x="893175" y="368236"/>
                      <a:pt x="892984" y="368236"/>
                    </a:cubicBezTo>
                    <a:cubicBezTo>
                      <a:pt x="882792" y="367570"/>
                      <a:pt x="816403" y="412528"/>
                      <a:pt x="760777" y="466725"/>
                    </a:cubicBezTo>
                    <a:cubicBezTo>
                      <a:pt x="724011" y="502539"/>
                      <a:pt x="688864" y="555403"/>
                      <a:pt x="688864" y="555403"/>
                    </a:cubicBezTo>
                    <a:cubicBezTo>
                      <a:pt x="688864" y="555403"/>
                      <a:pt x="645906" y="518350"/>
                      <a:pt x="608377" y="519875"/>
                    </a:cubicBezTo>
                    <a:cubicBezTo>
                      <a:pt x="580469" y="521017"/>
                      <a:pt x="553799" y="534257"/>
                      <a:pt x="534844" y="554736"/>
                    </a:cubicBezTo>
                    <a:cubicBezTo>
                      <a:pt x="515890" y="575215"/>
                      <a:pt x="503698" y="601218"/>
                      <a:pt x="493982" y="627412"/>
                    </a:cubicBezTo>
                    <a:cubicBezTo>
                      <a:pt x="490363" y="637222"/>
                      <a:pt x="487029" y="647224"/>
                      <a:pt x="484076" y="657225"/>
                    </a:cubicBezTo>
                    <a:cubicBezTo>
                      <a:pt x="482933" y="661130"/>
                      <a:pt x="481885" y="664940"/>
                      <a:pt x="480742" y="668941"/>
                    </a:cubicBezTo>
                    <a:cubicBezTo>
                      <a:pt x="479314" y="673703"/>
                      <a:pt x="478171" y="678371"/>
                      <a:pt x="477027" y="683228"/>
                    </a:cubicBezTo>
                    <a:cubicBezTo>
                      <a:pt x="476647" y="684657"/>
                      <a:pt x="476266" y="685895"/>
                      <a:pt x="476075" y="687229"/>
                    </a:cubicBezTo>
                    <a:cubicBezTo>
                      <a:pt x="475123" y="691134"/>
                      <a:pt x="474170" y="695230"/>
                      <a:pt x="473313" y="699135"/>
                    </a:cubicBezTo>
                    <a:cubicBezTo>
                      <a:pt x="473217" y="699516"/>
                      <a:pt x="473122" y="699897"/>
                      <a:pt x="473122" y="700278"/>
                    </a:cubicBezTo>
                    <a:cubicBezTo>
                      <a:pt x="461025" y="756761"/>
                      <a:pt x="456834" y="814959"/>
                      <a:pt x="455787" y="873538"/>
                    </a:cubicBezTo>
                    <a:cubicBezTo>
                      <a:pt x="455406" y="898303"/>
                      <a:pt x="455596" y="923163"/>
                      <a:pt x="455882" y="947928"/>
                    </a:cubicBezTo>
                    <a:cubicBezTo>
                      <a:pt x="456073" y="962597"/>
                      <a:pt x="456263" y="977265"/>
                      <a:pt x="456644" y="991934"/>
                    </a:cubicBezTo>
                    <a:cubicBezTo>
                      <a:pt x="571420" y="1089851"/>
                      <a:pt x="686863" y="1187482"/>
                      <a:pt x="802497" y="1284732"/>
                    </a:cubicBezTo>
                    <a:cubicBezTo>
                      <a:pt x="651525" y="1298162"/>
                      <a:pt x="500745" y="1313879"/>
                      <a:pt x="350345" y="1332166"/>
                    </a:cubicBezTo>
                    <a:cubicBezTo>
                      <a:pt x="320056" y="1332071"/>
                      <a:pt x="289004" y="1327785"/>
                      <a:pt x="264239" y="1310831"/>
                    </a:cubicBezTo>
                    <a:cubicBezTo>
                      <a:pt x="250714" y="1301496"/>
                      <a:pt x="240046" y="1288923"/>
                      <a:pt x="229282" y="1276540"/>
                    </a:cubicBezTo>
                    <a:cubicBezTo>
                      <a:pt x="216233" y="1261205"/>
                      <a:pt x="202707" y="1245965"/>
                      <a:pt x="189373" y="1230725"/>
                    </a:cubicBezTo>
                    <a:cubicBezTo>
                      <a:pt x="184419" y="1224248"/>
                      <a:pt x="179276" y="1218248"/>
                      <a:pt x="173847" y="1213009"/>
                    </a:cubicBezTo>
                    <a:cubicBezTo>
                      <a:pt x="172323" y="1211294"/>
                      <a:pt x="170894" y="1209580"/>
                      <a:pt x="169370" y="1207865"/>
                    </a:cubicBezTo>
                    <a:lnTo>
                      <a:pt x="169465" y="1208818"/>
                    </a:lnTo>
                    <a:cubicBezTo>
                      <a:pt x="150225" y="1191482"/>
                      <a:pt x="128984" y="1182338"/>
                      <a:pt x="107172" y="1184053"/>
                    </a:cubicBezTo>
                    <a:lnTo>
                      <a:pt x="85550" y="1185958"/>
                    </a:lnTo>
                    <a:cubicBezTo>
                      <a:pt x="84026" y="1185958"/>
                      <a:pt x="82502" y="1185958"/>
                      <a:pt x="80978" y="1186053"/>
                    </a:cubicBezTo>
                    <a:cubicBezTo>
                      <a:pt x="27162" y="1190244"/>
                      <a:pt x="-8176" y="1298639"/>
                      <a:pt x="1635" y="1428179"/>
                    </a:cubicBezTo>
                    <a:cubicBezTo>
                      <a:pt x="11636" y="1557623"/>
                      <a:pt x="63262" y="1659446"/>
                      <a:pt x="117078" y="1655255"/>
                    </a:cubicBezTo>
                    <a:cubicBezTo>
                      <a:pt x="118602" y="1655159"/>
                      <a:pt x="119935" y="1654969"/>
                      <a:pt x="121459" y="1654588"/>
                    </a:cubicBezTo>
                    <a:lnTo>
                      <a:pt x="121459" y="1654683"/>
                    </a:lnTo>
                    <a:cubicBezTo>
                      <a:pt x="124317" y="1654778"/>
                      <a:pt x="140414" y="1653445"/>
                      <a:pt x="143272" y="1653064"/>
                    </a:cubicBezTo>
                    <a:cubicBezTo>
                      <a:pt x="161941" y="1651730"/>
                      <a:pt x="178990" y="1642396"/>
                      <a:pt x="193754" y="1627156"/>
                    </a:cubicBezTo>
                    <a:lnTo>
                      <a:pt x="194040" y="1626870"/>
                    </a:lnTo>
                    <a:cubicBezTo>
                      <a:pt x="197850" y="1622965"/>
                      <a:pt x="201469" y="1618679"/>
                      <a:pt x="204993" y="1614011"/>
                    </a:cubicBezTo>
                    <a:cubicBezTo>
                      <a:pt x="231759" y="1580198"/>
                      <a:pt x="248904" y="1544574"/>
                      <a:pt x="275479" y="1510284"/>
                    </a:cubicBezTo>
                    <a:lnTo>
                      <a:pt x="276241" y="1509427"/>
                    </a:lnTo>
                    <a:cubicBezTo>
                      <a:pt x="309959" y="1466088"/>
                      <a:pt x="362251" y="1441609"/>
                      <a:pt x="417115" y="1442847"/>
                    </a:cubicBezTo>
                    <a:cubicBezTo>
                      <a:pt x="608758" y="1447609"/>
                      <a:pt x="800592" y="1448943"/>
                      <a:pt x="992330" y="1447133"/>
                    </a:cubicBezTo>
                    <a:lnTo>
                      <a:pt x="992330" y="1447324"/>
                    </a:lnTo>
                    <a:cubicBezTo>
                      <a:pt x="1060243" y="1503902"/>
                      <a:pt x="1185211" y="1603915"/>
                      <a:pt x="1253315" y="1660112"/>
                    </a:cubicBezTo>
                    <a:cubicBezTo>
                      <a:pt x="1664700" y="1549908"/>
                      <a:pt x="1848342" y="990600"/>
                      <a:pt x="1821005" y="904589"/>
                    </a:cubicBezTo>
                    <a:cubicBezTo>
                      <a:pt x="1815766" y="901446"/>
                      <a:pt x="1810527" y="898303"/>
                      <a:pt x="1805289" y="895159"/>
                    </a:cubicBezTo>
                    <a:cubicBezTo>
                      <a:pt x="1839960" y="777240"/>
                      <a:pt x="1865106" y="637032"/>
                      <a:pt x="1877584" y="515969"/>
                    </a:cubicBezTo>
                    <a:cubicBezTo>
                      <a:pt x="1881298" y="480250"/>
                      <a:pt x="1883870" y="444246"/>
                      <a:pt x="1883870" y="407860"/>
                    </a:cubicBezTo>
                    <a:close/>
                    <a:moveTo>
                      <a:pt x="1779857" y="505777"/>
                    </a:moveTo>
                    <a:cubicBezTo>
                      <a:pt x="1768141" y="620268"/>
                      <a:pt x="1748329" y="732663"/>
                      <a:pt x="1716325" y="842201"/>
                    </a:cubicBezTo>
                    <a:cubicBezTo>
                      <a:pt x="1493917" y="711518"/>
                      <a:pt x="1269412" y="587407"/>
                      <a:pt x="1046623" y="457676"/>
                    </a:cubicBezTo>
                    <a:cubicBezTo>
                      <a:pt x="1058243" y="408242"/>
                      <a:pt x="1075674" y="340805"/>
                      <a:pt x="1095105" y="303847"/>
                    </a:cubicBezTo>
                    <a:cubicBezTo>
                      <a:pt x="1116346" y="263461"/>
                      <a:pt x="1143587" y="228505"/>
                      <a:pt x="1181116" y="198787"/>
                    </a:cubicBezTo>
                    <a:cubicBezTo>
                      <a:pt x="1218358" y="169450"/>
                      <a:pt x="1266650" y="143827"/>
                      <a:pt x="1319609" y="126111"/>
                    </a:cubicBezTo>
                    <a:cubicBezTo>
                      <a:pt x="1372473" y="108204"/>
                      <a:pt x="1429813" y="98107"/>
                      <a:pt x="1484773" y="98107"/>
                    </a:cubicBezTo>
                    <a:cubicBezTo>
                      <a:pt x="1529731" y="98107"/>
                      <a:pt x="1573069" y="104870"/>
                      <a:pt x="1611455" y="118967"/>
                    </a:cubicBezTo>
                    <a:cubicBezTo>
                      <a:pt x="1649841" y="132969"/>
                      <a:pt x="1683274" y="154019"/>
                      <a:pt x="1710515" y="183356"/>
                    </a:cubicBezTo>
                    <a:cubicBezTo>
                      <a:pt x="1739852" y="215170"/>
                      <a:pt x="1758045" y="248984"/>
                      <a:pt x="1769665" y="286226"/>
                    </a:cubicBezTo>
                    <a:cubicBezTo>
                      <a:pt x="1781286" y="323374"/>
                      <a:pt x="1785763" y="364141"/>
                      <a:pt x="1785763" y="407765"/>
                    </a:cubicBezTo>
                    <a:cubicBezTo>
                      <a:pt x="1785667" y="439388"/>
                      <a:pt x="1783381" y="472250"/>
                      <a:pt x="1779857" y="505777"/>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13" name="Google Shape;913;g3085bbd85ef_0_73"/>
              <p:cNvGrpSpPr/>
              <p:nvPr/>
            </p:nvGrpSpPr>
            <p:grpSpPr>
              <a:xfrm>
                <a:off x="333667" y="3106440"/>
                <a:ext cx="1752893" cy="1300404"/>
                <a:chOff x="333667" y="3106440"/>
                <a:chExt cx="1752893" cy="1300404"/>
              </a:xfrm>
            </p:grpSpPr>
            <p:sp>
              <p:nvSpPr>
                <p:cNvPr id="914" name="Google Shape;914;g3085bbd85ef_0_73"/>
                <p:cNvSpPr/>
                <p:nvPr/>
              </p:nvSpPr>
              <p:spPr>
                <a:xfrm flipH="1">
                  <a:off x="1275260" y="3106440"/>
                  <a:ext cx="207220" cy="232337"/>
                </a:xfrm>
                <a:custGeom>
                  <a:avLst/>
                  <a:gdLst/>
                  <a:ahLst/>
                  <a:cxnLst/>
                  <a:rect l="l" t="t" r="r" b="b"/>
                  <a:pathLst>
                    <a:path w="205168" h="230037" extrusionOk="0">
                      <a:moveTo>
                        <a:pt x="205169" y="1152"/>
                      </a:moveTo>
                      <a:cubicBezTo>
                        <a:pt x="205169" y="1342"/>
                        <a:pt x="205169" y="1723"/>
                        <a:pt x="205073" y="2009"/>
                      </a:cubicBezTo>
                      <a:cubicBezTo>
                        <a:pt x="169736" y="67255"/>
                        <a:pt x="128397" y="129453"/>
                        <a:pt x="81820" y="187461"/>
                      </a:cubicBezTo>
                      <a:cubicBezTo>
                        <a:pt x="67723" y="204796"/>
                        <a:pt x="52769" y="222322"/>
                        <a:pt x="31147" y="230037"/>
                      </a:cubicBezTo>
                      <a:cubicBezTo>
                        <a:pt x="21527" y="217941"/>
                        <a:pt x="11239" y="205463"/>
                        <a:pt x="0" y="194319"/>
                      </a:cubicBezTo>
                      <a:cubicBezTo>
                        <a:pt x="11811" y="175650"/>
                        <a:pt x="28004" y="154314"/>
                        <a:pt x="42577" y="136502"/>
                      </a:cubicBezTo>
                      <a:cubicBezTo>
                        <a:pt x="48768" y="128882"/>
                        <a:pt x="55150" y="121452"/>
                        <a:pt x="61817" y="114213"/>
                      </a:cubicBezTo>
                      <a:cubicBezTo>
                        <a:pt x="64103" y="111642"/>
                        <a:pt x="66485" y="109165"/>
                        <a:pt x="68675" y="106689"/>
                      </a:cubicBezTo>
                      <a:cubicBezTo>
                        <a:pt x="78867" y="95925"/>
                        <a:pt x="89440" y="85448"/>
                        <a:pt x="100394" y="75447"/>
                      </a:cubicBezTo>
                      <a:cubicBezTo>
                        <a:pt x="102584" y="73351"/>
                        <a:pt x="104775" y="71351"/>
                        <a:pt x="107061" y="69351"/>
                      </a:cubicBezTo>
                      <a:cubicBezTo>
                        <a:pt x="113729" y="63255"/>
                        <a:pt x="120396" y="57540"/>
                        <a:pt x="127349" y="52110"/>
                      </a:cubicBezTo>
                      <a:cubicBezTo>
                        <a:pt x="130778" y="49253"/>
                        <a:pt x="134207" y="46491"/>
                        <a:pt x="137827" y="43823"/>
                      </a:cubicBezTo>
                      <a:cubicBezTo>
                        <a:pt x="141256" y="41157"/>
                        <a:pt x="144589" y="38490"/>
                        <a:pt x="148114" y="36013"/>
                      </a:cubicBezTo>
                      <a:cubicBezTo>
                        <a:pt x="166021" y="22773"/>
                        <a:pt x="184499" y="10772"/>
                        <a:pt x="203454" y="104"/>
                      </a:cubicBezTo>
                      <a:cubicBezTo>
                        <a:pt x="203835" y="-87"/>
                        <a:pt x="204311" y="9"/>
                        <a:pt x="204502" y="199"/>
                      </a:cubicBezTo>
                      <a:cubicBezTo>
                        <a:pt x="204597" y="199"/>
                        <a:pt x="204692" y="294"/>
                        <a:pt x="204788" y="390"/>
                      </a:cubicBezTo>
                      <a:cubicBezTo>
                        <a:pt x="204978" y="580"/>
                        <a:pt x="205169" y="771"/>
                        <a:pt x="205169" y="1152"/>
                      </a:cubicBezTo>
                      <a:close/>
                    </a:path>
                  </a:pathLst>
                </a:custGeom>
                <a:solidFill>
                  <a:srgbClr val="222221"/>
                </a:solidFill>
                <a:ln w="9700" cap="flat" cmpd="sng">
                  <a:solidFill>
                    <a:srgbClr val="222221"/>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5" name="Google Shape;915;g3085bbd85ef_0_73"/>
                <p:cNvSpPr/>
                <p:nvPr/>
              </p:nvSpPr>
              <p:spPr>
                <a:xfrm flipH="1">
                  <a:off x="333667" y="3106800"/>
                  <a:ext cx="941453" cy="544793"/>
                </a:xfrm>
                <a:custGeom>
                  <a:avLst/>
                  <a:gdLst/>
                  <a:ahLst/>
                  <a:cxnLst/>
                  <a:rect l="l" t="t" r="r" b="b"/>
                  <a:pathLst>
                    <a:path w="929830" h="538067" extrusionOk="0">
                      <a:moveTo>
                        <a:pt x="0" y="0"/>
                      </a:moveTo>
                      <a:cubicBezTo>
                        <a:pt x="308229" y="184880"/>
                        <a:pt x="621601" y="353187"/>
                        <a:pt x="929830" y="538067"/>
                      </a:cubicBezTo>
                    </a:path>
                  </a:pathLst>
                </a:custGeom>
                <a:noFill/>
                <a:ln w="9525" cap="rnd" cmpd="sng">
                  <a:solidFill>
                    <a:srgbClr val="22222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16" name="Google Shape;916;g3085bbd85ef_0_73"/>
                <p:cNvGrpSpPr/>
                <p:nvPr/>
              </p:nvGrpSpPr>
              <p:grpSpPr>
                <a:xfrm>
                  <a:off x="989209" y="3936600"/>
                  <a:ext cx="1097351" cy="470244"/>
                  <a:chOff x="989209" y="3936600"/>
                  <a:chExt cx="1097351" cy="470244"/>
                </a:xfrm>
              </p:grpSpPr>
              <p:sp>
                <p:nvSpPr>
                  <p:cNvPr id="917" name="Google Shape;917;g3085bbd85ef_0_73"/>
                  <p:cNvSpPr/>
                  <p:nvPr/>
                </p:nvSpPr>
                <p:spPr>
                  <a:xfrm flipH="1">
                    <a:off x="1978467" y="3936600"/>
                    <a:ext cx="108093" cy="470244"/>
                  </a:xfrm>
                  <a:custGeom>
                    <a:avLst/>
                    <a:gdLst/>
                    <a:ahLst/>
                    <a:cxnLst/>
                    <a:rect l="l" t="t" r="r" b="b"/>
                    <a:pathLst>
                      <a:path w="107023" h="464439" extrusionOk="0">
                        <a:moveTo>
                          <a:pt x="0" y="0"/>
                        </a:moveTo>
                        <a:cubicBezTo>
                          <a:pt x="50006" y="8192"/>
                          <a:pt x="96012" y="105156"/>
                          <a:pt x="105346" y="226695"/>
                        </a:cubicBezTo>
                        <a:cubicBezTo>
                          <a:pt x="114300" y="343091"/>
                          <a:pt x="86582" y="442436"/>
                          <a:pt x="41815" y="464439"/>
                        </a:cubicBezTo>
                      </a:path>
                    </a:pathLst>
                  </a:custGeom>
                  <a:noFill/>
                  <a:ln w="9700" cap="rnd" cmpd="sng">
                    <a:solidFill>
                      <a:srgbClr val="22222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8" name="Google Shape;918;g3085bbd85ef_0_73"/>
                  <p:cNvSpPr/>
                  <p:nvPr/>
                </p:nvSpPr>
                <p:spPr>
                  <a:xfrm flipH="1">
                    <a:off x="1925997" y="3993480"/>
                    <a:ext cx="52563" cy="344116"/>
                  </a:xfrm>
                  <a:custGeom>
                    <a:avLst/>
                    <a:gdLst/>
                    <a:ahLst/>
                    <a:cxnLst/>
                    <a:rect l="l" t="t" r="r" b="b"/>
                    <a:pathLst>
                      <a:path w="52301" h="340709" extrusionOk="0">
                        <a:moveTo>
                          <a:pt x="0" y="0"/>
                        </a:moveTo>
                        <a:cubicBezTo>
                          <a:pt x="26670" y="40862"/>
                          <a:pt x="45815" y="99822"/>
                          <a:pt x="50959" y="166211"/>
                        </a:cubicBezTo>
                        <a:cubicBezTo>
                          <a:pt x="56198" y="233934"/>
                          <a:pt x="45815" y="296037"/>
                          <a:pt x="24956" y="340709"/>
                        </a:cubicBezTo>
                      </a:path>
                    </a:pathLst>
                  </a:custGeom>
                  <a:noFill/>
                  <a:ln w="9700" cap="rnd" cmpd="sng">
                    <a:solidFill>
                      <a:srgbClr val="22222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9" name="Google Shape;919;g3085bbd85ef_0_73"/>
                  <p:cNvSpPr/>
                  <p:nvPr/>
                </p:nvSpPr>
                <p:spPr>
                  <a:xfrm flipH="1">
                    <a:off x="989209" y="4017600"/>
                    <a:ext cx="374831" cy="182805"/>
                  </a:xfrm>
                  <a:custGeom>
                    <a:avLst/>
                    <a:gdLst/>
                    <a:ahLst/>
                    <a:cxnLst/>
                    <a:rect l="l" t="t" r="r" b="b"/>
                    <a:pathLst>
                      <a:path w="370203" h="180995" extrusionOk="0">
                        <a:moveTo>
                          <a:pt x="0" y="17928"/>
                        </a:moveTo>
                        <a:cubicBezTo>
                          <a:pt x="72104" y="11546"/>
                          <a:pt x="144304" y="5641"/>
                          <a:pt x="216503" y="402"/>
                        </a:cubicBezTo>
                        <a:cubicBezTo>
                          <a:pt x="265462" y="-3218"/>
                          <a:pt x="324421" y="17737"/>
                          <a:pt x="353949" y="58409"/>
                        </a:cubicBezTo>
                        <a:cubicBezTo>
                          <a:pt x="387287" y="104129"/>
                          <a:pt x="368617" y="178424"/>
                          <a:pt x="304609" y="179472"/>
                        </a:cubicBezTo>
                        <a:cubicBezTo>
                          <a:pt x="266033" y="180139"/>
                          <a:pt x="227362" y="180615"/>
                          <a:pt x="188785" y="180996"/>
                        </a:cubicBezTo>
                      </a:path>
                    </a:pathLst>
                  </a:custGeom>
                  <a:noFill/>
                  <a:ln w="9700" cap="rnd" cmpd="sng">
                    <a:solidFill>
                      <a:srgbClr val="22222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grpSp>
          <p:nvGrpSpPr>
            <p:cNvPr id="920" name="Google Shape;920;g3085bbd85ef_0_73"/>
            <p:cNvGrpSpPr/>
            <p:nvPr/>
          </p:nvGrpSpPr>
          <p:grpSpPr>
            <a:xfrm>
              <a:off x="181903" y="2737440"/>
              <a:ext cx="804497" cy="336091"/>
              <a:chOff x="181903" y="2737440"/>
              <a:chExt cx="804497" cy="336091"/>
            </a:xfrm>
          </p:grpSpPr>
          <p:sp>
            <p:nvSpPr>
              <p:cNvPr id="921" name="Google Shape;921;g3085bbd85ef_0_73"/>
              <p:cNvSpPr/>
              <p:nvPr/>
            </p:nvSpPr>
            <p:spPr>
              <a:xfrm flipH="1">
                <a:off x="181903" y="2738160"/>
                <a:ext cx="800897" cy="334962"/>
              </a:xfrm>
              <a:custGeom>
                <a:avLst/>
                <a:gdLst/>
                <a:ahLst/>
                <a:cxnLst/>
                <a:rect l="l" t="t" r="r" b="b"/>
                <a:pathLst>
                  <a:path w="791009" h="331646" extrusionOk="0">
                    <a:moveTo>
                      <a:pt x="779835" y="73869"/>
                    </a:moveTo>
                    <a:cubicBezTo>
                      <a:pt x="744497" y="39770"/>
                      <a:pt x="656391" y="78632"/>
                      <a:pt x="574095" y="117875"/>
                    </a:cubicBezTo>
                    <a:cubicBezTo>
                      <a:pt x="577809" y="101778"/>
                      <a:pt x="576381" y="83871"/>
                      <a:pt x="567141" y="70250"/>
                    </a:cubicBezTo>
                    <a:cubicBezTo>
                      <a:pt x="553425" y="49867"/>
                      <a:pt x="509039" y="32626"/>
                      <a:pt x="447698" y="85395"/>
                    </a:cubicBezTo>
                    <a:cubicBezTo>
                      <a:pt x="448746" y="72346"/>
                      <a:pt x="445507" y="58534"/>
                      <a:pt x="436649" y="48819"/>
                    </a:cubicBezTo>
                    <a:cubicBezTo>
                      <a:pt x="407502" y="16910"/>
                      <a:pt x="351305" y="31864"/>
                      <a:pt x="294536" y="83490"/>
                    </a:cubicBezTo>
                    <a:lnTo>
                      <a:pt x="293298" y="84442"/>
                    </a:lnTo>
                    <a:cubicBezTo>
                      <a:pt x="295203" y="80727"/>
                      <a:pt x="296822" y="76918"/>
                      <a:pt x="297870" y="72822"/>
                    </a:cubicBezTo>
                    <a:cubicBezTo>
                      <a:pt x="304061" y="48628"/>
                      <a:pt x="289773" y="22244"/>
                      <a:pt x="268056" y="9861"/>
                    </a:cubicBezTo>
                    <a:cubicBezTo>
                      <a:pt x="246339" y="-2521"/>
                      <a:pt x="219193" y="-2331"/>
                      <a:pt x="195476" y="5385"/>
                    </a:cubicBezTo>
                    <a:cubicBezTo>
                      <a:pt x="184903" y="8814"/>
                      <a:pt x="174331" y="13767"/>
                      <a:pt x="164043" y="19482"/>
                    </a:cubicBezTo>
                    <a:cubicBezTo>
                      <a:pt x="152423" y="26054"/>
                      <a:pt x="89653" y="64535"/>
                      <a:pt x="67746" y="90252"/>
                    </a:cubicBezTo>
                    <a:cubicBezTo>
                      <a:pt x="25836" y="139592"/>
                      <a:pt x="8786" y="179407"/>
                      <a:pt x="118" y="191313"/>
                    </a:cubicBezTo>
                    <a:cubicBezTo>
                      <a:pt x="-1406" y="193408"/>
                      <a:pt x="11929" y="206648"/>
                      <a:pt x="33265" y="214078"/>
                    </a:cubicBezTo>
                    <a:cubicBezTo>
                      <a:pt x="61364" y="223888"/>
                      <a:pt x="91844" y="224746"/>
                      <a:pt x="121086" y="218935"/>
                    </a:cubicBezTo>
                    <a:cubicBezTo>
                      <a:pt x="126134" y="248177"/>
                      <a:pt x="152518" y="270656"/>
                      <a:pt x="181474" y="277800"/>
                    </a:cubicBezTo>
                    <a:cubicBezTo>
                      <a:pt x="210811" y="285039"/>
                      <a:pt x="241863" y="279038"/>
                      <a:pt x="270247" y="268846"/>
                    </a:cubicBezTo>
                    <a:cubicBezTo>
                      <a:pt x="273105" y="267799"/>
                      <a:pt x="275962" y="266656"/>
                      <a:pt x="278820" y="265513"/>
                    </a:cubicBezTo>
                    <a:lnTo>
                      <a:pt x="278820" y="265513"/>
                    </a:lnTo>
                    <a:cubicBezTo>
                      <a:pt x="310633" y="323901"/>
                      <a:pt x="359401" y="317138"/>
                      <a:pt x="387595" y="308470"/>
                    </a:cubicBezTo>
                    <a:cubicBezTo>
                      <a:pt x="400740" y="304470"/>
                      <a:pt x="412836" y="298183"/>
                      <a:pt x="424266" y="290659"/>
                    </a:cubicBezTo>
                    <a:cubicBezTo>
                      <a:pt x="428648" y="308089"/>
                      <a:pt x="459033" y="331044"/>
                      <a:pt x="476940" y="331616"/>
                    </a:cubicBezTo>
                    <a:cubicBezTo>
                      <a:pt x="547139" y="333711"/>
                      <a:pt x="675250" y="228556"/>
                      <a:pt x="743354" y="164357"/>
                    </a:cubicBezTo>
                    <a:cubicBezTo>
                      <a:pt x="743544" y="164357"/>
                      <a:pt x="743830" y="164452"/>
                      <a:pt x="744021" y="164452"/>
                    </a:cubicBezTo>
                    <a:lnTo>
                      <a:pt x="748783" y="159214"/>
                    </a:lnTo>
                    <a:cubicBezTo>
                      <a:pt x="772215" y="136830"/>
                      <a:pt x="787359" y="120352"/>
                      <a:pt x="788598" y="116827"/>
                    </a:cubicBezTo>
                    <a:cubicBezTo>
                      <a:pt x="793646" y="102444"/>
                      <a:pt x="790789" y="84442"/>
                      <a:pt x="779835" y="73869"/>
                    </a:cubicBezTo>
                    <a:close/>
                  </a:path>
                </a:pathLst>
              </a:custGeom>
              <a:solidFill>
                <a:srgbClr val="E5F3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2" name="Google Shape;922;g3085bbd85ef_0_73"/>
              <p:cNvSpPr/>
              <p:nvPr/>
            </p:nvSpPr>
            <p:spPr>
              <a:xfrm flipH="1">
                <a:off x="400676" y="2788920"/>
                <a:ext cx="300244" cy="266610"/>
              </a:xfrm>
              <a:custGeom>
                <a:avLst/>
                <a:gdLst/>
                <a:ahLst/>
                <a:cxnLst/>
                <a:rect l="l" t="t" r="r" b="b"/>
                <a:pathLst>
                  <a:path w="297271" h="263970" extrusionOk="0">
                    <a:moveTo>
                      <a:pt x="0" y="215318"/>
                    </a:moveTo>
                    <a:cubicBezTo>
                      <a:pt x="31813" y="273707"/>
                      <a:pt x="80581" y="266944"/>
                      <a:pt x="108775" y="258276"/>
                    </a:cubicBezTo>
                    <a:cubicBezTo>
                      <a:pt x="136970" y="249608"/>
                      <a:pt x="160687" y="230749"/>
                      <a:pt x="182785" y="211223"/>
                    </a:cubicBezTo>
                    <a:cubicBezTo>
                      <a:pt x="216598" y="181409"/>
                      <a:pt x="248698" y="149215"/>
                      <a:pt x="273939" y="111877"/>
                    </a:cubicBezTo>
                    <a:cubicBezTo>
                      <a:pt x="283178" y="98161"/>
                      <a:pt x="291655" y="83587"/>
                      <a:pt x="295370" y="67490"/>
                    </a:cubicBezTo>
                    <a:cubicBezTo>
                      <a:pt x="299085" y="51393"/>
                      <a:pt x="297656" y="33486"/>
                      <a:pt x="288417" y="19865"/>
                    </a:cubicBezTo>
                    <a:cubicBezTo>
                      <a:pt x="274701" y="-518"/>
                      <a:pt x="230314" y="-17759"/>
                      <a:pt x="168973" y="3501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3" name="Google Shape;923;g3085bbd85ef_0_73"/>
              <p:cNvSpPr/>
              <p:nvPr/>
            </p:nvSpPr>
            <p:spPr>
              <a:xfrm flipH="1">
                <a:off x="184234" y="2799720"/>
                <a:ext cx="370526" cy="273811"/>
              </a:xfrm>
              <a:custGeom>
                <a:avLst/>
                <a:gdLst/>
                <a:ahLst/>
                <a:cxnLst/>
                <a:rect l="l" t="t" r="r" b="b"/>
                <a:pathLst>
                  <a:path w="366857" h="271100" extrusionOk="0">
                    <a:moveTo>
                      <a:pt x="149924" y="57139"/>
                    </a:moveTo>
                    <a:cubicBezTo>
                      <a:pt x="232220" y="17896"/>
                      <a:pt x="320326" y="-21061"/>
                      <a:pt x="355663" y="13134"/>
                    </a:cubicBezTo>
                    <a:cubicBezTo>
                      <a:pt x="366713" y="23802"/>
                      <a:pt x="369475" y="41804"/>
                      <a:pt x="364427" y="56187"/>
                    </a:cubicBezTo>
                    <a:cubicBezTo>
                      <a:pt x="359664" y="69712"/>
                      <a:pt x="150304" y="273928"/>
                      <a:pt x="52673" y="271071"/>
                    </a:cubicBezTo>
                    <a:cubicBezTo>
                      <a:pt x="34766" y="270499"/>
                      <a:pt x="4382" y="247544"/>
                      <a:pt x="0" y="230113"/>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4" name="Google Shape;924;g3085bbd85ef_0_73"/>
              <p:cNvSpPr/>
              <p:nvPr/>
            </p:nvSpPr>
            <p:spPr>
              <a:xfrm flipH="1">
                <a:off x="531578" y="2770560"/>
                <a:ext cx="330262" cy="251472"/>
              </a:xfrm>
              <a:custGeom>
                <a:avLst/>
                <a:gdLst/>
                <a:ahLst/>
                <a:cxnLst/>
                <a:rect l="l" t="t" r="r" b="b"/>
                <a:pathLst>
                  <a:path w="326992" h="248982" extrusionOk="0">
                    <a:moveTo>
                      <a:pt x="0" y="185695"/>
                    </a:moveTo>
                    <a:cubicBezTo>
                      <a:pt x="4477" y="215508"/>
                      <a:pt x="31242" y="238558"/>
                      <a:pt x="60579" y="245797"/>
                    </a:cubicBezTo>
                    <a:cubicBezTo>
                      <a:pt x="89916" y="253036"/>
                      <a:pt x="120968" y="247036"/>
                      <a:pt x="149352" y="236844"/>
                    </a:cubicBezTo>
                    <a:cubicBezTo>
                      <a:pt x="220504" y="211412"/>
                      <a:pt x="282226" y="158644"/>
                      <a:pt x="315182" y="90540"/>
                    </a:cubicBezTo>
                    <a:cubicBezTo>
                      <a:pt x="320897" y="78729"/>
                      <a:pt x="325755" y="66346"/>
                      <a:pt x="326803" y="53297"/>
                    </a:cubicBezTo>
                    <a:cubicBezTo>
                      <a:pt x="327851" y="40248"/>
                      <a:pt x="324612" y="26437"/>
                      <a:pt x="315754" y="16721"/>
                    </a:cubicBezTo>
                    <a:cubicBezTo>
                      <a:pt x="286607" y="-15188"/>
                      <a:pt x="230410" y="-233"/>
                      <a:pt x="173641" y="51392"/>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5" name="Google Shape;925;g3085bbd85ef_0_73"/>
              <p:cNvSpPr/>
              <p:nvPr/>
            </p:nvSpPr>
            <p:spPr>
              <a:xfrm flipH="1">
                <a:off x="683252" y="2737440"/>
                <a:ext cx="303148" cy="225932"/>
              </a:xfrm>
              <a:custGeom>
                <a:avLst/>
                <a:gdLst/>
                <a:ahLst/>
                <a:cxnLst/>
                <a:rect l="l" t="t" r="r" b="b"/>
                <a:pathLst>
                  <a:path w="300147" h="223695" extrusionOk="0">
                    <a:moveTo>
                      <a:pt x="3620" y="199839"/>
                    </a:moveTo>
                    <a:cubicBezTo>
                      <a:pt x="13145" y="206316"/>
                      <a:pt x="23622" y="211364"/>
                      <a:pt x="34385" y="215174"/>
                    </a:cubicBezTo>
                    <a:cubicBezTo>
                      <a:pt x="80581" y="231272"/>
                      <a:pt x="132969" y="223461"/>
                      <a:pt x="176498" y="200982"/>
                    </a:cubicBezTo>
                    <a:cubicBezTo>
                      <a:pt x="219932" y="178503"/>
                      <a:pt x="255270" y="142499"/>
                      <a:pt x="283750" y="102684"/>
                    </a:cubicBezTo>
                    <a:cubicBezTo>
                      <a:pt x="290131" y="93826"/>
                      <a:pt x="296228" y="84491"/>
                      <a:pt x="298990" y="73823"/>
                    </a:cubicBezTo>
                    <a:cubicBezTo>
                      <a:pt x="305181" y="49630"/>
                      <a:pt x="285560" y="19626"/>
                      <a:pt x="263366" y="8196"/>
                    </a:cubicBezTo>
                    <a:cubicBezTo>
                      <a:pt x="198501" y="-25427"/>
                      <a:pt x="96298" y="45725"/>
                      <a:pt x="0" y="197267"/>
                    </a:cubicBezTo>
                  </a:path>
                </a:pathLst>
              </a:custGeom>
              <a:solidFill>
                <a:srgbClr val="E5F3F1"/>
              </a:solid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43"/>
                                        </p:tgtEl>
                                        <p:attrNameLst>
                                          <p:attrName>style.visibility</p:attrName>
                                        </p:attrNameLst>
                                      </p:cBhvr>
                                      <p:to>
                                        <p:strVal val="visible"/>
                                      </p:to>
                                    </p:set>
                                    <p:animEffect transition="in" filter="fade">
                                      <p:cBhvr>
                                        <p:cTn id="7" dur="100"/>
                                        <p:tgtEl>
                                          <p:spTgt spid="8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49"/>
                                        </p:tgtEl>
                                        <p:attrNameLst>
                                          <p:attrName>style.visibility</p:attrName>
                                        </p:attrNameLst>
                                      </p:cBhvr>
                                      <p:to>
                                        <p:strVal val="visible"/>
                                      </p:to>
                                    </p:set>
                                    <p:animEffect transition="in" filter="fade">
                                      <p:cBhvr>
                                        <p:cTn id="12" dur="100"/>
                                        <p:tgtEl>
                                          <p:spTgt spid="8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46"/>
                                        </p:tgtEl>
                                        <p:attrNameLst>
                                          <p:attrName>style.visibility</p:attrName>
                                        </p:attrNameLst>
                                      </p:cBhvr>
                                      <p:to>
                                        <p:strVal val="visible"/>
                                      </p:to>
                                    </p:set>
                                    <p:animEffect transition="in" filter="fade">
                                      <p:cBhvr>
                                        <p:cTn id="17" dur="100"/>
                                        <p:tgtEl>
                                          <p:spTgt spid="84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52"/>
                                        </p:tgtEl>
                                        <p:attrNameLst>
                                          <p:attrName>style.visibility</p:attrName>
                                        </p:attrNameLst>
                                      </p:cBhvr>
                                      <p:to>
                                        <p:strVal val="visible"/>
                                      </p:to>
                                    </p:set>
                                    <p:animEffect transition="in" filter="fade">
                                      <p:cBhvr>
                                        <p:cTn id="22" dur="100"/>
                                        <p:tgtEl>
                                          <p:spTgt spid="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9"/>
        <p:cNvGrpSpPr/>
        <p:nvPr/>
      </p:nvGrpSpPr>
      <p:grpSpPr>
        <a:xfrm>
          <a:off x="0" y="0"/>
          <a:ext cx="0" cy="0"/>
          <a:chOff x="0" y="0"/>
          <a:chExt cx="0" cy="0"/>
        </a:xfrm>
      </p:grpSpPr>
      <p:grpSp>
        <p:nvGrpSpPr>
          <p:cNvPr id="930" name="Google Shape;930;g3085bbd85ef_0_45"/>
          <p:cNvGrpSpPr/>
          <p:nvPr/>
        </p:nvGrpSpPr>
        <p:grpSpPr>
          <a:xfrm>
            <a:off x="5632645" y="1599336"/>
            <a:ext cx="926700" cy="507600"/>
            <a:chOff x="5632645" y="1599336"/>
            <a:chExt cx="926700" cy="507600"/>
          </a:xfrm>
        </p:grpSpPr>
        <p:sp>
          <p:nvSpPr>
            <p:cNvPr id="931" name="Google Shape;931;g3085bbd85ef_0_45"/>
            <p:cNvSpPr/>
            <p:nvPr/>
          </p:nvSpPr>
          <p:spPr>
            <a:xfrm>
              <a:off x="5632645" y="1599336"/>
              <a:ext cx="926700" cy="507600"/>
            </a:xfrm>
            <a:prstGeom prst="roundRect">
              <a:avLst>
                <a:gd name="adj" fmla="val 50000"/>
              </a:avLst>
            </a:prstGeom>
            <a:solidFill>
              <a:srgbClr val="F2CB8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2" name="Google Shape;932;g3085bbd85ef_0_45"/>
            <p:cNvSpPr/>
            <p:nvPr/>
          </p:nvSpPr>
          <p:spPr>
            <a:xfrm>
              <a:off x="5932525" y="1750176"/>
              <a:ext cx="324212" cy="206397"/>
            </a:xfrm>
            <a:custGeom>
              <a:avLst/>
              <a:gdLst/>
              <a:ahLst/>
              <a:cxnLst/>
              <a:rect l="l" t="t" r="r" b="b"/>
              <a:pathLst>
                <a:path w="2091690" h="1331595" extrusionOk="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33" name="Google Shape;933;g3085bbd85ef_0_45"/>
          <p:cNvSpPr/>
          <p:nvPr/>
        </p:nvSpPr>
        <p:spPr>
          <a:xfrm>
            <a:off x="5632645" y="2822853"/>
            <a:ext cx="926700" cy="507600"/>
          </a:xfrm>
          <a:prstGeom prst="roundRect">
            <a:avLst>
              <a:gd name="adj" fmla="val 50000"/>
            </a:avLst>
          </a:prstGeom>
          <a:solidFill>
            <a:srgbClr val="F2CB8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4" name="Google Shape;934;g3085bbd85ef_0_45"/>
          <p:cNvSpPr/>
          <p:nvPr/>
        </p:nvSpPr>
        <p:spPr>
          <a:xfrm>
            <a:off x="5932525" y="2973693"/>
            <a:ext cx="324212" cy="206397"/>
          </a:xfrm>
          <a:custGeom>
            <a:avLst/>
            <a:gdLst/>
            <a:ahLst/>
            <a:cxnLst/>
            <a:rect l="l" t="t" r="r" b="b"/>
            <a:pathLst>
              <a:path w="2091690" h="1331595" extrusionOk="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5" name="Google Shape;935;g3085bbd85ef_0_45"/>
          <p:cNvSpPr/>
          <p:nvPr/>
        </p:nvSpPr>
        <p:spPr>
          <a:xfrm>
            <a:off x="5632645" y="4046369"/>
            <a:ext cx="926700" cy="507600"/>
          </a:xfrm>
          <a:prstGeom prst="roundRect">
            <a:avLst>
              <a:gd name="adj" fmla="val 50000"/>
            </a:avLst>
          </a:prstGeom>
          <a:solidFill>
            <a:srgbClr val="F2CB8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6" name="Google Shape;936;g3085bbd85ef_0_45"/>
          <p:cNvSpPr/>
          <p:nvPr/>
        </p:nvSpPr>
        <p:spPr>
          <a:xfrm>
            <a:off x="5932525" y="4197209"/>
            <a:ext cx="324212" cy="206397"/>
          </a:xfrm>
          <a:custGeom>
            <a:avLst/>
            <a:gdLst/>
            <a:ahLst/>
            <a:cxnLst/>
            <a:rect l="l" t="t" r="r" b="b"/>
            <a:pathLst>
              <a:path w="2091690" h="1331595" extrusionOk="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7" name="Google Shape;937;g3085bbd85ef_0_45"/>
          <p:cNvSpPr/>
          <p:nvPr/>
        </p:nvSpPr>
        <p:spPr>
          <a:xfrm>
            <a:off x="1999200" y="1476908"/>
            <a:ext cx="3405900" cy="773400"/>
          </a:xfrm>
          <a:prstGeom prst="rect">
            <a:avLst/>
          </a:prstGeom>
          <a:noFill/>
          <a:ln>
            <a:noFill/>
          </a:ln>
        </p:spPr>
        <p:txBody>
          <a:bodyPr spcFirstLastPara="1" wrap="square" lIns="90000" tIns="45000" rIns="90000" bIns="45000" anchor="t" anchorCtr="0">
            <a:noAutofit/>
          </a:bodyPr>
          <a:lstStyle/>
          <a:p>
            <a:pPr marL="0" marR="0" lvl="0" indent="0" algn="r" rtl="0">
              <a:lnSpc>
                <a:spcPct val="100000"/>
              </a:lnSpc>
              <a:spcBef>
                <a:spcPts val="0"/>
              </a:spcBef>
              <a:spcAft>
                <a:spcPts val="0"/>
              </a:spcAft>
              <a:buClr>
                <a:srgbClr val="FFFFFF"/>
              </a:buClr>
              <a:buSzPts val="2000"/>
              <a:buFont typeface="Calibri"/>
              <a:buNone/>
            </a:pPr>
            <a:r>
              <a:rPr lang="en-US" sz="2000" b="1">
                <a:solidFill>
                  <a:srgbClr val="235C5C"/>
                </a:solidFill>
                <a:latin typeface="Calibri"/>
                <a:ea typeface="Calibri"/>
                <a:cs typeface="Calibri"/>
                <a:sym typeface="Calibri"/>
              </a:rPr>
              <a:t>Die Akzeptanz der </a:t>
            </a:r>
            <a:br>
              <a:rPr lang="en-US" sz="2000" b="1">
                <a:solidFill>
                  <a:srgbClr val="235C5C"/>
                </a:solidFill>
                <a:latin typeface="Calibri"/>
                <a:ea typeface="Calibri"/>
                <a:cs typeface="Calibri"/>
                <a:sym typeface="Calibri"/>
              </a:rPr>
            </a:br>
            <a:r>
              <a:rPr lang="en-US" sz="2000" b="1">
                <a:solidFill>
                  <a:srgbClr val="235C5C"/>
                </a:solidFill>
                <a:latin typeface="Calibri"/>
                <a:ea typeface="Calibri"/>
                <a:cs typeface="Calibri"/>
                <a:sym typeface="Calibri"/>
              </a:rPr>
              <a:t>besorgniserregende Realität der Zukunft</a:t>
            </a:r>
            <a:endParaRPr sz="2000" b="0" i="0" u="none" strike="noStrike" cap="none">
              <a:solidFill>
                <a:srgbClr val="235C5C"/>
              </a:solidFill>
              <a:latin typeface="Arial"/>
              <a:ea typeface="Arial"/>
              <a:cs typeface="Arial"/>
              <a:sym typeface="Arial"/>
            </a:endParaRPr>
          </a:p>
        </p:txBody>
      </p:sp>
      <p:sp>
        <p:nvSpPr>
          <p:cNvPr id="938" name="Google Shape;938;g3085bbd85ef_0_45"/>
          <p:cNvSpPr/>
          <p:nvPr/>
        </p:nvSpPr>
        <p:spPr>
          <a:xfrm>
            <a:off x="1999200" y="2885391"/>
            <a:ext cx="3405900" cy="382500"/>
          </a:xfrm>
          <a:prstGeom prst="rect">
            <a:avLst/>
          </a:prstGeom>
          <a:noFill/>
          <a:ln>
            <a:noFill/>
          </a:ln>
        </p:spPr>
        <p:txBody>
          <a:bodyPr spcFirstLastPara="1" wrap="square" lIns="90000" tIns="45000" rIns="90000" bIns="45000" anchor="t" anchorCtr="0">
            <a:noAutofit/>
          </a:bodyPr>
          <a:lstStyle/>
          <a:p>
            <a:pPr marL="0" marR="0" lvl="0" indent="0" algn="r" rtl="0">
              <a:lnSpc>
                <a:spcPct val="100000"/>
              </a:lnSpc>
              <a:spcBef>
                <a:spcPts val="0"/>
              </a:spcBef>
              <a:spcAft>
                <a:spcPts val="0"/>
              </a:spcAft>
              <a:buClr>
                <a:srgbClr val="FFFFFF"/>
              </a:buClr>
              <a:buSzPts val="2000"/>
              <a:buFont typeface="Calibri"/>
              <a:buNone/>
            </a:pPr>
            <a:r>
              <a:rPr lang="en-US" sz="2000" b="1">
                <a:solidFill>
                  <a:srgbClr val="235C5C"/>
                </a:solidFill>
                <a:latin typeface="Calibri"/>
                <a:ea typeface="Calibri"/>
                <a:cs typeface="Calibri"/>
                <a:sym typeface="Calibri"/>
              </a:rPr>
              <a:t>Awareness</a:t>
            </a:r>
            <a:endParaRPr sz="2000" b="0" i="0" u="none" strike="noStrike" cap="none">
              <a:solidFill>
                <a:srgbClr val="235C5C"/>
              </a:solidFill>
              <a:latin typeface="Arial"/>
              <a:ea typeface="Arial"/>
              <a:cs typeface="Arial"/>
              <a:sym typeface="Arial"/>
            </a:endParaRPr>
          </a:p>
        </p:txBody>
      </p:sp>
      <p:sp>
        <p:nvSpPr>
          <p:cNvPr id="939" name="Google Shape;939;g3085bbd85ef_0_45"/>
          <p:cNvSpPr/>
          <p:nvPr/>
        </p:nvSpPr>
        <p:spPr>
          <a:xfrm>
            <a:off x="1999200" y="4108916"/>
            <a:ext cx="3405900" cy="382500"/>
          </a:xfrm>
          <a:prstGeom prst="rect">
            <a:avLst/>
          </a:prstGeom>
          <a:noFill/>
          <a:ln>
            <a:noFill/>
          </a:ln>
        </p:spPr>
        <p:txBody>
          <a:bodyPr spcFirstLastPara="1" wrap="square" lIns="90000" tIns="45000" rIns="90000" bIns="45000" anchor="t" anchorCtr="0">
            <a:noAutofit/>
          </a:bodyPr>
          <a:lstStyle/>
          <a:p>
            <a:pPr marL="0" marR="0" lvl="0" indent="0" algn="r" rtl="0">
              <a:lnSpc>
                <a:spcPct val="100000"/>
              </a:lnSpc>
              <a:spcBef>
                <a:spcPts val="0"/>
              </a:spcBef>
              <a:spcAft>
                <a:spcPts val="0"/>
              </a:spcAft>
              <a:buClr>
                <a:srgbClr val="FFFFFF"/>
              </a:buClr>
              <a:buSzPts val="2000"/>
              <a:buFont typeface="Calibri"/>
              <a:buNone/>
            </a:pPr>
            <a:r>
              <a:rPr lang="en-US" sz="2000" b="1">
                <a:solidFill>
                  <a:srgbClr val="235C5C"/>
                </a:solidFill>
                <a:latin typeface="Calibri"/>
                <a:ea typeface="Calibri"/>
                <a:cs typeface="Calibri"/>
                <a:sym typeface="Calibri"/>
              </a:rPr>
              <a:t>Starke Emotionen</a:t>
            </a:r>
            <a:endParaRPr sz="2000" b="0" i="0" u="none" strike="noStrike" cap="none">
              <a:solidFill>
                <a:srgbClr val="235C5C"/>
              </a:solidFill>
              <a:latin typeface="Arial"/>
              <a:ea typeface="Arial"/>
              <a:cs typeface="Arial"/>
              <a:sym typeface="Arial"/>
            </a:endParaRPr>
          </a:p>
        </p:txBody>
      </p:sp>
      <p:sp>
        <p:nvSpPr>
          <p:cNvPr id="940" name="Google Shape;940;g3085bbd85ef_0_45"/>
          <p:cNvSpPr/>
          <p:nvPr/>
        </p:nvSpPr>
        <p:spPr>
          <a:xfrm>
            <a:off x="5632645" y="5269886"/>
            <a:ext cx="926700" cy="507600"/>
          </a:xfrm>
          <a:prstGeom prst="roundRect">
            <a:avLst>
              <a:gd name="adj" fmla="val 50000"/>
            </a:avLst>
          </a:prstGeom>
          <a:solidFill>
            <a:srgbClr val="F2CB8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1" name="Google Shape;941;g3085bbd85ef_0_45"/>
          <p:cNvSpPr/>
          <p:nvPr/>
        </p:nvSpPr>
        <p:spPr>
          <a:xfrm>
            <a:off x="5932525" y="5420726"/>
            <a:ext cx="324212" cy="206397"/>
          </a:xfrm>
          <a:custGeom>
            <a:avLst/>
            <a:gdLst/>
            <a:ahLst/>
            <a:cxnLst/>
            <a:rect l="l" t="t" r="r" b="b"/>
            <a:pathLst>
              <a:path w="2091690" h="1331595" extrusionOk="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2" name="Google Shape;942;g3085bbd85ef_0_45"/>
          <p:cNvSpPr/>
          <p:nvPr/>
        </p:nvSpPr>
        <p:spPr>
          <a:xfrm>
            <a:off x="1999200" y="5332441"/>
            <a:ext cx="3405900" cy="382500"/>
          </a:xfrm>
          <a:prstGeom prst="rect">
            <a:avLst/>
          </a:prstGeom>
          <a:noFill/>
          <a:ln>
            <a:noFill/>
          </a:ln>
        </p:spPr>
        <p:txBody>
          <a:bodyPr spcFirstLastPara="1" wrap="square" lIns="90000" tIns="45000" rIns="90000" bIns="45000" anchor="t" anchorCtr="0">
            <a:noAutofit/>
          </a:bodyPr>
          <a:lstStyle/>
          <a:p>
            <a:pPr marL="0" marR="0" lvl="0" indent="0" algn="r" rtl="0">
              <a:lnSpc>
                <a:spcPct val="100000"/>
              </a:lnSpc>
              <a:spcBef>
                <a:spcPts val="0"/>
              </a:spcBef>
              <a:spcAft>
                <a:spcPts val="0"/>
              </a:spcAft>
              <a:buClr>
                <a:srgbClr val="FFFFFF"/>
              </a:buClr>
              <a:buSzPts val="2000"/>
              <a:buFont typeface="Calibri"/>
              <a:buNone/>
            </a:pPr>
            <a:r>
              <a:rPr lang="en-US" sz="2000" b="1">
                <a:solidFill>
                  <a:srgbClr val="235C5C"/>
                </a:solidFill>
                <a:latin typeface="Calibri"/>
                <a:ea typeface="Calibri"/>
                <a:cs typeface="Calibri"/>
                <a:sym typeface="Calibri"/>
              </a:rPr>
              <a:t>Angst</a:t>
            </a:r>
            <a:endParaRPr sz="2000" b="0" i="0" u="none" strike="noStrike" cap="none">
              <a:solidFill>
                <a:srgbClr val="235C5C"/>
              </a:solidFill>
              <a:latin typeface="Arial"/>
              <a:ea typeface="Arial"/>
              <a:cs typeface="Arial"/>
              <a:sym typeface="Arial"/>
            </a:endParaRPr>
          </a:p>
        </p:txBody>
      </p:sp>
      <p:sp>
        <p:nvSpPr>
          <p:cNvPr id="943" name="Google Shape;943;g3085bbd85ef_0_45"/>
          <p:cNvSpPr/>
          <p:nvPr/>
        </p:nvSpPr>
        <p:spPr>
          <a:xfrm>
            <a:off x="6786900" y="1476908"/>
            <a:ext cx="4548900" cy="773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FFFFFF"/>
              </a:buClr>
              <a:buSzPts val="2000"/>
              <a:buFont typeface="Calibri"/>
              <a:buNone/>
            </a:pPr>
            <a:r>
              <a:rPr lang="en-US" sz="2000" b="1">
                <a:solidFill>
                  <a:srgbClr val="5A8444"/>
                </a:solidFill>
                <a:latin typeface="Calibri"/>
                <a:ea typeface="Calibri"/>
                <a:cs typeface="Calibri"/>
                <a:sym typeface="Calibri"/>
              </a:rPr>
              <a:t>Validierung von Gefühlen + </a:t>
            </a:r>
            <a:br>
              <a:rPr lang="en-US" sz="2000" b="1">
                <a:solidFill>
                  <a:srgbClr val="5A8444"/>
                </a:solidFill>
                <a:latin typeface="Calibri"/>
                <a:ea typeface="Calibri"/>
                <a:cs typeface="Calibri"/>
                <a:sym typeface="Calibri"/>
              </a:rPr>
            </a:br>
            <a:r>
              <a:rPr lang="en-US" sz="2000" b="1">
                <a:solidFill>
                  <a:srgbClr val="5A8444"/>
                </a:solidFill>
                <a:latin typeface="Calibri"/>
                <a:ea typeface="Calibri"/>
                <a:cs typeface="Calibri"/>
                <a:sym typeface="Calibri"/>
              </a:rPr>
              <a:t>Eröffnung von Möglichkeiten zur Veränderung</a:t>
            </a:r>
            <a:endParaRPr sz="2000" b="0" i="0" u="none" strike="noStrike" cap="none">
              <a:solidFill>
                <a:srgbClr val="5A8444"/>
              </a:solidFill>
              <a:latin typeface="Arial"/>
              <a:ea typeface="Arial"/>
              <a:cs typeface="Arial"/>
              <a:sym typeface="Arial"/>
            </a:endParaRPr>
          </a:p>
        </p:txBody>
      </p:sp>
      <p:sp>
        <p:nvSpPr>
          <p:cNvPr id="944" name="Google Shape;944;g3085bbd85ef_0_45"/>
          <p:cNvSpPr/>
          <p:nvPr/>
        </p:nvSpPr>
        <p:spPr>
          <a:xfrm>
            <a:off x="6786900" y="2618491"/>
            <a:ext cx="3405900" cy="3825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FFFFFF"/>
              </a:buClr>
              <a:buSzPts val="2000"/>
              <a:buFont typeface="Calibri"/>
              <a:buNone/>
            </a:pPr>
            <a:r>
              <a:rPr lang="en-US" sz="2000" b="1">
                <a:solidFill>
                  <a:srgbClr val="5A8444"/>
                </a:solidFill>
                <a:latin typeface="Calibri"/>
                <a:ea typeface="Calibri"/>
                <a:cs typeface="Calibri"/>
                <a:sym typeface="Calibri"/>
              </a:rPr>
              <a:t>Hilft, sich auf die Zukunft vorzubereiten und fundierte Entscheidungen zu treffen </a:t>
            </a:r>
            <a:endParaRPr sz="2000" b="0" i="0" u="none" strike="noStrike" cap="none">
              <a:solidFill>
                <a:srgbClr val="5A8444"/>
              </a:solidFill>
              <a:latin typeface="Arial"/>
              <a:ea typeface="Arial"/>
              <a:cs typeface="Arial"/>
              <a:sym typeface="Arial"/>
            </a:endParaRPr>
          </a:p>
        </p:txBody>
      </p:sp>
      <p:sp>
        <p:nvSpPr>
          <p:cNvPr id="945" name="Google Shape;945;g3085bbd85ef_0_45"/>
          <p:cNvSpPr/>
          <p:nvPr/>
        </p:nvSpPr>
        <p:spPr>
          <a:xfrm>
            <a:off x="6786900" y="3951866"/>
            <a:ext cx="3405900" cy="6966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FFFFFF"/>
              </a:buClr>
              <a:buSzPts val="2000"/>
              <a:buFont typeface="Calibri"/>
              <a:buNone/>
            </a:pPr>
            <a:r>
              <a:rPr lang="en-US" sz="2000" b="1">
                <a:solidFill>
                  <a:srgbClr val="5A8444"/>
                </a:solidFill>
                <a:latin typeface="Calibri"/>
                <a:ea typeface="Calibri"/>
                <a:cs typeface="Calibri"/>
                <a:sym typeface="Calibri"/>
              </a:rPr>
              <a:t>Mächtige Ressource + </a:t>
            </a:r>
            <a:br>
              <a:rPr lang="en-US" sz="2000" b="1">
                <a:solidFill>
                  <a:srgbClr val="5A8444"/>
                </a:solidFill>
                <a:latin typeface="Calibri"/>
                <a:ea typeface="Calibri"/>
                <a:cs typeface="Calibri"/>
                <a:sym typeface="Calibri"/>
              </a:rPr>
            </a:br>
            <a:r>
              <a:rPr lang="en-US" sz="2000" b="1">
                <a:solidFill>
                  <a:srgbClr val="5A8444"/>
                </a:solidFill>
                <a:latin typeface="Calibri"/>
                <a:ea typeface="Calibri"/>
                <a:cs typeface="Calibri"/>
                <a:sym typeface="Calibri"/>
              </a:rPr>
              <a:t>Quelle der Motivation</a:t>
            </a:r>
            <a:endParaRPr sz="2000" b="0" i="0" u="none" strike="noStrike" cap="none">
              <a:solidFill>
                <a:srgbClr val="5A8444"/>
              </a:solidFill>
              <a:latin typeface="Arial"/>
              <a:ea typeface="Arial"/>
              <a:cs typeface="Arial"/>
              <a:sym typeface="Arial"/>
            </a:endParaRPr>
          </a:p>
        </p:txBody>
      </p:sp>
      <p:sp>
        <p:nvSpPr>
          <p:cNvPr id="946" name="Google Shape;946;g3085bbd85ef_0_45"/>
          <p:cNvSpPr/>
          <p:nvPr/>
        </p:nvSpPr>
        <p:spPr>
          <a:xfrm>
            <a:off x="6786900" y="5175391"/>
            <a:ext cx="3405900" cy="6966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FFFFFF"/>
              </a:buClr>
              <a:buSzPts val="2000"/>
              <a:buFont typeface="Calibri"/>
              <a:buNone/>
            </a:pPr>
            <a:r>
              <a:rPr lang="en-US" sz="2000" b="1">
                <a:solidFill>
                  <a:srgbClr val="5A8444"/>
                </a:solidFill>
                <a:latin typeface="Calibri"/>
                <a:ea typeface="Calibri"/>
                <a:cs typeface="Calibri"/>
                <a:sym typeface="Calibri"/>
              </a:rPr>
              <a:t>Messenger, der hilft, Bedrohungen zu erkennen und Verhalten zu ändern</a:t>
            </a:r>
            <a:endParaRPr sz="2000" b="0" i="0" u="none" strike="noStrike" cap="none">
              <a:solidFill>
                <a:srgbClr val="5A8444"/>
              </a:solidFill>
              <a:latin typeface="Arial"/>
              <a:ea typeface="Arial"/>
              <a:cs typeface="Arial"/>
              <a:sym typeface="Arial"/>
            </a:endParaRPr>
          </a:p>
        </p:txBody>
      </p:sp>
      <p:sp>
        <p:nvSpPr>
          <p:cNvPr id="947" name="Google Shape;947;g3085bbd85ef_0_45"/>
          <p:cNvSpPr txBox="1"/>
          <p:nvPr/>
        </p:nvSpPr>
        <p:spPr>
          <a:xfrm>
            <a:off x="2091275" y="394707"/>
            <a:ext cx="8009400" cy="714000"/>
          </a:xfrm>
          <a:prstGeom prst="rect">
            <a:avLst/>
          </a:prstGeom>
          <a:noFill/>
          <a:ln>
            <a:noFill/>
          </a:ln>
        </p:spPr>
        <p:txBody>
          <a:bodyPr spcFirstLastPara="1" wrap="square" lIns="91425" tIns="91425" rIns="91425" bIns="91425" anchor="t" anchorCtr="0">
            <a:noAutofit/>
          </a:bodyPr>
          <a:lstStyle/>
          <a:p>
            <a:pPr marL="0" lvl="0" indent="0" algn="ctr" rtl="0">
              <a:lnSpc>
                <a:spcPct val="85000"/>
              </a:lnSpc>
              <a:spcBef>
                <a:spcPts val="0"/>
              </a:spcBef>
              <a:spcAft>
                <a:spcPts val="0"/>
              </a:spcAft>
              <a:buNone/>
            </a:pPr>
            <a:r>
              <a:rPr lang="en-US" sz="3000">
                <a:solidFill>
                  <a:srgbClr val="2F663E"/>
                </a:solidFill>
                <a:latin typeface="Work Sans Medium"/>
                <a:ea typeface="Work Sans Medium"/>
                <a:cs typeface="Work Sans Medium"/>
                <a:sym typeface="Work Sans Medium"/>
              </a:rPr>
              <a:t>Positive Auswirkungen der Klimaangst</a:t>
            </a:r>
            <a:endParaRPr sz="3000">
              <a:solidFill>
                <a:srgbClr val="2F663E"/>
              </a:solidFill>
              <a:latin typeface="Work Sans Medium"/>
              <a:ea typeface="Work Sans Medium"/>
              <a:cs typeface="Work Sans Medium"/>
              <a:sym typeface="Work Sans Medium"/>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2797C">
            <a:alpha val="20000"/>
          </a:srgbClr>
        </a:solidFill>
        <a:effectLst/>
      </p:bgPr>
    </p:bg>
    <p:spTree>
      <p:nvGrpSpPr>
        <p:cNvPr id="1" name="Shape 951"/>
        <p:cNvGrpSpPr/>
        <p:nvPr/>
      </p:nvGrpSpPr>
      <p:grpSpPr>
        <a:xfrm>
          <a:off x="0" y="0"/>
          <a:ext cx="0" cy="0"/>
          <a:chOff x="0" y="0"/>
          <a:chExt cx="0" cy="0"/>
        </a:xfrm>
      </p:grpSpPr>
      <p:sp>
        <p:nvSpPr>
          <p:cNvPr id="952" name="Google Shape;952;g3085bbd85ef_0_178"/>
          <p:cNvSpPr/>
          <p:nvPr/>
        </p:nvSpPr>
        <p:spPr>
          <a:xfrm>
            <a:off x="11625" y="2241868"/>
            <a:ext cx="12192000" cy="14172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53" name="Google Shape;953;g3085bbd85ef_0_178"/>
          <p:cNvPicPr preferRelativeResize="0"/>
          <p:nvPr/>
        </p:nvPicPr>
        <p:blipFill>
          <a:blip r:embed="rId3">
            <a:alphaModFix/>
          </a:blip>
          <a:stretch>
            <a:fillRect/>
          </a:stretch>
        </p:blipFill>
        <p:spPr>
          <a:xfrm>
            <a:off x="3525925" y="4699075"/>
            <a:ext cx="1825848" cy="1224074"/>
          </a:xfrm>
          <a:prstGeom prst="rect">
            <a:avLst/>
          </a:prstGeom>
          <a:noFill/>
          <a:ln>
            <a:noFill/>
          </a:ln>
        </p:spPr>
      </p:pic>
      <p:sp>
        <p:nvSpPr>
          <p:cNvPr id="954" name="Google Shape;954;g3085bbd85ef_0_178"/>
          <p:cNvSpPr/>
          <p:nvPr/>
        </p:nvSpPr>
        <p:spPr>
          <a:xfrm>
            <a:off x="5632645" y="2718011"/>
            <a:ext cx="926700" cy="507600"/>
          </a:xfrm>
          <a:prstGeom prst="roundRect">
            <a:avLst>
              <a:gd name="adj" fmla="val 50000"/>
            </a:avLst>
          </a:prstGeom>
          <a:solidFill>
            <a:srgbClr val="F2CB8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5" name="Google Shape;955;g3085bbd85ef_0_178"/>
          <p:cNvSpPr/>
          <p:nvPr/>
        </p:nvSpPr>
        <p:spPr>
          <a:xfrm>
            <a:off x="5932525" y="2868851"/>
            <a:ext cx="324212" cy="206397"/>
          </a:xfrm>
          <a:custGeom>
            <a:avLst/>
            <a:gdLst/>
            <a:ahLst/>
            <a:cxnLst/>
            <a:rect l="l" t="t" r="r" b="b"/>
            <a:pathLst>
              <a:path w="2091690" h="1331595" extrusionOk="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6" name="Google Shape;956;g3085bbd85ef_0_178"/>
          <p:cNvSpPr txBox="1"/>
          <p:nvPr/>
        </p:nvSpPr>
        <p:spPr>
          <a:xfrm>
            <a:off x="1916150" y="2671656"/>
            <a:ext cx="3575700" cy="600300"/>
          </a:xfrm>
          <a:prstGeom prst="rect">
            <a:avLst/>
          </a:prstGeom>
          <a:noFill/>
          <a:ln>
            <a:noFill/>
          </a:ln>
        </p:spPr>
        <p:txBody>
          <a:bodyPr spcFirstLastPara="1" wrap="square" lIns="91425" tIns="91425" rIns="91425" bIns="91425" anchor="t" anchorCtr="0">
            <a:spAutoFit/>
          </a:bodyPr>
          <a:lstStyle/>
          <a:p>
            <a:pPr marL="0" lvl="0" indent="0" algn="r" rtl="0">
              <a:lnSpc>
                <a:spcPct val="90000"/>
              </a:lnSpc>
              <a:spcBef>
                <a:spcPts val="0"/>
              </a:spcBef>
              <a:spcAft>
                <a:spcPts val="0"/>
              </a:spcAft>
              <a:buNone/>
            </a:pPr>
            <a:r>
              <a:rPr lang="en-US" sz="3000">
                <a:solidFill>
                  <a:srgbClr val="F25620"/>
                </a:solidFill>
                <a:latin typeface="Work Sans Medium"/>
                <a:ea typeface="Work Sans Medium"/>
                <a:cs typeface="Work Sans Medium"/>
                <a:sym typeface="Work Sans Medium"/>
              </a:rPr>
              <a:t>Maladaptiv</a:t>
            </a:r>
            <a:endParaRPr sz="3000">
              <a:solidFill>
                <a:srgbClr val="F25620"/>
              </a:solidFill>
              <a:latin typeface="Work Sans Medium"/>
              <a:ea typeface="Work Sans Medium"/>
              <a:cs typeface="Work Sans Medium"/>
              <a:sym typeface="Work Sans Medium"/>
            </a:endParaRPr>
          </a:p>
        </p:txBody>
      </p:sp>
      <p:sp>
        <p:nvSpPr>
          <p:cNvPr id="957" name="Google Shape;957;g3085bbd85ef_0_178"/>
          <p:cNvSpPr txBox="1"/>
          <p:nvPr/>
        </p:nvSpPr>
        <p:spPr>
          <a:xfrm>
            <a:off x="6755775" y="2671656"/>
            <a:ext cx="35757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000">
                <a:solidFill>
                  <a:srgbClr val="5A8444"/>
                </a:solidFill>
                <a:latin typeface="Work Sans Medium"/>
                <a:ea typeface="Work Sans Medium"/>
                <a:cs typeface="Work Sans Medium"/>
                <a:sym typeface="Work Sans Medium"/>
              </a:rPr>
              <a:t>Anpassungsfähig</a:t>
            </a:r>
            <a:endParaRPr sz="3000">
              <a:solidFill>
                <a:srgbClr val="5A8444"/>
              </a:solidFill>
              <a:latin typeface="Work Sans Medium"/>
              <a:ea typeface="Work Sans Medium"/>
              <a:cs typeface="Work Sans Medium"/>
              <a:sym typeface="Work Sans Medium"/>
            </a:endParaRPr>
          </a:p>
        </p:txBody>
      </p:sp>
      <p:sp>
        <p:nvSpPr>
          <p:cNvPr id="958" name="Google Shape;958;g3085bbd85ef_0_178"/>
          <p:cNvSpPr txBox="1"/>
          <p:nvPr/>
        </p:nvSpPr>
        <p:spPr>
          <a:xfrm>
            <a:off x="5742575" y="4767765"/>
            <a:ext cx="4295100" cy="116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US" sz="1900" dirty="0">
                <a:solidFill>
                  <a:schemeClr val="dk1"/>
                </a:solidFill>
                <a:latin typeface="Calibri"/>
                <a:ea typeface="Calibri"/>
                <a:cs typeface="Calibri"/>
                <a:sym typeface="Calibri"/>
              </a:rPr>
              <a:t>Das </a:t>
            </a:r>
            <a:r>
              <a:rPr lang="en-US" sz="1900" dirty="0" err="1">
                <a:solidFill>
                  <a:schemeClr val="dk1"/>
                </a:solidFill>
                <a:latin typeface="Calibri"/>
                <a:ea typeface="Calibri"/>
                <a:cs typeface="Calibri"/>
                <a:sym typeface="Calibri"/>
              </a:rPr>
              <a:t>Klimapsychologie-Bündnis</a:t>
            </a:r>
            <a:r>
              <a:rPr lang="en-US" sz="1900" dirty="0">
                <a:solidFill>
                  <a:schemeClr val="dk1"/>
                </a:solidFill>
                <a:latin typeface="Calibri"/>
                <a:ea typeface="Calibri"/>
                <a:cs typeface="Calibri"/>
                <a:sym typeface="Calibri"/>
              </a:rPr>
              <a:t> </a:t>
            </a:r>
            <a:br>
              <a:rPr lang="en-US" sz="1900" dirty="0">
                <a:solidFill>
                  <a:schemeClr val="dk1"/>
                </a:solidFill>
                <a:latin typeface="Calibri"/>
                <a:ea typeface="Calibri"/>
                <a:cs typeface="Calibri"/>
                <a:sym typeface="Calibri"/>
              </a:rPr>
            </a:br>
            <a:r>
              <a:rPr lang="en-US" sz="1900" dirty="0">
                <a:solidFill>
                  <a:schemeClr val="dk1"/>
                </a:solidFill>
                <a:latin typeface="Calibri"/>
                <a:ea typeface="Calibri"/>
                <a:cs typeface="Calibri"/>
                <a:sym typeface="Calibri"/>
              </a:rPr>
              <a:t>hat </a:t>
            </a:r>
            <a:r>
              <a:rPr lang="en-US" sz="1900" dirty="0" err="1">
                <a:solidFill>
                  <a:schemeClr val="dk1"/>
                </a:solidFill>
                <a:latin typeface="Calibri"/>
                <a:ea typeface="Calibri"/>
                <a:cs typeface="Calibri"/>
                <a:sym typeface="Calibri"/>
              </a:rPr>
              <a:t>eine</a:t>
            </a:r>
            <a:r>
              <a:rPr lang="en-US" sz="1900" dirty="0">
                <a:solidFill>
                  <a:schemeClr val="dk1"/>
                </a:solidFill>
                <a:latin typeface="Calibri"/>
                <a:ea typeface="Calibri"/>
                <a:cs typeface="Calibri"/>
                <a:sym typeface="Calibri"/>
              </a:rPr>
              <a:t> </a:t>
            </a:r>
            <a:r>
              <a:rPr lang="en-US" sz="1900" dirty="0" err="1">
                <a:solidFill>
                  <a:schemeClr val="dk1"/>
                </a:solidFill>
                <a:latin typeface="Calibri"/>
                <a:ea typeface="Calibri"/>
                <a:cs typeface="Calibri"/>
                <a:sym typeface="Calibri"/>
              </a:rPr>
              <a:t>Liste</a:t>
            </a:r>
            <a:r>
              <a:rPr lang="en-US" sz="1900" dirty="0">
                <a:solidFill>
                  <a:schemeClr val="dk1"/>
                </a:solidFill>
                <a:latin typeface="Calibri"/>
                <a:ea typeface="Calibri"/>
                <a:cs typeface="Calibri"/>
                <a:sym typeface="Calibri"/>
              </a:rPr>
              <a:t> </a:t>
            </a:r>
            <a:r>
              <a:rPr lang="en-US" sz="1900" dirty="0" err="1">
                <a:solidFill>
                  <a:schemeClr val="dk1"/>
                </a:solidFill>
                <a:latin typeface="Calibri"/>
                <a:ea typeface="Calibri"/>
                <a:cs typeface="Calibri"/>
                <a:sym typeface="Calibri"/>
              </a:rPr>
              <a:t>mit</a:t>
            </a:r>
            <a:r>
              <a:rPr lang="en-US" sz="1900" dirty="0">
                <a:solidFill>
                  <a:schemeClr val="dk1"/>
                </a:solidFill>
                <a:latin typeface="Calibri"/>
                <a:ea typeface="Calibri"/>
                <a:cs typeface="Calibri"/>
                <a:sym typeface="Calibri"/>
              </a:rPr>
              <a:t> </a:t>
            </a:r>
            <a:r>
              <a:rPr lang="en-US" sz="1900" dirty="0" err="1">
                <a:solidFill>
                  <a:schemeClr val="dk1"/>
                </a:solidFill>
                <a:latin typeface="Calibri"/>
                <a:ea typeface="Calibri"/>
                <a:cs typeface="Calibri"/>
                <a:sym typeface="Calibri"/>
              </a:rPr>
              <a:t>gesunden</a:t>
            </a:r>
            <a:r>
              <a:rPr lang="en-US" sz="1900" dirty="0">
                <a:solidFill>
                  <a:schemeClr val="dk1"/>
                </a:solidFill>
                <a:latin typeface="Calibri"/>
                <a:ea typeface="Calibri"/>
                <a:cs typeface="Calibri"/>
                <a:sym typeface="Calibri"/>
              </a:rPr>
              <a:t> und </a:t>
            </a:r>
            <a:r>
              <a:rPr lang="en-US" sz="1900" dirty="0" err="1">
                <a:solidFill>
                  <a:schemeClr val="dk1"/>
                </a:solidFill>
                <a:latin typeface="Calibri"/>
                <a:ea typeface="Calibri"/>
                <a:cs typeface="Calibri"/>
                <a:sym typeface="Calibri"/>
              </a:rPr>
              <a:t>ungesunden</a:t>
            </a:r>
            <a:r>
              <a:rPr lang="en-US" sz="1900" dirty="0">
                <a:solidFill>
                  <a:schemeClr val="dk1"/>
                </a:solidFill>
                <a:latin typeface="Calibri"/>
                <a:ea typeface="Calibri"/>
                <a:cs typeface="Calibri"/>
                <a:sym typeface="Calibri"/>
              </a:rPr>
              <a:t> </a:t>
            </a:r>
            <a:r>
              <a:rPr lang="en-US" sz="1900" dirty="0" err="1">
                <a:solidFill>
                  <a:schemeClr val="dk1"/>
                </a:solidFill>
                <a:latin typeface="Calibri"/>
                <a:ea typeface="Calibri"/>
                <a:cs typeface="Calibri"/>
                <a:sym typeface="Calibri"/>
              </a:rPr>
              <a:t>Reaktionen</a:t>
            </a:r>
            <a:r>
              <a:rPr lang="en-US" sz="1900" dirty="0">
                <a:solidFill>
                  <a:schemeClr val="dk1"/>
                </a:solidFill>
                <a:latin typeface="Calibri"/>
                <a:ea typeface="Calibri"/>
                <a:cs typeface="Calibri"/>
                <a:sym typeface="Calibri"/>
              </a:rPr>
              <a:t> auf den </a:t>
            </a:r>
            <a:r>
              <a:rPr lang="en-US" sz="1900" dirty="0" err="1">
                <a:solidFill>
                  <a:schemeClr val="dk1"/>
                </a:solidFill>
                <a:latin typeface="Calibri"/>
                <a:ea typeface="Calibri"/>
                <a:cs typeface="Calibri"/>
                <a:sym typeface="Calibri"/>
              </a:rPr>
              <a:t>Klimawandel</a:t>
            </a:r>
            <a:r>
              <a:rPr lang="en-US" sz="1900" dirty="0">
                <a:solidFill>
                  <a:schemeClr val="dk1"/>
                </a:solidFill>
                <a:latin typeface="Calibri"/>
                <a:ea typeface="Calibri"/>
                <a:cs typeface="Calibri"/>
                <a:sym typeface="Calibri"/>
              </a:rPr>
              <a:t> </a:t>
            </a:r>
            <a:r>
              <a:rPr lang="en-US" sz="1900" dirty="0" err="1">
                <a:solidFill>
                  <a:schemeClr val="dk1"/>
                </a:solidFill>
                <a:latin typeface="Calibri"/>
                <a:ea typeface="Calibri"/>
                <a:cs typeface="Calibri"/>
                <a:sym typeface="Calibri"/>
              </a:rPr>
              <a:t>erstellt</a:t>
            </a:r>
            <a:r>
              <a:rPr lang="en-US" sz="1900" dirty="0">
                <a:solidFill>
                  <a:schemeClr val="dk1"/>
                </a:solidFill>
                <a:latin typeface="Calibri"/>
                <a:ea typeface="Calibri"/>
                <a:cs typeface="Calibri"/>
                <a:sym typeface="Calibri"/>
              </a:rPr>
              <a:t>.</a:t>
            </a:r>
            <a:endParaRPr sz="1900" dirty="0">
              <a:solidFill>
                <a:schemeClr val="dk1"/>
              </a:solidFill>
              <a:latin typeface="Calibri"/>
              <a:ea typeface="Calibri"/>
              <a:cs typeface="Calibri"/>
              <a:sym typeface="Calibri"/>
            </a:endParaRPr>
          </a:p>
        </p:txBody>
      </p:sp>
      <p:sp>
        <p:nvSpPr>
          <p:cNvPr id="959" name="Google Shape;959;g3085bbd85ef_0_178"/>
          <p:cNvSpPr txBox="1"/>
          <p:nvPr/>
        </p:nvSpPr>
        <p:spPr>
          <a:xfrm>
            <a:off x="2091275" y="394707"/>
            <a:ext cx="8009400" cy="714000"/>
          </a:xfrm>
          <a:prstGeom prst="rect">
            <a:avLst/>
          </a:prstGeom>
          <a:noFill/>
          <a:ln>
            <a:noFill/>
          </a:ln>
        </p:spPr>
        <p:txBody>
          <a:bodyPr spcFirstLastPara="1" wrap="square" lIns="91425" tIns="91425" rIns="91425" bIns="91425" anchor="t" anchorCtr="0">
            <a:noAutofit/>
          </a:bodyPr>
          <a:lstStyle/>
          <a:p>
            <a:pPr marL="0" lvl="0" indent="0" algn="ctr" rtl="0">
              <a:lnSpc>
                <a:spcPct val="85000"/>
              </a:lnSpc>
              <a:spcBef>
                <a:spcPts val="0"/>
              </a:spcBef>
              <a:spcAft>
                <a:spcPts val="0"/>
              </a:spcAft>
              <a:buNone/>
            </a:pPr>
            <a:r>
              <a:rPr lang="en-US" sz="3000">
                <a:solidFill>
                  <a:schemeClr val="dk1"/>
                </a:solidFill>
                <a:latin typeface="Work Sans Medium"/>
                <a:ea typeface="Work Sans Medium"/>
                <a:cs typeface="Work Sans Medium"/>
                <a:sym typeface="Work Sans Medium"/>
              </a:rPr>
              <a:t>Verschiedene Bewältigungsmechanismen </a:t>
            </a:r>
            <a:br>
              <a:rPr lang="en-US" sz="3000">
                <a:solidFill>
                  <a:schemeClr val="dk1"/>
                </a:solidFill>
                <a:latin typeface="Work Sans Medium"/>
                <a:ea typeface="Work Sans Medium"/>
                <a:cs typeface="Work Sans Medium"/>
                <a:sym typeface="Work Sans Medium"/>
              </a:rPr>
            </a:br>
            <a:r>
              <a:rPr lang="en-US" sz="3000">
                <a:solidFill>
                  <a:schemeClr val="dk1"/>
                </a:solidFill>
                <a:latin typeface="Work Sans Medium"/>
                <a:ea typeface="Work Sans Medium"/>
                <a:cs typeface="Work Sans Medium"/>
                <a:sym typeface="Work Sans Medium"/>
              </a:rPr>
              <a:t>zur Klimaangst</a:t>
            </a:r>
            <a:endParaRPr sz="3000">
              <a:solidFill>
                <a:schemeClr val="dk1"/>
              </a:solidFill>
              <a:latin typeface="Work Sans Medium"/>
              <a:ea typeface="Work Sans Medium"/>
              <a:cs typeface="Work Sans Medium"/>
              <a:sym typeface="Work Sans Medium"/>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32797C">
            <a:alpha val="20000"/>
          </a:srgbClr>
        </a:solidFill>
        <a:effectLst/>
      </p:bgPr>
    </p:bg>
    <p:spTree>
      <p:nvGrpSpPr>
        <p:cNvPr id="1" name="Shape 963"/>
        <p:cNvGrpSpPr/>
        <p:nvPr/>
      </p:nvGrpSpPr>
      <p:grpSpPr>
        <a:xfrm>
          <a:off x="0" y="0"/>
          <a:ext cx="0" cy="0"/>
          <a:chOff x="0" y="0"/>
          <a:chExt cx="0" cy="0"/>
        </a:xfrm>
      </p:grpSpPr>
      <p:sp>
        <p:nvSpPr>
          <p:cNvPr id="964" name="Google Shape;964;g3085bbd85ef_0_197"/>
          <p:cNvSpPr txBox="1"/>
          <p:nvPr/>
        </p:nvSpPr>
        <p:spPr>
          <a:xfrm>
            <a:off x="5013775" y="280162"/>
            <a:ext cx="6225300" cy="56802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Leugnen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oder</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Verleugnen</a:t>
            </a:r>
            <a:r>
              <a:rPr lang="en-US" sz="1800" b="1" dirty="0">
                <a:solidFill>
                  <a:schemeClr val="dk1"/>
                </a:solidFill>
                <a:latin typeface="Calibri"/>
                <a:ea typeface="Calibri"/>
                <a:cs typeface="Calibri"/>
                <a:sym typeface="Calibri"/>
              </a:rPr>
              <a:t> der </a:t>
            </a:r>
            <a:r>
              <a:rPr lang="en-US" sz="1800" b="1" dirty="0" err="1">
                <a:solidFill>
                  <a:schemeClr val="dk1"/>
                </a:solidFill>
                <a:latin typeface="Calibri"/>
                <a:ea typeface="Calibri"/>
                <a:cs typeface="Calibri"/>
                <a:sym typeface="Calibri"/>
              </a:rPr>
              <a:t>ökologischen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Krise</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(z. B. </a:t>
            </a:r>
            <a:r>
              <a:rPr lang="en-US" sz="1800" dirty="0" err="1">
                <a:solidFill>
                  <a:schemeClr val="dk1"/>
                </a:solidFill>
                <a:latin typeface="Calibri"/>
                <a:ea typeface="Calibri"/>
                <a:cs typeface="Calibri"/>
                <a:sym typeface="Calibri"/>
              </a:rPr>
              <a:t>Ablehnen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Ablenken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Ignorieren</a:t>
            </a:r>
            <a:r>
              <a:rPr lang="en-US"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Verzerrung</a:t>
            </a:r>
            <a:r>
              <a:rPr lang="en-US" sz="1800" b="1" dirty="0">
                <a:solidFill>
                  <a:schemeClr val="dk1"/>
                </a:solidFill>
                <a:latin typeface="Calibri"/>
                <a:ea typeface="Calibri"/>
                <a:cs typeface="Calibri"/>
                <a:sym typeface="Calibri"/>
              </a:rPr>
              <a:t> von </a:t>
            </a:r>
            <a:r>
              <a:rPr lang="en-US" sz="1800" b="1" dirty="0" err="1">
                <a:solidFill>
                  <a:schemeClr val="dk1"/>
                </a:solidFill>
                <a:latin typeface="Calibri"/>
                <a:ea typeface="Calibri"/>
                <a:cs typeface="Calibri"/>
                <a:sym typeface="Calibri"/>
              </a:rPr>
              <a:t>Fakten</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a:t>
            </a:r>
            <a:r>
              <a:rPr lang="en-US" sz="1800" dirty="0" err="1">
                <a:solidFill>
                  <a:schemeClr val="dk1"/>
                </a:solidFill>
                <a:latin typeface="Calibri"/>
                <a:ea typeface="Calibri"/>
                <a:cs typeface="Calibri"/>
                <a:sym typeface="Calibri"/>
              </a:rPr>
              <a:t>z.B.</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Verkleinerung</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oder</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Verschiebung</a:t>
            </a:r>
            <a:r>
              <a:rPr lang="en-US" sz="1800" dirty="0">
                <a:solidFill>
                  <a:schemeClr val="dk1"/>
                </a:solidFill>
                <a:latin typeface="Calibri"/>
                <a:ea typeface="Calibri"/>
                <a:cs typeface="Calibri"/>
                <a:sym typeface="Calibri"/>
              </a:rPr>
              <a:t> der </a:t>
            </a:r>
            <a:r>
              <a:rPr lang="en-US" sz="1800" dirty="0" err="1">
                <a:solidFill>
                  <a:schemeClr val="dk1"/>
                </a:solidFill>
                <a:latin typeface="Calibri"/>
                <a:ea typeface="Calibri"/>
                <a:cs typeface="Calibri"/>
                <a:sym typeface="Calibri"/>
              </a:rPr>
              <a:t>Bedrohung</a:t>
            </a:r>
            <a:r>
              <a:rPr lang="en-US"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Abwälzen</a:t>
            </a:r>
            <a:r>
              <a:rPr lang="en-US" sz="1800" b="1" dirty="0">
                <a:solidFill>
                  <a:schemeClr val="dk1"/>
                </a:solidFill>
                <a:latin typeface="Calibri"/>
                <a:ea typeface="Calibri"/>
                <a:cs typeface="Calibri"/>
                <a:sym typeface="Calibri"/>
              </a:rPr>
              <a:t> der </a:t>
            </a:r>
            <a:r>
              <a:rPr lang="en-US" sz="1800" b="1" dirty="0" err="1">
                <a:solidFill>
                  <a:schemeClr val="dk1"/>
                </a:solidFill>
                <a:latin typeface="Calibri"/>
                <a:ea typeface="Calibri"/>
                <a:cs typeface="Calibri"/>
                <a:sym typeface="Calibri"/>
              </a:rPr>
              <a:t>Verantwortung</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a:t>
            </a:r>
            <a:r>
              <a:rPr lang="en-US" sz="1800" dirty="0" err="1">
                <a:solidFill>
                  <a:schemeClr val="dk1"/>
                </a:solidFill>
                <a:latin typeface="Calibri"/>
                <a:ea typeface="Calibri"/>
                <a:cs typeface="Calibri"/>
                <a:sym typeface="Calibri"/>
              </a:rPr>
              <a:t>z.B.</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Schuldverschiebung</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Aufspaltung</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Projektion</a:t>
            </a:r>
            <a:r>
              <a:rPr lang="en-US"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Vermeidung</a:t>
            </a:r>
            <a:r>
              <a:rPr lang="en-US" sz="1800" b="1" dirty="0">
                <a:solidFill>
                  <a:schemeClr val="dk1"/>
                </a:solidFill>
                <a:latin typeface="Calibri"/>
                <a:ea typeface="Calibri"/>
                <a:cs typeface="Calibri"/>
                <a:sym typeface="Calibri"/>
              </a:rPr>
              <a:t> von </a:t>
            </a:r>
            <a:r>
              <a:rPr lang="en-US" sz="1800" b="1" dirty="0" err="1">
                <a:solidFill>
                  <a:schemeClr val="dk1"/>
                </a:solidFill>
                <a:latin typeface="Calibri"/>
                <a:ea typeface="Calibri"/>
                <a:cs typeface="Calibri"/>
                <a:sym typeface="Calibri"/>
              </a:rPr>
              <a:t>schwierigen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Emotionen</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(z. B. </a:t>
            </a:r>
            <a:r>
              <a:rPr lang="en-US" sz="1800" dirty="0" err="1">
                <a:solidFill>
                  <a:schemeClr val="dk1"/>
                </a:solidFill>
                <a:latin typeface="Calibri"/>
                <a:ea typeface="Calibri"/>
                <a:cs typeface="Calibri"/>
                <a:sym typeface="Calibri"/>
              </a:rPr>
              <a:t>Unterdrückung</a:t>
            </a:r>
            <a:r>
              <a:rPr lang="en-US" sz="1800" dirty="0">
                <a:solidFill>
                  <a:schemeClr val="dk1"/>
                </a:solidFill>
                <a:latin typeface="Calibri"/>
                <a:ea typeface="Calibri"/>
                <a:cs typeface="Calibri"/>
                <a:sym typeface="Calibri"/>
              </a:rPr>
              <a:t>, Flucht, </a:t>
            </a:r>
            <a:r>
              <a:rPr lang="en-US" sz="1800" dirty="0" err="1">
                <a:solidFill>
                  <a:schemeClr val="dk1"/>
                </a:solidFill>
                <a:latin typeface="Calibri"/>
                <a:ea typeface="Calibri"/>
                <a:cs typeface="Calibri"/>
                <a:sym typeface="Calibri"/>
              </a:rPr>
              <a:t>Betäubung</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Vergnügenssuche</a:t>
            </a:r>
            <a:r>
              <a:rPr lang="en-US" sz="1800" dirty="0">
                <a:solidFill>
                  <a:schemeClr val="dk1"/>
                </a:solidFill>
                <a:latin typeface="Calibri"/>
                <a:ea typeface="Calibri"/>
                <a:cs typeface="Calibri"/>
                <a:sym typeface="Calibri"/>
              </a:rPr>
              <a:t>) </a:t>
            </a:r>
            <a:endParaRPr sz="1800" dirty="0">
              <a:solidFill>
                <a:schemeClr val="dk1"/>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Ablenkende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Aktivität</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a:t>
            </a:r>
            <a:r>
              <a:rPr lang="en-US" sz="1800" dirty="0" err="1">
                <a:solidFill>
                  <a:schemeClr val="dk1"/>
                </a:solidFill>
                <a:latin typeface="Calibri"/>
                <a:ea typeface="Calibri"/>
                <a:cs typeface="Calibri"/>
                <a:sym typeface="Calibri"/>
              </a:rPr>
              <a:t>z.B.</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geringfügige</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Verhaltensänderung</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oder</a:t>
            </a:r>
            <a:r>
              <a:rPr lang="en-US" sz="1800" dirty="0">
                <a:solidFill>
                  <a:schemeClr val="dk1"/>
                </a:solidFill>
                <a:latin typeface="Calibri"/>
                <a:ea typeface="Calibri"/>
                <a:cs typeface="Calibri"/>
                <a:sym typeface="Calibri"/>
              </a:rPr>
              <a:t> Engagement)</a:t>
            </a:r>
            <a:endParaRPr sz="1800" dirty="0">
              <a:solidFill>
                <a:schemeClr val="dk1"/>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Untätigkei</a:t>
            </a:r>
            <a:r>
              <a:rPr lang="en-US" sz="1800" dirty="0" err="1">
                <a:solidFill>
                  <a:schemeClr val="dk1"/>
                </a:solidFill>
                <a:latin typeface="Calibri"/>
                <a:ea typeface="Calibri"/>
                <a:cs typeface="Calibri"/>
                <a:sym typeface="Calibri"/>
              </a:rPr>
              <a:t>t</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a:t>
            </a:r>
            <a:r>
              <a:rPr lang="en-US" sz="1800" dirty="0" err="1">
                <a:solidFill>
                  <a:schemeClr val="dk1"/>
                </a:solidFill>
                <a:latin typeface="Calibri"/>
                <a:ea typeface="Calibri"/>
                <a:cs typeface="Calibri"/>
                <a:sym typeface="Calibri"/>
              </a:rPr>
              <a:t>z.B.</a:t>
            </a:r>
            <a:r>
              <a:rPr lang="en-US" sz="1800" dirty="0">
                <a:solidFill>
                  <a:schemeClr val="dk1"/>
                </a:solidFill>
                <a:latin typeface="Calibri"/>
                <a:ea typeface="Calibri"/>
                <a:cs typeface="Calibri"/>
                <a:sym typeface="Calibri"/>
              </a:rPr>
              <a:t> Resignation, </a:t>
            </a:r>
            <a:r>
              <a:rPr lang="en-US" sz="1800" dirty="0" err="1">
                <a:solidFill>
                  <a:schemeClr val="dk1"/>
                </a:solidFill>
                <a:latin typeface="Calibri"/>
                <a:ea typeface="Calibri"/>
                <a:cs typeface="Calibri"/>
                <a:sym typeface="Calibri"/>
              </a:rPr>
              <a:t>Passivität</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fauler</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Katastrophismus</a:t>
            </a:r>
            <a:r>
              <a:rPr lang="en-US"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Selbsttäuschun</a:t>
            </a:r>
            <a:r>
              <a:rPr lang="en-US" sz="1800" dirty="0" err="1">
                <a:solidFill>
                  <a:schemeClr val="dk1"/>
                </a:solidFill>
                <a:latin typeface="Calibri"/>
                <a:ea typeface="Calibri"/>
                <a:cs typeface="Calibri"/>
                <a:sym typeface="Calibri"/>
              </a:rPr>
              <a:t>g</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(z. B. Wunsch-/</a:t>
            </a:r>
            <a:r>
              <a:rPr lang="en-US" sz="1800" dirty="0" err="1">
                <a:solidFill>
                  <a:schemeClr val="dk1"/>
                </a:solidFill>
                <a:latin typeface="Calibri"/>
                <a:ea typeface="Calibri"/>
                <a:cs typeface="Calibri"/>
                <a:sym typeface="Calibri"/>
              </a:rPr>
              <a:t>Magiedenken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unrealistischer</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Optimismus</a:t>
            </a:r>
            <a:r>
              <a:rPr lang="en-US"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Aktiver</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Katastrophismus</a:t>
            </a:r>
            <a:r>
              <a:rPr lang="en-US" sz="1800" b="1" dirty="0">
                <a:solidFill>
                  <a:schemeClr val="dk1"/>
                </a:solidFill>
                <a:latin typeface="Calibri"/>
                <a:ea typeface="Calibri"/>
                <a:cs typeface="Calibri"/>
                <a:sym typeface="Calibri"/>
              </a:rPr>
              <a:t> und </a:t>
            </a:r>
            <a:r>
              <a:rPr lang="en-US" sz="1800" b="1" dirty="0" err="1">
                <a:solidFill>
                  <a:schemeClr val="dk1"/>
                </a:solidFill>
                <a:latin typeface="Calibri"/>
                <a:ea typeface="Calibri"/>
                <a:cs typeface="Calibri"/>
                <a:sym typeface="Calibri"/>
              </a:rPr>
              <a:t>destruktive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Handlungen</a:t>
            </a:r>
            <a:endParaRPr sz="1800" b="1" dirty="0">
              <a:solidFill>
                <a:schemeClr val="dk1"/>
              </a:solidFill>
              <a:latin typeface="Calibri"/>
              <a:ea typeface="Calibri"/>
              <a:cs typeface="Calibri"/>
              <a:sym typeface="Calibri"/>
            </a:endParaRPr>
          </a:p>
          <a:p>
            <a:pPr marL="457200" lvl="0" indent="-342900" algn="l" rtl="0">
              <a:spcBef>
                <a:spcPts val="1000"/>
              </a:spcBef>
              <a:spcAft>
                <a:spcPts val="1000"/>
              </a:spcAft>
              <a:buClr>
                <a:schemeClr val="dk1"/>
              </a:buClr>
              <a:buSzPts val="1800"/>
              <a:buFont typeface="Calibri"/>
              <a:buChar char="●"/>
            </a:pPr>
            <a:r>
              <a:rPr lang="en-US" sz="1800" b="1" dirty="0" err="1">
                <a:solidFill>
                  <a:schemeClr val="dk1"/>
                </a:solidFill>
                <a:latin typeface="Calibri"/>
                <a:ea typeface="Calibri"/>
                <a:cs typeface="Calibri"/>
                <a:sym typeface="Calibri"/>
              </a:rPr>
              <a:t>Orientierung</a:t>
            </a:r>
            <a:r>
              <a:rPr lang="en-US" sz="1800" b="1" dirty="0">
                <a:solidFill>
                  <a:schemeClr val="dk1"/>
                </a:solidFill>
                <a:latin typeface="Calibri"/>
                <a:ea typeface="Calibri"/>
                <a:cs typeface="Calibri"/>
                <a:sym typeface="Calibri"/>
              </a:rPr>
              <a:t> an </a:t>
            </a:r>
            <a:r>
              <a:rPr lang="en-US" sz="1800" b="1" dirty="0" err="1">
                <a:solidFill>
                  <a:schemeClr val="dk1"/>
                </a:solidFill>
                <a:latin typeface="Calibri"/>
                <a:ea typeface="Calibri"/>
                <a:cs typeface="Calibri"/>
                <a:sym typeface="Calibri"/>
              </a:rPr>
              <a:t>Werten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zur</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Selbsterhöhung</a:t>
            </a:r>
            <a:r>
              <a:rPr lang="en-US" sz="1800" b="1" dirty="0">
                <a:solidFill>
                  <a:schemeClr val="dk1"/>
                </a:solidFill>
                <a:latin typeface="Calibri"/>
                <a:ea typeface="Calibri"/>
                <a:cs typeface="Calibri"/>
                <a:sym typeface="Calibri"/>
              </a:rPr>
              <a:t>                         </a:t>
            </a:r>
            <a:r>
              <a:rPr lang="en-US" sz="1800" dirty="0">
                <a:solidFill>
                  <a:schemeClr val="dk1"/>
                </a:solidFill>
                <a:latin typeface="Calibri"/>
                <a:ea typeface="Calibri"/>
                <a:cs typeface="Calibri"/>
                <a:sym typeface="Calibri"/>
              </a:rPr>
              <a:t>(z. B. </a:t>
            </a:r>
            <a:r>
              <a:rPr lang="en-US" sz="1800" dirty="0" err="1">
                <a:solidFill>
                  <a:schemeClr val="dk1"/>
                </a:solidFill>
                <a:latin typeface="Calibri"/>
                <a:ea typeface="Calibri"/>
                <a:cs typeface="Calibri"/>
                <a:sym typeface="Calibri"/>
              </a:rPr>
              <a:t>materialistisches</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Verhalten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zur</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Steigerung</a:t>
            </a:r>
            <a:r>
              <a:rPr lang="en-US" sz="1800" dirty="0">
                <a:solidFill>
                  <a:schemeClr val="dk1"/>
                </a:solidFill>
                <a:latin typeface="Calibri"/>
                <a:ea typeface="Calibri"/>
                <a:cs typeface="Calibri"/>
                <a:sym typeface="Calibri"/>
              </a:rPr>
              <a:t> des </a:t>
            </a:r>
            <a:r>
              <a:rPr lang="en-US" sz="1800" dirty="0" err="1">
                <a:solidFill>
                  <a:schemeClr val="dk1"/>
                </a:solidFill>
                <a:latin typeface="Calibri"/>
                <a:ea typeface="Calibri"/>
                <a:cs typeface="Calibri"/>
                <a:sym typeface="Calibri"/>
              </a:rPr>
              <a:t>Selbstwertgefühls</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oder</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zum</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Selbstschutz</a:t>
            </a:r>
            <a:r>
              <a:rPr lang="en-US"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p:txBody>
      </p:sp>
      <p:grpSp>
        <p:nvGrpSpPr>
          <p:cNvPr id="965" name="Google Shape;965;g3085bbd85ef_0_197"/>
          <p:cNvGrpSpPr/>
          <p:nvPr/>
        </p:nvGrpSpPr>
        <p:grpSpPr>
          <a:xfrm>
            <a:off x="-533400" y="1107675"/>
            <a:ext cx="4338856" cy="1282806"/>
            <a:chOff x="-468406" y="3216044"/>
            <a:chExt cx="4338856" cy="1282806"/>
          </a:xfrm>
        </p:grpSpPr>
        <p:sp>
          <p:nvSpPr>
            <p:cNvPr id="966" name="Google Shape;966;g3085bbd85ef_0_197"/>
            <p:cNvSpPr/>
            <p:nvPr/>
          </p:nvSpPr>
          <p:spPr>
            <a:xfrm>
              <a:off x="2587650" y="3216050"/>
              <a:ext cx="1282800" cy="1282800"/>
            </a:xfrm>
            <a:prstGeom prst="flowChartDelay">
              <a:avLst/>
            </a:prstGeom>
            <a:solidFill>
              <a:srgbClr val="F2562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67" name="Google Shape;967;g3085bbd85ef_0_197"/>
            <p:cNvSpPr/>
            <p:nvPr/>
          </p:nvSpPr>
          <p:spPr>
            <a:xfrm>
              <a:off x="-468406" y="3216044"/>
              <a:ext cx="3078000" cy="1282800"/>
            </a:xfrm>
            <a:prstGeom prst="rect">
              <a:avLst/>
            </a:prstGeom>
            <a:solidFill>
              <a:srgbClr val="F2562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968" name="Google Shape;968;g3085bbd85ef_0_197"/>
          <p:cNvSpPr txBox="1"/>
          <p:nvPr/>
        </p:nvSpPr>
        <p:spPr>
          <a:xfrm>
            <a:off x="514350" y="1448931"/>
            <a:ext cx="35757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000">
                <a:solidFill>
                  <a:schemeClr val="lt1"/>
                </a:solidFill>
                <a:latin typeface="Work Sans Medium"/>
                <a:ea typeface="Work Sans Medium"/>
                <a:cs typeface="Work Sans Medium"/>
                <a:sym typeface="Work Sans Medium"/>
              </a:rPr>
              <a:t>Maladaptiv</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2797C">
            <a:alpha val="20000"/>
          </a:srgbClr>
        </a:solidFill>
        <a:effectLst/>
      </p:bgPr>
    </p:bg>
    <p:spTree>
      <p:nvGrpSpPr>
        <p:cNvPr id="1" name="Shape 972"/>
        <p:cNvGrpSpPr/>
        <p:nvPr/>
      </p:nvGrpSpPr>
      <p:grpSpPr>
        <a:xfrm>
          <a:off x="0" y="0"/>
          <a:ext cx="0" cy="0"/>
          <a:chOff x="0" y="0"/>
          <a:chExt cx="0" cy="0"/>
        </a:xfrm>
      </p:grpSpPr>
      <p:sp>
        <p:nvSpPr>
          <p:cNvPr id="973" name="Google Shape;973;g3085bbd85ef_0_228"/>
          <p:cNvSpPr/>
          <p:nvPr/>
        </p:nvSpPr>
        <p:spPr>
          <a:xfrm>
            <a:off x="7074395" y="1906981"/>
            <a:ext cx="3039900" cy="3039900"/>
          </a:xfrm>
          <a:prstGeom prst="flowChartDelay">
            <a:avLst/>
          </a:prstGeom>
          <a:solidFill>
            <a:srgbClr val="F2562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74" name="Google Shape;974;g3085bbd85ef_0_228"/>
          <p:cNvSpPr/>
          <p:nvPr/>
        </p:nvSpPr>
        <p:spPr>
          <a:xfrm flipH="1">
            <a:off x="2001511" y="1906981"/>
            <a:ext cx="3039900" cy="3039900"/>
          </a:xfrm>
          <a:prstGeom prst="flowChartDelay">
            <a:avLst/>
          </a:prstGeom>
          <a:solidFill>
            <a:srgbClr val="F2562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en-US"/>
            </a:br>
            <a:endParaRPr/>
          </a:p>
        </p:txBody>
      </p:sp>
      <p:sp>
        <p:nvSpPr>
          <p:cNvPr id="975" name="Google Shape;975;g3085bbd85ef_0_228"/>
          <p:cNvSpPr/>
          <p:nvPr/>
        </p:nvSpPr>
        <p:spPr>
          <a:xfrm>
            <a:off x="3370375" y="1909050"/>
            <a:ext cx="5323200" cy="3039900"/>
          </a:xfrm>
          <a:prstGeom prst="rect">
            <a:avLst/>
          </a:prstGeom>
          <a:solidFill>
            <a:srgbClr val="F2562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dirty="0">
                <a:solidFill>
                  <a:schemeClr val="lt1"/>
                </a:solidFill>
                <a:latin typeface="Work Sans Medium"/>
                <a:ea typeface="Work Sans Medium"/>
                <a:cs typeface="Work Sans Medium"/>
                <a:sym typeface="Work Sans Medium"/>
              </a:rPr>
              <a:t>Hast du</a:t>
            </a:r>
            <a:br>
              <a:rPr lang="en-US" sz="3000" dirty="0">
                <a:solidFill>
                  <a:schemeClr val="lt1"/>
                </a:solidFill>
                <a:latin typeface="Work Sans Medium"/>
                <a:ea typeface="Work Sans Medium"/>
                <a:cs typeface="Work Sans Medium"/>
                <a:sym typeface="Work Sans Medium"/>
              </a:rPr>
            </a:br>
            <a:r>
              <a:rPr lang="en-US" sz="3000" dirty="0" err="1">
                <a:solidFill>
                  <a:schemeClr val="lt1"/>
                </a:solidFill>
                <a:latin typeface="Work Sans Medium"/>
                <a:ea typeface="Work Sans Medium"/>
                <a:cs typeface="Work Sans Medium"/>
                <a:sym typeface="Work Sans Medium"/>
              </a:rPr>
              <a:t>bei</a:t>
            </a:r>
            <a:r>
              <a:rPr lang="en-US" sz="3000" dirty="0">
                <a:solidFill>
                  <a:schemeClr val="lt1"/>
                </a:solidFill>
                <a:latin typeface="Work Sans Medium"/>
                <a:ea typeface="Work Sans Medium"/>
                <a:cs typeface="Work Sans Medium"/>
                <a:sym typeface="Work Sans Medium"/>
              </a:rPr>
              <a:t> </a:t>
            </a:r>
            <a:r>
              <a:rPr lang="en-US" sz="3000" dirty="0" err="1">
                <a:solidFill>
                  <a:schemeClr val="lt1"/>
                </a:solidFill>
                <a:latin typeface="Work Sans Medium"/>
                <a:ea typeface="Work Sans Medium"/>
                <a:cs typeface="Work Sans Medium"/>
                <a:sym typeface="Work Sans Medium"/>
              </a:rPr>
              <a:t>dir</a:t>
            </a:r>
            <a:r>
              <a:rPr lang="en-US" sz="3000" dirty="0">
                <a:solidFill>
                  <a:schemeClr val="lt1"/>
                </a:solidFill>
                <a:latin typeface="Work Sans Medium"/>
                <a:ea typeface="Work Sans Medium"/>
                <a:cs typeface="Work Sans Medium"/>
                <a:sym typeface="Work Sans Medium"/>
              </a:rPr>
              <a:t> </a:t>
            </a:r>
            <a:r>
              <a:rPr lang="en-US" sz="3000" dirty="0" err="1">
                <a:solidFill>
                  <a:schemeClr val="lt1"/>
                </a:solidFill>
                <a:latin typeface="Work Sans Medium"/>
                <a:ea typeface="Work Sans Medium"/>
                <a:cs typeface="Work Sans Medium"/>
                <a:sym typeface="Work Sans Medium"/>
              </a:rPr>
              <a:t>selbst</a:t>
            </a:r>
            <a:r>
              <a:rPr lang="en-US" sz="3000" dirty="0">
                <a:solidFill>
                  <a:schemeClr val="lt1"/>
                </a:solidFill>
                <a:latin typeface="Work Sans Medium"/>
                <a:ea typeface="Work Sans Medium"/>
                <a:cs typeface="Work Sans Medium"/>
                <a:sym typeface="Work Sans Medium"/>
              </a:rPr>
              <a:t> </a:t>
            </a:r>
            <a:r>
              <a:rPr lang="en-US" sz="3000" dirty="0" err="1">
                <a:solidFill>
                  <a:schemeClr val="lt1"/>
                </a:solidFill>
                <a:latin typeface="Work Sans Medium"/>
                <a:ea typeface="Work Sans Medium"/>
                <a:cs typeface="Work Sans Medium"/>
                <a:sym typeface="Work Sans Medium"/>
              </a:rPr>
              <a:t>oder</a:t>
            </a:r>
            <a:r>
              <a:rPr lang="en-US" sz="3000" dirty="0">
                <a:solidFill>
                  <a:schemeClr val="lt1"/>
                </a:solidFill>
                <a:latin typeface="Work Sans Medium"/>
                <a:ea typeface="Work Sans Medium"/>
                <a:cs typeface="Work Sans Medium"/>
                <a:sym typeface="Work Sans Medium"/>
              </a:rPr>
              <a:t> </a:t>
            </a:r>
            <a:br>
              <a:rPr lang="en-US" sz="3000" dirty="0">
                <a:solidFill>
                  <a:schemeClr val="lt1"/>
                </a:solidFill>
                <a:latin typeface="Work Sans Medium"/>
                <a:ea typeface="Work Sans Medium"/>
                <a:cs typeface="Work Sans Medium"/>
                <a:sym typeface="Work Sans Medium"/>
              </a:rPr>
            </a:br>
            <a:r>
              <a:rPr lang="en-US" sz="3000" dirty="0" err="1">
                <a:solidFill>
                  <a:schemeClr val="lt1"/>
                </a:solidFill>
                <a:latin typeface="Work Sans Medium"/>
                <a:ea typeface="Work Sans Medium"/>
                <a:cs typeface="Work Sans Medium"/>
                <a:sym typeface="Work Sans Medium"/>
              </a:rPr>
              <a:t>einigen</a:t>
            </a:r>
            <a:r>
              <a:rPr lang="en-US" sz="3000" dirty="0">
                <a:solidFill>
                  <a:schemeClr val="lt1"/>
                </a:solidFill>
                <a:latin typeface="Work Sans Medium"/>
                <a:ea typeface="Work Sans Medium"/>
                <a:cs typeface="Work Sans Medium"/>
                <a:sym typeface="Work Sans Medium"/>
              </a:rPr>
              <a:t> </a:t>
            </a:r>
            <a:r>
              <a:rPr lang="en-US" sz="3000" dirty="0" err="1">
                <a:solidFill>
                  <a:schemeClr val="lt1"/>
                </a:solidFill>
                <a:latin typeface="Work Sans Medium"/>
                <a:ea typeface="Work Sans Medium"/>
                <a:cs typeface="Work Sans Medium"/>
                <a:sym typeface="Work Sans Medium"/>
              </a:rPr>
              <a:t>jungen</a:t>
            </a:r>
            <a:r>
              <a:rPr lang="en-US" sz="3000" dirty="0">
                <a:solidFill>
                  <a:schemeClr val="lt1"/>
                </a:solidFill>
                <a:latin typeface="Work Sans Medium"/>
                <a:ea typeface="Work Sans Medium"/>
                <a:cs typeface="Work Sans Medium"/>
                <a:sym typeface="Work Sans Medium"/>
              </a:rPr>
              <a:t> Menschen maladaptive </a:t>
            </a:r>
            <a:r>
              <a:rPr lang="en-US" sz="3000" dirty="0" err="1">
                <a:solidFill>
                  <a:schemeClr val="lt1"/>
                </a:solidFill>
                <a:latin typeface="Work Sans Medium"/>
                <a:ea typeface="Work Sans Medium"/>
                <a:cs typeface="Work Sans Medium"/>
                <a:sym typeface="Work Sans Medium"/>
              </a:rPr>
              <a:t>Bewältigungsstrategien</a:t>
            </a:r>
            <a:r>
              <a:rPr lang="en-US" sz="3000" dirty="0">
                <a:solidFill>
                  <a:schemeClr val="lt1"/>
                </a:solidFill>
                <a:latin typeface="Work Sans Medium"/>
                <a:ea typeface="Work Sans Medium"/>
                <a:cs typeface="Work Sans Medium"/>
                <a:sym typeface="Work Sans Medium"/>
              </a:rPr>
              <a:t> </a:t>
            </a:r>
            <a:r>
              <a:rPr lang="en-US" sz="3000" dirty="0" err="1">
                <a:solidFill>
                  <a:schemeClr val="lt1"/>
                </a:solidFill>
                <a:latin typeface="Work Sans Medium"/>
                <a:ea typeface="Work Sans Medium"/>
                <a:cs typeface="Work Sans Medium"/>
                <a:sym typeface="Work Sans Medium"/>
              </a:rPr>
              <a:t>bemerkt</a:t>
            </a:r>
            <a:r>
              <a:rPr lang="en-US" sz="3000" dirty="0">
                <a:solidFill>
                  <a:schemeClr val="lt1"/>
                </a:solidFill>
                <a:latin typeface="Work Sans Medium"/>
                <a:ea typeface="Work Sans Medium"/>
                <a:cs typeface="Work Sans Medium"/>
                <a:sym typeface="Work Sans Medium"/>
              </a:rPr>
              <a:t>?</a:t>
            </a:r>
            <a:endParaRPr sz="3000" dirty="0">
              <a:solidFill>
                <a:schemeClr val="lt1"/>
              </a:solidFill>
              <a:latin typeface="Work Sans Medium"/>
              <a:ea typeface="Work Sans Medium"/>
              <a:cs typeface="Work Sans Medium"/>
              <a:sym typeface="Work Sans Medium"/>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32797C">
            <a:alpha val="20000"/>
          </a:srgbClr>
        </a:solidFill>
        <a:effectLst/>
      </p:bgPr>
    </p:bg>
    <p:spTree>
      <p:nvGrpSpPr>
        <p:cNvPr id="1" name="Shape 979"/>
        <p:cNvGrpSpPr/>
        <p:nvPr/>
      </p:nvGrpSpPr>
      <p:grpSpPr>
        <a:xfrm>
          <a:off x="0" y="0"/>
          <a:ext cx="0" cy="0"/>
          <a:chOff x="0" y="0"/>
          <a:chExt cx="0" cy="0"/>
        </a:xfrm>
      </p:grpSpPr>
      <p:sp>
        <p:nvSpPr>
          <p:cNvPr id="980" name="Google Shape;980;g3085bbd85ef_0_235"/>
          <p:cNvSpPr/>
          <p:nvPr/>
        </p:nvSpPr>
        <p:spPr>
          <a:xfrm>
            <a:off x="7074395" y="1906981"/>
            <a:ext cx="3039900" cy="3039900"/>
          </a:xfrm>
          <a:prstGeom prst="flowChartDelay">
            <a:avLst/>
          </a:prstGeom>
          <a:solidFill>
            <a:srgbClr val="5A844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81" name="Google Shape;981;g3085bbd85ef_0_235"/>
          <p:cNvSpPr/>
          <p:nvPr/>
        </p:nvSpPr>
        <p:spPr>
          <a:xfrm flipH="1">
            <a:off x="2001511" y="1906981"/>
            <a:ext cx="3039900" cy="3039900"/>
          </a:xfrm>
          <a:prstGeom prst="flowChartDelay">
            <a:avLst/>
          </a:prstGeom>
          <a:solidFill>
            <a:srgbClr val="5A844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en-US"/>
            </a:br>
            <a:endParaRPr/>
          </a:p>
        </p:txBody>
      </p:sp>
      <p:sp>
        <p:nvSpPr>
          <p:cNvPr id="982" name="Google Shape;982;g3085bbd85ef_0_235"/>
          <p:cNvSpPr/>
          <p:nvPr/>
        </p:nvSpPr>
        <p:spPr>
          <a:xfrm>
            <a:off x="3370375" y="1909050"/>
            <a:ext cx="5323200" cy="3039900"/>
          </a:xfrm>
          <a:prstGeom prst="rect">
            <a:avLst/>
          </a:prstGeom>
          <a:solidFill>
            <a:srgbClr val="5A844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solidFill>
                  <a:schemeClr val="lt1"/>
                </a:solidFill>
                <a:latin typeface="Work Sans Medium"/>
                <a:ea typeface="Work Sans Medium"/>
                <a:cs typeface="Work Sans Medium"/>
                <a:sym typeface="Work Sans Medium"/>
              </a:rPr>
              <a:t>Was denkst du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wären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adaptive Bewältigungsstrategien?</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g2d3b5114961_0_43"/>
          <p:cNvSpPr/>
          <p:nvPr/>
        </p:nvSpPr>
        <p:spPr>
          <a:xfrm>
            <a:off x="7470538" y="1906981"/>
            <a:ext cx="3039900" cy="3039900"/>
          </a:xfrm>
          <a:prstGeom prst="flowChartDelay">
            <a:avLst/>
          </a:prstGeom>
          <a:solidFill>
            <a:srgbClr val="2F663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3" name="Google Shape;153;g2d3b5114961_0_43"/>
          <p:cNvSpPr/>
          <p:nvPr/>
        </p:nvSpPr>
        <p:spPr>
          <a:xfrm flipH="1">
            <a:off x="1681568" y="1906981"/>
            <a:ext cx="3039900" cy="3039900"/>
          </a:xfrm>
          <a:prstGeom prst="flowChartDelay">
            <a:avLst/>
          </a:prstGeom>
          <a:solidFill>
            <a:srgbClr val="2F663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4" name="Google Shape;154;g2d3b5114961_0_43"/>
          <p:cNvSpPr/>
          <p:nvPr/>
        </p:nvSpPr>
        <p:spPr>
          <a:xfrm>
            <a:off x="3098313" y="1909050"/>
            <a:ext cx="5867100" cy="3039900"/>
          </a:xfrm>
          <a:prstGeom prst="rect">
            <a:avLst/>
          </a:prstGeom>
          <a:solidFill>
            <a:srgbClr val="2F663E"/>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400"/>
              <a:buFont typeface="Arial"/>
              <a:buNone/>
            </a:pPr>
            <a:r>
              <a:rPr lang="en-US" sz="4500">
                <a:solidFill>
                  <a:schemeClr val="lt1"/>
                </a:solidFill>
                <a:latin typeface="Work Sans Medium"/>
                <a:ea typeface="Work Sans Medium"/>
                <a:cs typeface="Work Sans Medium"/>
                <a:sym typeface="Work Sans Medium"/>
              </a:rPr>
              <a:t>Teile ein Highlight deiner letzten Woche</a:t>
            </a:r>
            <a:endParaRPr sz="4500">
              <a:solidFill>
                <a:schemeClr val="lt1"/>
              </a:solidFill>
              <a:latin typeface="Work Sans Medium"/>
              <a:ea typeface="Work Sans Medium"/>
              <a:cs typeface="Work Sans Medium"/>
              <a:sym typeface="Work Sans Medium"/>
            </a:endParaRPr>
          </a:p>
        </p:txBody>
      </p:sp>
      <p:sp>
        <p:nvSpPr>
          <p:cNvPr id="155" name="Google Shape;155;g2d3b5114961_0_43"/>
          <p:cNvSpPr txBox="1"/>
          <p:nvPr/>
        </p:nvSpPr>
        <p:spPr>
          <a:xfrm>
            <a:off x="3627450" y="1292875"/>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a:solidFill>
                  <a:srgbClr val="4BA798"/>
                </a:solidFill>
                <a:latin typeface="Calibri"/>
                <a:ea typeface="Calibri"/>
                <a:cs typeface="Calibri"/>
                <a:sym typeface="Calibri"/>
              </a:rPr>
              <a:t>BUZZ GRUPPE 1</a:t>
            </a:r>
            <a:endParaRPr sz="2000" b="1">
              <a:solidFill>
                <a:srgbClr val="4BA798"/>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32797C">
            <a:alpha val="20000"/>
          </a:srgbClr>
        </a:solidFill>
        <a:effectLst/>
      </p:bgPr>
    </p:bg>
    <p:spTree>
      <p:nvGrpSpPr>
        <p:cNvPr id="1" name="Shape 986"/>
        <p:cNvGrpSpPr/>
        <p:nvPr/>
      </p:nvGrpSpPr>
      <p:grpSpPr>
        <a:xfrm>
          <a:off x="0" y="0"/>
          <a:ext cx="0" cy="0"/>
          <a:chOff x="0" y="0"/>
          <a:chExt cx="0" cy="0"/>
        </a:xfrm>
      </p:grpSpPr>
      <p:sp>
        <p:nvSpPr>
          <p:cNvPr id="987" name="Google Shape;987;g3085bbd85ef_0_220"/>
          <p:cNvSpPr txBox="1"/>
          <p:nvPr/>
        </p:nvSpPr>
        <p:spPr>
          <a:xfrm>
            <a:off x="5013775" y="1573050"/>
            <a:ext cx="6225300" cy="37119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Suche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nach</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Informationen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Auseinandersetzung</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mit</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Fakten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über</a:t>
            </a:r>
            <a:r>
              <a:rPr lang="en-US" sz="1800" b="1" dirty="0">
                <a:solidFill>
                  <a:schemeClr val="dk1"/>
                </a:solidFill>
                <a:latin typeface="Calibri"/>
                <a:ea typeface="Calibri"/>
                <a:cs typeface="Calibri"/>
                <a:sym typeface="Calibri"/>
              </a:rPr>
              <a:t> die </a:t>
            </a:r>
            <a:r>
              <a:rPr lang="en-US" sz="1800" b="1" dirty="0" err="1">
                <a:solidFill>
                  <a:schemeClr val="dk1"/>
                </a:solidFill>
                <a:latin typeface="Calibri"/>
                <a:ea typeface="Calibri"/>
                <a:cs typeface="Calibri"/>
                <a:sym typeface="Calibri"/>
              </a:rPr>
              <a:t>ökologische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Krise</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rgbClr val="F25620"/>
                </a:solidFill>
                <a:latin typeface="Calibri"/>
                <a:ea typeface="Calibri"/>
                <a:cs typeface="Calibri"/>
                <a:sym typeface="Calibri"/>
              </a:rPr>
              <a:t>(</a:t>
            </a:r>
            <a:r>
              <a:rPr lang="en-US" sz="1800" dirty="0" err="1">
                <a:solidFill>
                  <a:srgbClr val="F25620"/>
                </a:solidFill>
                <a:latin typeface="Calibri"/>
                <a:ea typeface="Calibri"/>
                <a:cs typeface="Calibri"/>
                <a:sym typeface="Calibri"/>
              </a:rPr>
              <a:t>Hinweis</a:t>
            </a:r>
            <a:r>
              <a:rPr lang="en-US" sz="1800" dirty="0">
                <a:solidFill>
                  <a:srgbClr val="F25620"/>
                </a:solidFill>
                <a:latin typeface="Calibri"/>
                <a:ea typeface="Calibri"/>
                <a:cs typeface="Calibri"/>
                <a:sym typeface="Calibri"/>
              </a:rPr>
              <a:t>: Kann je </a:t>
            </a:r>
            <a:r>
              <a:rPr lang="en-US" sz="1800" dirty="0" err="1">
                <a:solidFill>
                  <a:srgbClr val="F25620"/>
                </a:solidFill>
                <a:latin typeface="Calibri"/>
                <a:ea typeface="Calibri"/>
                <a:cs typeface="Calibri"/>
                <a:sym typeface="Calibri"/>
              </a:rPr>
              <a:t>nach</a:t>
            </a:r>
            <a:r>
              <a:rPr lang="en-US" sz="1800" dirty="0">
                <a:solidFill>
                  <a:srgbClr val="F25620"/>
                </a:solidFill>
                <a:latin typeface="Calibri"/>
                <a:ea typeface="Calibri"/>
                <a:cs typeface="Calibri"/>
                <a:sym typeface="Calibri"/>
              </a:rPr>
              <a:t> Person </a:t>
            </a:r>
            <a:r>
              <a:rPr lang="en-US" sz="1800" dirty="0" err="1">
                <a:solidFill>
                  <a:srgbClr val="F25620"/>
                </a:solidFill>
                <a:latin typeface="Calibri"/>
                <a:ea typeface="Calibri"/>
                <a:cs typeface="Calibri"/>
                <a:sym typeface="Calibri"/>
              </a:rPr>
              <a:t>auch</a:t>
            </a:r>
            <a:r>
              <a:rPr lang="en-US" sz="1800" dirty="0">
                <a:solidFill>
                  <a:srgbClr val="F25620"/>
                </a:solidFill>
                <a:latin typeface="Calibri"/>
                <a:ea typeface="Calibri"/>
                <a:cs typeface="Calibri"/>
                <a:sym typeface="Calibri"/>
              </a:rPr>
              <a:t> </a:t>
            </a:r>
            <a:r>
              <a:rPr lang="en-US" sz="1800" dirty="0" err="1">
                <a:solidFill>
                  <a:srgbClr val="F25620"/>
                </a:solidFill>
                <a:latin typeface="Calibri"/>
                <a:ea typeface="Calibri"/>
                <a:cs typeface="Calibri"/>
                <a:sym typeface="Calibri"/>
              </a:rPr>
              <a:t>maladaptiv</a:t>
            </a:r>
            <a:r>
              <a:rPr lang="en-US" sz="1800" dirty="0">
                <a:solidFill>
                  <a:srgbClr val="F25620"/>
                </a:solidFill>
                <a:latin typeface="Calibri"/>
                <a:ea typeface="Calibri"/>
                <a:cs typeface="Calibri"/>
                <a:sym typeface="Calibri"/>
              </a:rPr>
              <a:t> sein) </a:t>
            </a:r>
            <a:endParaRPr sz="1800" dirty="0">
              <a:solidFill>
                <a:srgbClr val="F25620"/>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Umgang</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mit</a:t>
            </a:r>
            <a:r>
              <a:rPr lang="en-US" sz="1800" b="1" dirty="0">
                <a:solidFill>
                  <a:schemeClr val="dk1"/>
                </a:solidFill>
                <a:latin typeface="Calibri"/>
                <a:ea typeface="Calibri"/>
                <a:cs typeface="Calibri"/>
                <a:sym typeface="Calibri"/>
              </a:rPr>
              <a:t> und </a:t>
            </a:r>
            <a:r>
              <a:rPr lang="en-US" sz="1800" b="1" dirty="0" err="1">
                <a:solidFill>
                  <a:schemeClr val="dk1"/>
                </a:solidFill>
                <a:latin typeface="Calibri"/>
                <a:ea typeface="Calibri"/>
                <a:cs typeface="Calibri"/>
                <a:sym typeface="Calibri"/>
              </a:rPr>
              <a:t>Regulierung</a:t>
            </a:r>
            <a:r>
              <a:rPr lang="en-US" sz="1800" b="1" dirty="0">
                <a:solidFill>
                  <a:schemeClr val="dk1"/>
                </a:solidFill>
                <a:latin typeface="Calibri"/>
                <a:ea typeface="Calibri"/>
                <a:cs typeface="Calibri"/>
                <a:sym typeface="Calibri"/>
              </a:rPr>
              <a:t> der </a:t>
            </a:r>
            <a:r>
              <a:rPr lang="en-US" sz="1800" b="1" dirty="0" err="1">
                <a:solidFill>
                  <a:schemeClr val="dk1"/>
                </a:solidFill>
                <a:latin typeface="Calibri"/>
                <a:ea typeface="Calibri"/>
                <a:cs typeface="Calibri"/>
                <a:sym typeface="Calibri"/>
              </a:rPr>
              <a:t>damit</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verbundenen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Emotionen</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(z. B. </a:t>
            </a:r>
            <a:r>
              <a:rPr lang="en-US" sz="1800" dirty="0" err="1">
                <a:solidFill>
                  <a:schemeClr val="dk1"/>
                </a:solidFill>
                <a:latin typeface="Calibri"/>
                <a:ea typeface="Calibri"/>
                <a:cs typeface="Calibri"/>
                <a:sym typeface="Calibri"/>
              </a:rPr>
              <a:t>durch</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Achtsamkeit</a:t>
            </a:r>
            <a:r>
              <a:rPr lang="en-US"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Mitgefühl</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Selbsttranszendenz</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Werteorientierung</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a:t>
            </a:r>
            <a:r>
              <a:rPr lang="en-US" sz="1800" dirty="0" err="1">
                <a:solidFill>
                  <a:schemeClr val="dk1"/>
                </a:solidFill>
                <a:latin typeface="Calibri"/>
                <a:ea typeface="Calibri"/>
                <a:cs typeface="Calibri"/>
                <a:sym typeface="Calibri"/>
              </a:rPr>
              <a:t>Fürsorge</a:t>
            </a:r>
            <a:r>
              <a:rPr lang="en-US" sz="1800" dirty="0">
                <a:solidFill>
                  <a:schemeClr val="dk1"/>
                </a:solidFill>
                <a:latin typeface="Calibri"/>
                <a:ea typeface="Calibri"/>
                <a:cs typeface="Calibri"/>
                <a:sym typeface="Calibri"/>
              </a:rPr>
              <a:t> für Menschen und </a:t>
            </a:r>
            <a:r>
              <a:rPr lang="en-US" sz="1800" dirty="0" err="1">
                <a:solidFill>
                  <a:schemeClr val="dk1"/>
                </a:solidFill>
                <a:latin typeface="Calibri"/>
                <a:ea typeface="Calibri"/>
                <a:cs typeface="Calibri"/>
                <a:sym typeface="Calibri"/>
              </a:rPr>
              <a:t>Nicht</a:t>
            </a:r>
            <a:r>
              <a:rPr lang="en-US" sz="1800" dirty="0">
                <a:solidFill>
                  <a:schemeClr val="dk1"/>
                </a:solidFill>
                <a:latin typeface="Calibri"/>
                <a:ea typeface="Calibri"/>
                <a:cs typeface="Calibri"/>
                <a:sym typeface="Calibri"/>
              </a:rPr>
              <a:t>-Menschen)</a:t>
            </a:r>
            <a:endParaRPr sz="1800" dirty="0">
              <a:solidFill>
                <a:schemeClr val="dk1"/>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Verbundenheit</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mit</a:t>
            </a:r>
            <a:r>
              <a:rPr lang="en-US" sz="1800" b="1" dirty="0">
                <a:solidFill>
                  <a:schemeClr val="dk1"/>
                </a:solidFill>
                <a:latin typeface="Calibri"/>
                <a:ea typeface="Calibri"/>
                <a:cs typeface="Calibri"/>
                <a:sym typeface="Calibri"/>
              </a:rPr>
              <a:t> der </a:t>
            </a:r>
            <a:r>
              <a:rPr lang="en-US" sz="1800" b="1" dirty="0" err="1">
                <a:solidFill>
                  <a:schemeClr val="dk1"/>
                </a:solidFill>
                <a:latin typeface="Calibri"/>
                <a:ea typeface="Calibri"/>
                <a:cs typeface="Calibri"/>
                <a:sym typeface="Calibri"/>
              </a:rPr>
              <a:t>Natur</a:t>
            </a:r>
            <a:endParaRPr sz="1800" b="1" dirty="0">
              <a:solidFill>
                <a:schemeClr val="dk1"/>
              </a:solidFill>
              <a:latin typeface="Calibri"/>
              <a:ea typeface="Calibri"/>
              <a:cs typeface="Calibri"/>
              <a:sym typeface="Calibri"/>
            </a:endParaRPr>
          </a:p>
          <a:p>
            <a:pPr marL="457200" lvl="0" indent="-342900" algn="l" rtl="0">
              <a:spcBef>
                <a:spcPts val="1000"/>
              </a:spcBef>
              <a:spcAft>
                <a:spcPts val="0"/>
              </a:spcAft>
              <a:buClr>
                <a:schemeClr val="dk1"/>
              </a:buClr>
              <a:buSzPts val="1800"/>
              <a:buFont typeface="Calibri"/>
              <a:buChar char="●"/>
            </a:pPr>
            <a:r>
              <a:rPr lang="en-US" sz="1800" b="1" dirty="0" err="1">
                <a:solidFill>
                  <a:schemeClr val="dk1"/>
                </a:solidFill>
                <a:latin typeface="Calibri"/>
                <a:ea typeface="Calibri"/>
                <a:cs typeface="Calibri"/>
                <a:sym typeface="Calibri"/>
              </a:rPr>
              <a:t>Nachdenkliches</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Nachdenken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über</a:t>
            </a:r>
            <a:r>
              <a:rPr lang="en-US" sz="1800" b="1" dirty="0">
                <a:solidFill>
                  <a:schemeClr val="dk1"/>
                </a:solidFill>
                <a:latin typeface="Calibri"/>
                <a:ea typeface="Calibri"/>
                <a:cs typeface="Calibri"/>
                <a:sym typeface="Calibri"/>
              </a:rPr>
              <a:t> Tod und </a:t>
            </a:r>
            <a:r>
              <a:rPr lang="en-US" sz="1800" b="1" dirty="0" err="1">
                <a:solidFill>
                  <a:schemeClr val="dk1"/>
                </a:solidFill>
                <a:latin typeface="Calibri"/>
                <a:ea typeface="Calibri"/>
                <a:cs typeface="Calibri"/>
                <a:sym typeface="Calibri"/>
              </a:rPr>
              <a:t>Vergänglichkeit</a:t>
            </a:r>
            <a:endParaRPr sz="1800" b="1" dirty="0">
              <a:solidFill>
                <a:schemeClr val="dk1"/>
              </a:solidFill>
              <a:latin typeface="Calibri"/>
              <a:ea typeface="Calibri"/>
              <a:cs typeface="Calibri"/>
              <a:sym typeface="Calibri"/>
            </a:endParaRPr>
          </a:p>
          <a:p>
            <a:pPr marL="457200" lvl="0" indent="-342900" algn="l" rtl="0">
              <a:spcBef>
                <a:spcPts val="1000"/>
              </a:spcBef>
              <a:spcAft>
                <a:spcPts val="1000"/>
              </a:spcAft>
              <a:buClr>
                <a:schemeClr val="dk1"/>
              </a:buClr>
              <a:buSzPts val="1800"/>
              <a:buFont typeface="Calibri"/>
              <a:buChar char="●"/>
            </a:pPr>
            <a:r>
              <a:rPr lang="en-US" sz="1800" b="1" dirty="0" err="1">
                <a:solidFill>
                  <a:schemeClr val="dk1"/>
                </a:solidFill>
                <a:latin typeface="Calibri"/>
                <a:ea typeface="Calibri"/>
                <a:cs typeface="Calibri"/>
                <a:sym typeface="Calibri"/>
              </a:rPr>
              <a:t>Kooperation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bei</a:t>
            </a:r>
            <a:r>
              <a:rPr lang="en-US" sz="1800" b="1" dirty="0">
                <a:solidFill>
                  <a:schemeClr val="dk1"/>
                </a:solidFill>
                <a:latin typeface="Calibri"/>
                <a:ea typeface="Calibri"/>
                <a:cs typeface="Calibri"/>
                <a:sym typeface="Calibri"/>
              </a:rPr>
              <a:t> der </a:t>
            </a:r>
            <a:r>
              <a:rPr lang="en-US" sz="1800" b="1" dirty="0" err="1">
                <a:solidFill>
                  <a:schemeClr val="dk1"/>
                </a:solidFill>
                <a:latin typeface="Calibri"/>
                <a:ea typeface="Calibri"/>
                <a:cs typeface="Calibri"/>
                <a:sym typeface="Calibri"/>
              </a:rPr>
              <a:t>Problemlösung</a:t>
            </a:r>
            <a:endParaRPr sz="1800" b="1" dirty="0">
              <a:solidFill>
                <a:schemeClr val="dk1"/>
              </a:solidFill>
              <a:latin typeface="Calibri"/>
              <a:ea typeface="Calibri"/>
              <a:cs typeface="Calibri"/>
              <a:sym typeface="Calibri"/>
            </a:endParaRPr>
          </a:p>
        </p:txBody>
      </p:sp>
      <p:grpSp>
        <p:nvGrpSpPr>
          <p:cNvPr id="988" name="Google Shape;988;g3085bbd85ef_0_220"/>
          <p:cNvGrpSpPr/>
          <p:nvPr/>
        </p:nvGrpSpPr>
        <p:grpSpPr>
          <a:xfrm>
            <a:off x="-533400" y="1107675"/>
            <a:ext cx="4338856" cy="1282806"/>
            <a:chOff x="-468406" y="3216044"/>
            <a:chExt cx="4338856" cy="1282806"/>
          </a:xfrm>
        </p:grpSpPr>
        <p:sp>
          <p:nvSpPr>
            <p:cNvPr id="989" name="Google Shape;989;g3085bbd85ef_0_220"/>
            <p:cNvSpPr/>
            <p:nvPr/>
          </p:nvSpPr>
          <p:spPr>
            <a:xfrm>
              <a:off x="2587650" y="3216050"/>
              <a:ext cx="1282800" cy="1282800"/>
            </a:xfrm>
            <a:prstGeom prst="flowChartDelay">
              <a:avLst/>
            </a:prstGeom>
            <a:solidFill>
              <a:srgbClr val="5A844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90" name="Google Shape;990;g3085bbd85ef_0_220"/>
            <p:cNvSpPr/>
            <p:nvPr/>
          </p:nvSpPr>
          <p:spPr>
            <a:xfrm>
              <a:off x="-468406" y="3216044"/>
              <a:ext cx="3078000" cy="1282800"/>
            </a:xfrm>
            <a:prstGeom prst="rect">
              <a:avLst/>
            </a:prstGeom>
            <a:solidFill>
              <a:srgbClr val="5A844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991" name="Google Shape;991;g3085bbd85ef_0_220"/>
          <p:cNvSpPr txBox="1"/>
          <p:nvPr/>
        </p:nvSpPr>
        <p:spPr>
          <a:xfrm>
            <a:off x="381000" y="1448931"/>
            <a:ext cx="35757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000" dirty="0" err="1">
                <a:solidFill>
                  <a:schemeClr val="lt1"/>
                </a:solidFill>
                <a:latin typeface="Work Sans Medium"/>
                <a:ea typeface="Work Sans Medium"/>
                <a:cs typeface="Work Sans Medium"/>
                <a:sym typeface="Work Sans Medium"/>
              </a:rPr>
              <a:t>Anpassungsfähig</a:t>
            </a:r>
            <a:endParaRPr sz="3000" dirty="0">
              <a:solidFill>
                <a:schemeClr val="lt1"/>
              </a:solidFill>
              <a:latin typeface="Work Sans Medium"/>
              <a:ea typeface="Work Sans Medium"/>
              <a:cs typeface="Work Sans Medium"/>
              <a:sym typeface="Work Sans Medium"/>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32797C">
            <a:alpha val="20000"/>
          </a:srgbClr>
        </a:solidFill>
        <a:effectLst/>
      </p:bgPr>
    </p:bg>
    <p:spTree>
      <p:nvGrpSpPr>
        <p:cNvPr id="1" name="Shape 995"/>
        <p:cNvGrpSpPr/>
        <p:nvPr/>
      </p:nvGrpSpPr>
      <p:grpSpPr>
        <a:xfrm>
          <a:off x="0" y="0"/>
          <a:ext cx="0" cy="0"/>
          <a:chOff x="0" y="0"/>
          <a:chExt cx="0" cy="0"/>
        </a:xfrm>
      </p:grpSpPr>
      <p:sp>
        <p:nvSpPr>
          <p:cNvPr id="996" name="Google Shape;996;g3085bbd85ef_0_241"/>
          <p:cNvSpPr txBox="1"/>
          <p:nvPr/>
        </p:nvSpPr>
        <p:spPr>
          <a:xfrm>
            <a:off x="5013775" y="1107675"/>
            <a:ext cx="6225300" cy="371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300" b="1">
                <a:solidFill>
                  <a:schemeClr val="dk1"/>
                </a:solidFill>
                <a:latin typeface="Calibri"/>
                <a:ea typeface="Calibri"/>
                <a:cs typeface="Calibri"/>
                <a:sym typeface="Calibri"/>
              </a:rPr>
              <a:t>Selbst wenn die Menschen gelernt haben, mit ihrer Klimaangst umzugehen, schwanken sie oft zwischen dem Gefühl, von schwierigen Informationen verunsichert zu werden, und der Fähigkeit, sich zu wehren, anstatt eine positive Einstellung zu bewahren.</a:t>
            </a:r>
            <a:endParaRPr sz="2300" b="1">
              <a:solidFill>
                <a:schemeClr val="dk1"/>
              </a:solidFill>
              <a:latin typeface="Calibri"/>
              <a:ea typeface="Calibri"/>
              <a:cs typeface="Calibri"/>
              <a:sym typeface="Calibri"/>
            </a:endParaRPr>
          </a:p>
          <a:p>
            <a:pPr marL="0" lvl="0" indent="0" algn="l" rtl="0">
              <a:spcBef>
                <a:spcPts val="1000"/>
              </a:spcBef>
              <a:spcAft>
                <a:spcPts val="0"/>
              </a:spcAft>
              <a:buNone/>
            </a:pPr>
            <a:r>
              <a:rPr lang="en-US" sz="2300" b="1">
                <a:solidFill>
                  <a:schemeClr val="dk1"/>
                </a:solidFill>
                <a:latin typeface="Calibri"/>
                <a:ea typeface="Calibri"/>
                <a:cs typeface="Calibri"/>
                <a:sym typeface="Calibri"/>
              </a:rPr>
              <a:t>Mit der Zeit wird man immer vertrauter mit der Bewegung und stärkt die Fähigkeit. </a:t>
            </a:r>
            <a:endParaRPr sz="2300" b="1">
              <a:solidFill>
                <a:schemeClr val="dk1"/>
              </a:solidFill>
              <a:latin typeface="Calibri"/>
              <a:ea typeface="Calibri"/>
              <a:cs typeface="Calibri"/>
              <a:sym typeface="Calibri"/>
            </a:endParaRPr>
          </a:p>
          <a:p>
            <a:pPr marL="0" lvl="0" indent="0" algn="l" rtl="0">
              <a:spcBef>
                <a:spcPts val="1000"/>
              </a:spcBef>
              <a:spcAft>
                <a:spcPts val="0"/>
              </a:spcAft>
              <a:buNone/>
            </a:pPr>
            <a:endParaRPr sz="2300" b="1">
              <a:solidFill>
                <a:schemeClr val="dk1"/>
              </a:solidFill>
              <a:latin typeface="Calibri"/>
              <a:ea typeface="Calibri"/>
              <a:cs typeface="Calibri"/>
              <a:sym typeface="Calibri"/>
            </a:endParaRPr>
          </a:p>
          <a:p>
            <a:pPr marL="0" lvl="0" indent="0" algn="l" rtl="0">
              <a:spcBef>
                <a:spcPts val="1000"/>
              </a:spcBef>
              <a:spcAft>
                <a:spcPts val="0"/>
              </a:spcAft>
              <a:buNone/>
            </a:pPr>
            <a:endParaRPr sz="2300" b="1">
              <a:solidFill>
                <a:schemeClr val="dk1"/>
              </a:solidFill>
              <a:latin typeface="Calibri"/>
              <a:ea typeface="Calibri"/>
              <a:cs typeface="Calibri"/>
              <a:sym typeface="Calibri"/>
            </a:endParaRPr>
          </a:p>
          <a:p>
            <a:pPr marL="0" lvl="0" indent="0" algn="l" rtl="0">
              <a:spcBef>
                <a:spcPts val="1000"/>
              </a:spcBef>
              <a:spcAft>
                <a:spcPts val="1000"/>
              </a:spcAft>
              <a:buNone/>
            </a:pPr>
            <a:endParaRPr sz="2300" b="1">
              <a:solidFill>
                <a:schemeClr val="dk1"/>
              </a:solidFill>
              <a:latin typeface="Calibri"/>
              <a:ea typeface="Calibri"/>
              <a:cs typeface="Calibri"/>
              <a:sym typeface="Calibri"/>
            </a:endParaRPr>
          </a:p>
        </p:txBody>
      </p:sp>
      <p:grpSp>
        <p:nvGrpSpPr>
          <p:cNvPr id="997" name="Google Shape;997;g3085bbd85ef_0_241"/>
          <p:cNvGrpSpPr/>
          <p:nvPr/>
        </p:nvGrpSpPr>
        <p:grpSpPr>
          <a:xfrm>
            <a:off x="-533400" y="1107675"/>
            <a:ext cx="4338856" cy="1282806"/>
            <a:chOff x="-468406" y="3216044"/>
            <a:chExt cx="4338856" cy="1282806"/>
          </a:xfrm>
        </p:grpSpPr>
        <p:sp>
          <p:nvSpPr>
            <p:cNvPr id="998" name="Google Shape;998;g3085bbd85ef_0_241"/>
            <p:cNvSpPr/>
            <p:nvPr/>
          </p:nvSpPr>
          <p:spPr>
            <a:xfrm>
              <a:off x="2587650" y="3216050"/>
              <a:ext cx="1282800" cy="1282800"/>
            </a:xfrm>
            <a:prstGeom prst="flowChartDelay">
              <a:avLst/>
            </a:prstGeom>
            <a:solidFill>
              <a:srgbClr val="F2CB8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99" name="Google Shape;999;g3085bbd85ef_0_241"/>
            <p:cNvSpPr/>
            <p:nvPr/>
          </p:nvSpPr>
          <p:spPr>
            <a:xfrm>
              <a:off x="-468406" y="3216044"/>
              <a:ext cx="3078000" cy="1282800"/>
            </a:xfrm>
            <a:prstGeom prst="rect">
              <a:avLst/>
            </a:prstGeom>
            <a:solidFill>
              <a:srgbClr val="F2CB8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1000" name="Google Shape;1000;g3085bbd85ef_0_241"/>
          <p:cNvSpPr txBox="1"/>
          <p:nvPr/>
        </p:nvSpPr>
        <p:spPr>
          <a:xfrm>
            <a:off x="514350" y="1448931"/>
            <a:ext cx="35757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"Toggeln"</a:t>
            </a:r>
            <a:endParaRPr sz="3000">
              <a:solidFill>
                <a:schemeClr val="dk1"/>
              </a:solidFill>
              <a:latin typeface="Work Sans Medium"/>
              <a:ea typeface="Work Sans Medium"/>
              <a:cs typeface="Work Sans Medium"/>
              <a:sym typeface="Work Sans Medium"/>
            </a:endParaRPr>
          </a:p>
        </p:txBody>
      </p:sp>
      <p:sp>
        <p:nvSpPr>
          <p:cNvPr id="1001" name="Google Shape;1001;g3085bbd85ef_0_241"/>
          <p:cNvSpPr txBox="1"/>
          <p:nvPr/>
        </p:nvSpPr>
        <p:spPr>
          <a:xfrm>
            <a:off x="514350" y="2630650"/>
            <a:ext cx="31125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von der Klimatherapeutin Leslie Davenport</a:t>
            </a:r>
            <a:endParaRPr sz="1500">
              <a:solidFill>
                <a:schemeClr val="dk1"/>
              </a:solidFill>
              <a:latin typeface="Work Sans Medium"/>
              <a:ea typeface="Work Sans Medium"/>
              <a:cs typeface="Work Sans Medium"/>
              <a:sym typeface="Work Sans Medium"/>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05"/>
        <p:cNvGrpSpPr/>
        <p:nvPr/>
      </p:nvGrpSpPr>
      <p:grpSpPr>
        <a:xfrm>
          <a:off x="0" y="0"/>
          <a:ext cx="0" cy="0"/>
          <a:chOff x="0" y="0"/>
          <a:chExt cx="0" cy="0"/>
        </a:xfrm>
      </p:grpSpPr>
      <p:grpSp>
        <p:nvGrpSpPr>
          <p:cNvPr id="1006" name="Google Shape;1006;g3085bbd85ef_0_257"/>
          <p:cNvGrpSpPr/>
          <p:nvPr/>
        </p:nvGrpSpPr>
        <p:grpSpPr>
          <a:xfrm>
            <a:off x="4268493" y="1544355"/>
            <a:ext cx="3655025" cy="3769294"/>
            <a:chOff x="7339680" y="2555280"/>
            <a:chExt cx="3655025" cy="3769294"/>
          </a:xfrm>
        </p:grpSpPr>
        <p:sp>
          <p:nvSpPr>
            <p:cNvPr id="1007" name="Google Shape;1007;g3085bbd85ef_0_257"/>
            <p:cNvSpPr/>
            <p:nvPr/>
          </p:nvSpPr>
          <p:spPr>
            <a:xfrm>
              <a:off x="7527600" y="5572440"/>
              <a:ext cx="669011" cy="365439"/>
            </a:xfrm>
            <a:custGeom>
              <a:avLst/>
              <a:gdLst/>
              <a:ahLst/>
              <a:cxnLst/>
              <a:rect l="l" t="t" r="r" b="b"/>
              <a:pathLst>
                <a:path w="707948" h="387734" extrusionOk="0">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8" name="Google Shape;1008;g3085bbd85ef_0_257"/>
            <p:cNvSpPr/>
            <p:nvPr/>
          </p:nvSpPr>
          <p:spPr>
            <a:xfrm>
              <a:off x="7339680" y="3263400"/>
              <a:ext cx="612741" cy="318682"/>
            </a:xfrm>
            <a:custGeom>
              <a:avLst/>
              <a:gdLst/>
              <a:ahLst/>
              <a:cxnLst/>
              <a:rect l="l" t="t" r="r" b="b"/>
              <a:pathLst>
                <a:path w="648403" h="338124" extrusionOk="0">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9" name="Google Shape;1009;g3085bbd85ef_0_257"/>
            <p:cNvSpPr/>
            <p:nvPr/>
          </p:nvSpPr>
          <p:spPr>
            <a:xfrm>
              <a:off x="10135440" y="6052320"/>
              <a:ext cx="843824" cy="272254"/>
            </a:xfrm>
            <a:custGeom>
              <a:avLst/>
              <a:gdLst/>
              <a:ahLst/>
              <a:cxnLst/>
              <a:rect l="l" t="t" r="r" b="b"/>
              <a:pathLst>
                <a:path w="892935" h="288864" extrusionOk="0">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0" name="Google Shape;1010;g3085bbd85ef_0_257"/>
            <p:cNvSpPr/>
            <p:nvPr/>
          </p:nvSpPr>
          <p:spPr>
            <a:xfrm>
              <a:off x="10241280" y="2555280"/>
              <a:ext cx="753425" cy="272629"/>
            </a:xfrm>
            <a:custGeom>
              <a:avLst/>
              <a:gdLst/>
              <a:ahLst/>
              <a:cxnLst/>
              <a:rect l="l" t="t" r="r" b="b"/>
              <a:pathLst>
                <a:path w="1021593" h="369666" extrusionOk="0">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011" name="Google Shape;1011;g3085bbd85ef_0_257"/>
            <p:cNvGrpSpPr/>
            <p:nvPr/>
          </p:nvGrpSpPr>
          <p:grpSpPr>
            <a:xfrm>
              <a:off x="7653240" y="3197160"/>
              <a:ext cx="2942116" cy="2738870"/>
              <a:chOff x="7653240" y="3197160"/>
              <a:chExt cx="2942116" cy="2738870"/>
            </a:xfrm>
          </p:grpSpPr>
          <p:sp>
            <p:nvSpPr>
              <p:cNvPr id="1012" name="Google Shape;1012;g3085bbd85ef_0_257"/>
              <p:cNvSpPr/>
              <p:nvPr/>
            </p:nvSpPr>
            <p:spPr>
              <a:xfrm>
                <a:off x="8646480" y="3197160"/>
                <a:ext cx="1948876" cy="2470178"/>
              </a:xfrm>
              <a:custGeom>
                <a:avLst/>
                <a:gdLst/>
                <a:ahLst/>
                <a:cxnLst/>
                <a:rect l="l" t="t" r="r" b="b"/>
                <a:pathLst>
                  <a:path w="2062303" h="2613945" extrusionOk="0">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3" name="Google Shape;1013;g3085bbd85ef_0_257"/>
              <p:cNvSpPr/>
              <p:nvPr/>
            </p:nvSpPr>
            <p:spPr>
              <a:xfrm>
                <a:off x="8406000" y="3341520"/>
                <a:ext cx="1584000" cy="1387186"/>
              </a:xfrm>
              <a:custGeom>
                <a:avLst/>
                <a:gdLst/>
                <a:ahLst/>
                <a:cxnLst/>
                <a:rect l="l" t="t" r="r" b="b"/>
                <a:pathLst>
                  <a:path w="1676191" h="1467922" extrusionOk="0">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4" name="Google Shape;1014;g3085bbd85ef_0_257"/>
              <p:cNvSpPr/>
              <p:nvPr/>
            </p:nvSpPr>
            <p:spPr>
              <a:xfrm>
                <a:off x="7653240" y="3236400"/>
                <a:ext cx="2485208" cy="2699630"/>
              </a:xfrm>
              <a:custGeom>
                <a:avLst/>
                <a:gdLst/>
                <a:ahLst/>
                <a:cxnLst/>
                <a:rect l="l" t="t" r="r" b="b"/>
                <a:pathLst>
                  <a:path w="2629850" h="2856751" extrusionOk="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5" name="Google Shape;1015;g3085bbd85ef_0_257"/>
              <p:cNvSpPr/>
              <p:nvPr/>
            </p:nvSpPr>
            <p:spPr>
              <a:xfrm>
                <a:off x="8137440" y="4152960"/>
                <a:ext cx="351868" cy="191768"/>
              </a:xfrm>
              <a:custGeom>
                <a:avLst/>
                <a:gdLst/>
                <a:ahLst/>
                <a:cxnLst/>
                <a:rect l="l" t="t" r="r" b="b"/>
                <a:pathLst>
                  <a:path w="373335" h="203467" extrusionOk="0">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6" name="Google Shape;1016;g3085bbd85ef_0_257"/>
              <p:cNvSpPr/>
              <p:nvPr/>
            </p:nvSpPr>
            <p:spPr>
              <a:xfrm>
                <a:off x="7916040" y="3409920"/>
                <a:ext cx="398234" cy="523466"/>
              </a:xfrm>
              <a:custGeom>
                <a:avLst/>
                <a:gdLst/>
                <a:ahLst/>
                <a:cxnLst/>
                <a:rect l="l" t="t" r="r" b="b"/>
                <a:pathLst>
                  <a:path w="422529" h="555402" extrusionOk="0">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7" name="Google Shape;1017;g3085bbd85ef_0_257"/>
              <p:cNvSpPr/>
              <p:nvPr/>
            </p:nvSpPr>
            <p:spPr>
              <a:xfrm>
                <a:off x="9308160" y="4822560"/>
                <a:ext cx="540697" cy="829093"/>
              </a:xfrm>
              <a:custGeom>
                <a:avLst/>
                <a:gdLst/>
                <a:ahLst/>
                <a:cxnLst/>
                <a:rect l="l" t="t" r="r" b="b"/>
                <a:pathLst>
                  <a:path w="572166" h="877347" extrusionOk="0">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8" name="Google Shape;1018;g3085bbd85ef_0_257"/>
              <p:cNvSpPr/>
              <p:nvPr/>
            </p:nvSpPr>
            <p:spPr>
              <a:xfrm>
                <a:off x="8029080" y="5392080"/>
                <a:ext cx="345537" cy="359361"/>
              </a:xfrm>
              <a:custGeom>
                <a:avLst/>
                <a:gdLst/>
                <a:ahLst/>
                <a:cxnLst/>
                <a:rect l="l" t="t" r="r" b="b"/>
                <a:pathLst>
                  <a:path w="366617" h="381285" extrusionOk="0">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019" name="Google Shape;1019;g3085bbd85ef_0_257"/>
              <p:cNvGrpSpPr/>
              <p:nvPr/>
            </p:nvGrpSpPr>
            <p:grpSpPr>
              <a:xfrm>
                <a:off x="8632800" y="3431160"/>
                <a:ext cx="1236900" cy="1076380"/>
                <a:chOff x="8632800" y="3431160"/>
                <a:chExt cx="1236900" cy="1076380"/>
              </a:xfrm>
            </p:grpSpPr>
            <p:sp>
              <p:nvSpPr>
                <p:cNvPr id="1020" name="Google Shape;1020;g3085bbd85ef_0_257"/>
                <p:cNvSpPr/>
                <p:nvPr/>
              </p:nvSpPr>
              <p:spPr>
                <a:xfrm>
                  <a:off x="8632800" y="3431160"/>
                  <a:ext cx="1236900" cy="1076380"/>
                </a:xfrm>
                <a:custGeom>
                  <a:avLst/>
                  <a:gdLst/>
                  <a:ahLst/>
                  <a:cxnLst/>
                  <a:rect l="l" t="t" r="r" b="b"/>
                  <a:pathLst>
                    <a:path w="1308889" h="1139026" extrusionOk="0">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1" name="Google Shape;1021;g3085bbd85ef_0_257"/>
                <p:cNvSpPr/>
                <p:nvPr/>
              </p:nvSpPr>
              <p:spPr>
                <a:xfrm>
                  <a:off x="9003600" y="3719880"/>
                  <a:ext cx="165959" cy="134503"/>
                </a:xfrm>
                <a:custGeom>
                  <a:avLst/>
                  <a:gdLst/>
                  <a:ahLst/>
                  <a:cxnLst/>
                  <a:rect l="l" t="t" r="r" b="b"/>
                  <a:pathLst>
                    <a:path w="176084" h="143088" extrusionOk="0">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2" name="Google Shape;1022;g3085bbd85ef_0_257"/>
                <p:cNvSpPr/>
                <p:nvPr/>
              </p:nvSpPr>
              <p:spPr>
                <a:xfrm>
                  <a:off x="9429840" y="3995640"/>
                  <a:ext cx="155847" cy="202148"/>
                </a:xfrm>
                <a:custGeom>
                  <a:avLst/>
                  <a:gdLst/>
                  <a:ahLst/>
                  <a:cxnLst/>
                  <a:rect l="l" t="t" r="r" b="b"/>
                  <a:pathLst>
                    <a:path w="165355" h="214481" extrusionOk="0">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023" name="Google Shape;1023;g3085bbd85ef_0_257"/>
                <p:cNvGrpSpPr/>
                <p:nvPr/>
              </p:nvGrpSpPr>
              <p:grpSpPr>
                <a:xfrm>
                  <a:off x="9015120" y="3859920"/>
                  <a:ext cx="432364" cy="254964"/>
                  <a:chOff x="9015120" y="3859920"/>
                  <a:chExt cx="432364" cy="254964"/>
                </a:xfrm>
              </p:grpSpPr>
              <p:sp>
                <p:nvSpPr>
                  <p:cNvPr id="1024" name="Google Shape;1024;g3085bbd85ef_0_257"/>
                  <p:cNvSpPr/>
                  <p:nvPr/>
                </p:nvSpPr>
                <p:spPr>
                  <a:xfrm>
                    <a:off x="9277560" y="3859920"/>
                    <a:ext cx="169924" cy="254964"/>
                  </a:xfrm>
                  <a:custGeom>
                    <a:avLst/>
                    <a:gdLst/>
                    <a:ahLst/>
                    <a:cxnLst/>
                    <a:rect l="l" t="t" r="r" b="b"/>
                    <a:pathLst>
                      <a:path w="180291" h="270519" extrusionOk="0">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5" name="Google Shape;1025;g3085bbd85ef_0_257"/>
                  <p:cNvSpPr/>
                  <p:nvPr/>
                </p:nvSpPr>
                <p:spPr>
                  <a:xfrm>
                    <a:off x="9015120" y="3945960"/>
                    <a:ext cx="127083" cy="82863"/>
                  </a:xfrm>
                  <a:custGeom>
                    <a:avLst/>
                    <a:gdLst/>
                    <a:ahLst/>
                    <a:cxnLst/>
                    <a:rect l="l" t="t" r="r" b="b"/>
                    <a:pathLst>
                      <a:path w="134836" h="87918" extrusionOk="0">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026" name="Google Shape;1026;g3085bbd85ef_0_257"/>
                <p:cNvSpPr/>
                <p:nvPr/>
              </p:nvSpPr>
              <p:spPr>
                <a:xfrm>
                  <a:off x="9276480" y="3733560"/>
                  <a:ext cx="174578" cy="148329"/>
                </a:xfrm>
                <a:custGeom>
                  <a:avLst/>
                  <a:gdLst/>
                  <a:ahLst/>
                  <a:cxnLst/>
                  <a:rect l="l" t="t" r="r" b="b"/>
                  <a:pathLst>
                    <a:path w="185229" h="157378" extrusionOk="0">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1027" name="Google Shape;1027;g3085bbd85ef_0_257"/>
            <p:cNvSpPr/>
            <p:nvPr/>
          </p:nvSpPr>
          <p:spPr>
            <a:xfrm>
              <a:off x="7624440" y="4074840"/>
              <a:ext cx="169132" cy="169222"/>
            </a:xfrm>
            <a:custGeom>
              <a:avLst/>
              <a:gdLst/>
              <a:ahLst/>
              <a:cxnLst/>
              <a:rect l="l" t="t" r="r" b="b"/>
              <a:pathLst>
                <a:path w="179450" h="179546" extrusionOk="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txBody>
            <a:bodyPr/>
            <a:lstStyle/>
            <a:p>
              <a:endParaRPr lang="de-DE"/>
            </a:p>
          </p:txBody>
        </p:sp>
        <p:sp>
          <p:nvSpPr>
            <p:cNvPr id="1028" name="Google Shape;1028;g3085bbd85ef_0_257"/>
            <p:cNvSpPr/>
            <p:nvPr/>
          </p:nvSpPr>
          <p:spPr>
            <a:xfrm>
              <a:off x="9576360" y="3318480"/>
              <a:ext cx="241759" cy="241668"/>
            </a:xfrm>
            <a:custGeom>
              <a:avLst/>
              <a:gdLst/>
              <a:ahLst/>
              <a:cxnLst/>
              <a:rect l="l" t="t" r="r" b="b"/>
              <a:pathLst>
                <a:path w="256508" h="256412" extrusionOk="0">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txBody>
            <a:bodyPr/>
            <a:lstStyle/>
            <a:p>
              <a:endParaRPr lang="de-DE"/>
            </a:p>
          </p:txBody>
        </p:sp>
        <p:sp>
          <p:nvSpPr>
            <p:cNvPr id="1029" name="Google Shape;1029;g3085bbd85ef_0_257"/>
            <p:cNvSpPr/>
            <p:nvPr/>
          </p:nvSpPr>
          <p:spPr>
            <a:xfrm>
              <a:off x="8217720" y="6011640"/>
              <a:ext cx="229191" cy="229280"/>
            </a:xfrm>
            <a:custGeom>
              <a:avLst/>
              <a:gdLst/>
              <a:ahLst/>
              <a:cxnLst/>
              <a:rect l="l" t="t" r="r" b="b"/>
              <a:pathLst>
                <a:path w="243173" h="243268" extrusionOk="0">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txBody>
            <a:bodyPr/>
            <a:lstStyle/>
            <a:p>
              <a:endParaRPr lang="de-DE"/>
            </a:p>
          </p:txBody>
        </p:sp>
        <p:sp>
          <p:nvSpPr>
            <p:cNvPr id="1030" name="Google Shape;1030;g3085bbd85ef_0_257"/>
            <p:cNvSpPr/>
            <p:nvPr/>
          </p:nvSpPr>
          <p:spPr>
            <a:xfrm>
              <a:off x="10115640" y="5817960"/>
              <a:ext cx="211954" cy="211954"/>
            </a:xfrm>
            <a:custGeom>
              <a:avLst/>
              <a:gdLst/>
              <a:ahLst/>
              <a:cxnLst/>
              <a:rect l="l" t="t" r="r" b="b"/>
              <a:pathLst>
                <a:path w="224885" h="224885" extrusionOk="0">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txBody>
            <a:bodyPr/>
            <a:lstStyle/>
            <a:p>
              <a:endParaRPr lang="de-DE"/>
            </a:p>
          </p:txBody>
        </p:sp>
        <p:sp>
          <p:nvSpPr>
            <p:cNvPr id="1031" name="Google Shape;1031;g3085bbd85ef_0_257"/>
            <p:cNvSpPr/>
            <p:nvPr/>
          </p:nvSpPr>
          <p:spPr>
            <a:xfrm>
              <a:off x="10708920" y="4693320"/>
              <a:ext cx="285479" cy="285478"/>
            </a:xfrm>
            <a:custGeom>
              <a:avLst/>
              <a:gdLst/>
              <a:ahLst/>
              <a:cxnLst/>
              <a:rect l="l" t="t" r="r" b="b"/>
              <a:pathLst>
                <a:path w="302895" h="302894" extrusionOk="0">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txBody>
            <a:bodyPr/>
            <a:lstStyle/>
            <a:p>
              <a:endParaRPr lang="de-DE"/>
            </a:p>
          </p:txBody>
        </p:sp>
      </p:grpSp>
      <p:sp>
        <p:nvSpPr>
          <p:cNvPr id="1032" name="Google Shape;1032;g3085bbd85ef_0_257"/>
          <p:cNvSpPr txBox="1"/>
          <p:nvPr/>
        </p:nvSpPr>
        <p:spPr>
          <a:xfrm>
            <a:off x="3627450" y="496027"/>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a:solidFill>
                  <a:srgbClr val="4BA798"/>
                </a:solidFill>
                <a:latin typeface="Calibri"/>
                <a:ea typeface="Calibri"/>
                <a:cs typeface="Calibri"/>
                <a:sym typeface="Calibri"/>
              </a:rPr>
              <a:t>Shake Stretch Soothe!</a:t>
            </a:r>
            <a:endParaRPr sz="2000" b="1">
              <a:solidFill>
                <a:srgbClr val="4BA798"/>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36"/>
        <p:cNvGrpSpPr/>
        <p:nvPr/>
      </p:nvGrpSpPr>
      <p:grpSpPr>
        <a:xfrm>
          <a:off x="0" y="0"/>
          <a:ext cx="0" cy="0"/>
          <a:chOff x="0" y="0"/>
          <a:chExt cx="0" cy="0"/>
        </a:xfrm>
      </p:grpSpPr>
      <p:sp>
        <p:nvSpPr>
          <p:cNvPr id="1037" name="Google Shape;1037;p35"/>
          <p:cNvSpPr/>
          <p:nvPr/>
        </p:nvSpPr>
        <p:spPr>
          <a:xfrm>
            <a:off x="0" y="0"/>
            <a:ext cx="6094080" cy="6857640"/>
          </a:xfrm>
          <a:prstGeom prst="rect">
            <a:avLst/>
          </a:pr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38" name="Google Shape;1038;p35" descr="A logo for a mental health company&#10;&#10;Description automatically generated"/>
          <p:cNvPicPr preferRelativeResize="0"/>
          <p:nvPr/>
        </p:nvPicPr>
        <p:blipFill rotWithShape="1">
          <a:blip r:embed="rId3">
            <a:alphaModFix/>
          </a:blip>
          <a:srcRect/>
          <a:stretch/>
        </p:blipFill>
        <p:spPr>
          <a:xfrm>
            <a:off x="4809097" y="104050"/>
            <a:ext cx="1016524" cy="848674"/>
          </a:xfrm>
          <a:prstGeom prst="rect">
            <a:avLst/>
          </a:prstGeom>
          <a:noFill/>
          <a:ln>
            <a:noFill/>
          </a:ln>
        </p:spPr>
      </p:pic>
      <p:sp>
        <p:nvSpPr>
          <p:cNvPr id="1039" name="Google Shape;1039;p35"/>
          <p:cNvSpPr/>
          <p:nvPr/>
        </p:nvSpPr>
        <p:spPr>
          <a:xfrm>
            <a:off x="6094440" y="6121440"/>
            <a:ext cx="6095520" cy="75384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0" name="Google Shape;1040;p35"/>
          <p:cNvSpPr/>
          <p:nvPr/>
        </p:nvSpPr>
        <p:spPr>
          <a:xfrm>
            <a:off x="6467400" y="3328560"/>
            <a:ext cx="5014440" cy="1735200"/>
          </a:xfrm>
          <a:prstGeom prst="rect">
            <a:avLst/>
          </a:prstGeom>
          <a:noFill/>
          <a:ln>
            <a:noFill/>
          </a:ln>
        </p:spPr>
        <p:txBody>
          <a:bodyPr spcFirstLastPara="1" wrap="square" lIns="90000" tIns="45000" rIns="90000" bIns="45000" anchor="ctr" anchorCtr="0">
            <a:spAutoFit/>
          </a:bodyPr>
          <a:lstStyle/>
          <a:p>
            <a:pPr marL="0" marR="0" lvl="0" indent="0" algn="l" rtl="0">
              <a:lnSpc>
                <a:spcPct val="100000"/>
              </a:lnSpc>
              <a:spcBef>
                <a:spcPts val="0"/>
              </a:spcBef>
              <a:spcAft>
                <a:spcPts val="0"/>
              </a:spcAft>
              <a:buClr>
                <a:srgbClr val="314546"/>
              </a:buClr>
              <a:buSzPts val="900"/>
              <a:buFont typeface="Calibri"/>
              <a:buNone/>
            </a:pPr>
            <a:r>
              <a:rPr lang="en-US" sz="900" b="0" i="0" u="none" strike="noStrike" cap="none" dirty="0">
                <a:solidFill>
                  <a:srgbClr val="314546"/>
                </a:solidFill>
                <a:latin typeface="Calibri"/>
                <a:ea typeface="Calibri"/>
                <a:cs typeface="Calibri"/>
                <a:sym typeface="Calibri"/>
              </a:rPr>
              <a:t>Das Projekt </a:t>
            </a:r>
            <a:r>
              <a:rPr lang="en-US" sz="900" b="0" i="0" u="none" strike="noStrike" cap="none" dirty="0" err="1">
                <a:solidFill>
                  <a:srgbClr val="314546"/>
                </a:solidFill>
                <a:latin typeface="Calibri"/>
                <a:ea typeface="Calibri"/>
                <a:cs typeface="Calibri"/>
                <a:sym typeface="Calibri"/>
              </a:rPr>
              <a:t>wird</a:t>
            </a:r>
            <a:r>
              <a:rPr lang="en-US" sz="900" b="0" i="0" u="none" strike="noStrike" cap="none" dirty="0">
                <a:solidFill>
                  <a:srgbClr val="314546"/>
                </a:solidFill>
                <a:latin typeface="Calibri"/>
                <a:ea typeface="Calibri"/>
                <a:cs typeface="Calibri"/>
                <a:sym typeface="Calibri"/>
              </a:rPr>
              <a:t> von der </a:t>
            </a:r>
            <a:r>
              <a:rPr lang="en-US" sz="900" b="0" i="0" u="none" strike="noStrike" cap="none" dirty="0" err="1">
                <a:solidFill>
                  <a:srgbClr val="314546"/>
                </a:solidFill>
                <a:latin typeface="Calibri"/>
                <a:ea typeface="Calibri"/>
                <a:cs typeface="Calibri"/>
                <a:sym typeface="Calibri"/>
              </a:rPr>
              <a:t>Europäischen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Kommission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über</a:t>
            </a:r>
            <a:r>
              <a:rPr lang="en-US" sz="900" b="0" i="0" u="none" strike="noStrike" cap="none" dirty="0">
                <a:solidFill>
                  <a:srgbClr val="314546"/>
                </a:solidFill>
                <a:latin typeface="Calibri"/>
                <a:ea typeface="Calibri"/>
                <a:cs typeface="Calibri"/>
                <a:sym typeface="Calibri"/>
              </a:rPr>
              <a:t> das </a:t>
            </a:r>
            <a:r>
              <a:rPr lang="en-US" sz="900" b="0" i="0" u="none" strike="noStrike" cap="none" dirty="0" err="1">
                <a:solidFill>
                  <a:srgbClr val="314546"/>
                </a:solidFill>
                <a:latin typeface="Calibri"/>
                <a:ea typeface="Calibri"/>
                <a:cs typeface="Calibri"/>
                <a:sym typeface="Calibri"/>
              </a:rPr>
              <a:t>Programm</a:t>
            </a:r>
            <a:r>
              <a:rPr lang="en-US" sz="900" b="0" i="0" u="none" strike="noStrike" cap="none" dirty="0">
                <a:solidFill>
                  <a:srgbClr val="314546"/>
                </a:solidFill>
                <a:latin typeface="Calibri"/>
                <a:ea typeface="Calibri"/>
                <a:cs typeface="Calibri"/>
                <a:sym typeface="Calibri"/>
              </a:rPr>
              <a:t> Erasmus+ </a:t>
            </a:r>
            <a:r>
              <a:rPr lang="en-US" sz="900" b="0" i="0" u="none" strike="noStrike" cap="none" dirty="0" err="1">
                <a:solidFill>
                  <a:srgbClr val="314546"/>
                </a:solidFill>
                <a:latin typeface="Calibri"/>
                <a:ea typeface="Calibri"/>
                <a:cs typeface="Calibri"/>
                <a:sym typeface="Calibri"/>
              </a:rPr>
              <a:t>kofinanziert</a:t>
            </a: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314546"/>
              </a:buClr>
              <a:buSzPts val="900"/>
              <a:buFont typeface="Calibri"/>
              <a:buNone/>
            </a:pPr>
            <a:r>
              <a:rPr lang="en-US" sz="900" b="0" i="0" u="none" strike="noStrike" cap="none" dirty="0">
                <a:solidFill>
                  <a:srgbClr val="314546"/>
                </a:solidFill>
                <a:latin typeface="Calibri"/>
                <a:ea typeface="Calibri"/>
                <a:cs typeface="Calibri"/>
                <a:sym typeface="Calibri"/>
              </a:rPr>
              <a:t>                        </a:t>
            </a: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314546"/>
              </a:buClr>
              <a:buSzPts val="900"/>
              <a:buFont typeface="Calibri"/>
              <a:buNone/>
            </a:pPr>
            <a:r>
              <a:rPr lang="en-US" sz="900" b="0" i="0" u="none" strike="noStrike" cap="none" dirty="0" err="1">
                <a:solidFill>
                  <a:srgbClr val="314546"/>
                </a:solidFill>
                <a:latin typeface="Calibri"/>
                <a:ea typeface="Calibri"/>
                <a:cs typeface="Calibri"/>
                <a:sym typeface="Calibri"/>
              </a:rPr>
              <a:t>Finanziert</a:t>
            </a:r>
            <a:r>
              <a:rPr lang="en-US" sz="900" b="0" i="0" u="none" strike="noStrike" cap="none" dirty="0">
                <a:solidFill>
                  <a:srgbClr val="314546"/>
                </a:solidFill>
                <a:latin typeface="Calibri"/>
                <a:ea typeface="Calibri"/>
                <a:cs typeface="Calibri"/>
                <a:sym typeface="Calibri"/>
              </a:rPr>
              <a:t> von der </a:t>
            </a:r>
            <a:r>
              <a:rPr lang="en-US" sz="900" b="0" i="0" u="none" strike="noStrike" cap="none" dirty="0" err="1">
                <a:solidFill>
                  <a:srgbClr val="314546"/>
                </a:solidFill>
                <a:latin typeface="Calibri"/>
                <a:ea typeface="Calibri"/>
                <a:cs typeface="Calibri"/>
                <a:sym typeface="Calibri"/>
              </a:rPr>
              <a:t>Europäischen</a:t>
            </a:r>
            <a:r>
              <a:rPr lang="en-US" sz="900" b="0" i="0" u="none" strike="noStrike" cap="none" dirty="0">
                <a:solidFill>
                  <a:srgbClr val="314546"/>
                </a:solidFill>
                <a:latin typeface="Calibri"/>
                <a:ea typeface="Calibri"/>
                <a:cs typeface="Calibri"/>
                <a:sym typeface="Calibri"/>
              </a:rPr>
              <a:t> Union. Die </a:t>
            </a:r>
            <a:r>
              <a:rPr lang="en-US" sz="900" b="0" i="0" u="none" strike="noStrike" cap="none" dirty="0" err="1">
                <a:solidFill>
                  <a:srgbClr val="314546"/>
                </a:solidFill>
                <a:latin typeface="Calibri"/>
                <a:ea typeface="Calibri"/>
                <a:cs typeface="Calibri"/>
                <a:sym typeface="Calibri"/>
              </a:rPr>
              <a:t>geäußerten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Ansichten</a:t>
            </a:r>
            <a:r>
              <a:rPr lang="en-US" sz="900" b="0" i="0" u="none" strike="noStrike" cap="none" dirty="0">
                <a:solidFill>
                  <a:srgbClr val="314546"/>
                </a:solidFill>
                <a:latin typeface="Calibri"/>
                <a:ea typeface="Calibri"/>
                <a:cs typeface="Calibri"/>
                <a:sym typeface="Calibri"/>
              </a:rPr>
              <a:t> und </a:t>
            </a:r>
            <a:r>
              <a:rPr lang="en-US" sz="900" b="0" i="0" u="none" strike="noStrike" cap="none" dirty="0" err="1">
                <a:solidFill>
                  <a:srgbClr val="314546"/>
                </a:solidFill>
                <a:latin typeface="Calibri"/>
                <a:ea typeface="Calibri"/>
                <a:cs typeface="Calibri"/>
                <a:sym typeface="Calibri"/>
              </a:rPr>
              <a:t>Meinungen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sind</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jedoch</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ausschließlich</a:t>
            </a:r>
            <a:r>
              <a:rPr lang="en-US" sz="900" b="0" i="0" u="none" strike="noStrike" cap="none" dirty="0">
                <a:solidFill>
                  <a:srgbClr val="314546"/>
                </a:solidFill>
                <a:latin typeface="Calibri"/>
                <a:ea typeface="Calibri"/>
                <a:cs typeface="Calibri"/>
                <a:sym typeface="Calibri"/>
              </a:rPr>
              <a:t> die der </a:t>
            </a:r>
            <a:r>
              <a:rPr lang="en-US" sz="900" b="0" i="0" u="none" strike="noStrike" cap="none" dirty="0" err="1">
                <a:solidFill>
                  <a:srgbClr val="314546"/>
                </a:solidFill>
                <a:latin typeface="Calibri"/>
                <a:ea typeface="Calibri"/>
                <a:cs typeface="Calibri"/>
                <a:sym typeface="Calibri"/>
              </a:rPr>
              <a:t>AutorInnen</a:t>
            </a:r>
            <a:r>
              <a:rPr lang="en-US" sz="900" b="0" i="0" u="none" strike="noStrike" cap="none" dirty="0">
                <a:solidFill>
                  <a:srgbClr val="314546"/>
                </a:solidFill>
                <a:latin typeface="Calibri"/>
                <a:ea typeface="Calibri"/>
                <a:cs typeface="Calibri"/>
                <a:sym typeface="Calibri"/>
              </a:rPr>
              <a:t> und </a:t>
            </a:r>
            <a:r>
              <a:rPr lang="en-US" sz="900" b="0" i="0" u="none" strike="noStrike" cap="none" dirty="0" err="1">
                <a:solidFill>
                  <a:srgbClr val="314546"/>
                </a:solidFill>
                <a:latin typeface="Calibri"/>
                <a:ea typeface="Calibri"/>
                <a:cs typeface="Calibri"/>
                <a:sym typeface="Calibri"/>
              </a:rPr>
              <a:t>spiegeln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nicht</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unbedingt</a:t>
            </a:r>
            <a:r>
              <a:rPr lang="en-US" sz="900" b="0" i="0" u="none" strike="noStrike" cap="none" dirty="0">
                <a:solidFill>
                  <a:srgbClr val="314546"/>
                </a:solidFill>
                <a:latin typeface="Calibri"/>
                <a:ea typeface="Calibri"/>
                <a:cs typeface="Calibri"/>
                <a:sym typeface="Calibri"/>
              </a:rPr>
              <a:t> die der </a:t>
            </a:r>
            <a:r>
              <a:rPr lang="en-US" sz="900" b="0" i="0" u="none" strike="noStrike" cap="none" dirty="0" err="1">
                <a:solidFill>
                  <a:srgbClr val="314546"/>
                </a:solidFill>
                <a:latin typeface="Calibri"/>
                <a:ea typeface="Calibri"/>
                <a:cs typeface="Calibri"/>
                <a:sym typeface="Calibri"/>
              </a:rPr>
              <a:t>Europäischen</a:t>
            </a:r>
            <a:r>
              <a:rPr lang="en-US" sz="900" b="0" i="0" u="none" strike="noStrike" cap="none" dirty="0">
                <a:solidFill>
                  <a:srgbClr val="314546"/>
                </a:solidFill>
                <a:latin typeface="Calibri"/>
                <a:ea typeface="Calibri"/>
                <a:cs typeface="Calibri"/>
                <a:sym typeface="Calibri"/>
              </a:rPr>
              <a:t> Union </a:t>
            </a:r>
            <a:r>
              <a:rPr lang="en-US" sz="900" b="0" i="0" u="none" strike="noStrike" cap="none" dirty="0" err="1">
                <a:solidFill>
                  <a:srgbClr val="314546"/>
                </a:solidFill>
                <a:latin typeface="Calibri"/>
                <a:ea typeface="Calibri"/>
                <a:cs typeface="Calibri"/>
                <a:sym typeface="Calibri"/>
              </a:rPr>
              <a:t>oder</a:t>
            </a:r>
            <a:r>
              <a:rPr lang="en-US" sz="900" b="0" i="0" u="none" strike="noStrike" cap="none" dirty="0">
                <a:solidFill>
                  <a:srgbClr val="314546"/>
                </a:solidFill>
                <a:latin typeface="Calibri"/>
                <a:ea typeface="Calibri"/>
                <a:cs typeface="Calibri"/>
                <a:sym typeface="Calibri"/>
              </a:rPr>
              <a:t> der </a:t>
            </a:r>
            <a:r>
              <a:rPr lang="en-US" sz="900" b="0" i="0" u="none" strike="noStrike" cap="none" dirty="0" err="1">
                <a:solidFill>
                  <a:srgbClr val="314546"/>
                </a:solidFill>
                <a:latin typeface="Calibri"/>
                <a:ea typeface="Calibri"/>
                <a:cs typeface="Calibri"/>
                <a:sym typeface="Calibri"/>
              </a:rPr>
              <a:t>Europäischen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Exekutivagentur</a:t>
            </a:r>
            <a:r>
              <a:rPr lang="en-US" sz="900" b="0" i="0" u="none" strike="noStrike" cap="none" dirty="0">
                <a:solidFill>
                  <a:srgbClr val="314546"/>
                </a:solidFill>
                <a:latin typeface="Calibri"/>
                <a:ea typeface="Calibri"/>
                <a:cs typeface="Calibri"/>
                <a:sym typeface="Calibri"/>
              </a:rPr>
              <a:t> für </a:t>
            </a:r>
            <a:r>
              <a:rPr lang="en-US" sz="900" b="0" i="0" u="none" strike="noStrike" cap="none" dirty="0" err="1">
                <a:solidFill>
                  <a:srgbClr val="314546"/>
                </a:solidFill>
                <a:latin typeface="Calibri"/>
                <a:ea typeface="Calibri"/>
                <a:cs typeface="Calibri"/>
                <a:sym typeface="Calibri"/>
              </a:rPr>
              <a:t>Bildung</a:t>
            </a:r>
            <a:r>
              <a:rPr lang="en-US" sz="900" b="0" i="0" u="none" strike="noStrike" cap="none" dirty="0">
                <a:solidFill>
                  <a:srgbClr val="314546"/>
                </a:solidFill>
                <a:latin typeface="Calibri"/>
                <a:ea typeface="Calibri"/>
                <a:cs typeface="Calibri"/>
                <a:sym typeface="Calibri"/>
              </a:rPr>
              <a:t> und Kultur (EACEA) wider. </a:t>
            </a:r>
            <a:r>
              <a:rPr lang="en-US" sz="900" b="0" i="0" u="none" strike="noStrike" cap="none" dirty="0" err="1">
                <a:solidFill>
                  <a:srgbClr val="314546"/>
                </a:solidFill>
                <a:latin typeface="Calibri"/>
                <a:ea typeface="Calibri"/>
                <a:cs typeface="Calibri"/>
                <a:sym typeface="Calibri"/>
              </a:rPr>
              <a:t>Weder</a:t>
            </a:r>
            <a:r>
              <a:rPr lang="en-US" sz="900" b="0" i="0" u="none" strike="noStrike" cap="none" dirty="0">
                <a:solidFill>
                  <a:srgbClr val="314546"/>
                </a:solidFill>
                <a:latin typeface="Calibri"/>
                <a:ea typeface="Calibri"/>
                <a:cs typeface="Calibri"/>
                <a:sym typeface="Calibri"/>
              </a:rPr>
              <a:t> die </a:t>
            </a:r>
            <a:r>
              <a:rPr lang="en-US" sz="900" b="0" i="0" u="none" strike="noStrike" cap="none" dirty="0" err="1">
                <a:solidFill>
                  <a:srgbClr val="314546"/>
                </a:solidFill>
                <a:latin typeface="Calibri"/>
                <a:ea typeface="Calibri"/>
                <a:cs typeface="Calibri"/>
                <a:sym typeface="Calibri"/>
              </a:rPr>
              <a:t>Europäische</a:t>
            </a:r>
            <a:r>
              <a:rPr lang="en-US" sz="900" b="0" i="0" u="none" strike="noStrike" cap="none" dirty="0">
                <a:solidFill>
                  <a:srgbClr val="314546"/>
                </a:solidFill>
                <a:latin typeface="Calibri"/>
                <a:ea typeface="Calibri"/>
                <a:cs typeface="Calibri"/>
                <a:sym typeface="Calibri"/>
              </a:rPr>
              <a:t> Union </a:t>
            </a:r>
            <a:r>
              <a:rPr lang="en-US" sz="900" b="0" i="0" u="none" strike="noStrike" cap="none" dirty="0" err="1">
                <a:solidFill>
                  <a:srgbClr val="314546"/>
                </a:solidFill>
                <a:latin typeface="Calibri"/>
                <a:ea typeface="Calibri"/>
                <a:cs typeface="Calibri"/>
                <a:sym typeface="Calibri"/>
              </a:rPr>
              <a:t>noch</a:t>
            </a:r>
            <a:r>
              <a:rPr lang="en-US" sz="900" b="0" i="0" u="none" strike="noStrike" cap="none" dirty="0">
                <a:solidFill>
                  <a:srgbClr val="314546"/>
                </a:solidFill>
                <a:latin typeface="Calibri"/>
                <a:ea typeface="Calibri"/>
                <a:cs typeface="Calibri"/>
                <a:sym typeface="Calibri"/>
              </a:rPr>
              <a:t> die EACEA </a:t>
            </a:r>
            <a:r>
              <a:rPr lang="en-US" sz="900" b="0" i="0" u="none" strike="noStrike" cap="none" dirty="0" err="1">
                <a:solidFill>
                  <a:srgbClr val="314546"/>
                </a:solidFill>
                <a:latin typeface="Calibri"/>
                <a:ea typeface="Calibri"/>
                <a:cs typeface="Calibri"/>
                <a:sym typeface="Calibri"/>
              </a:rPr>
              <a:t>können</a:t>
            </a:r>
            <a:r>
              <a:rPr lang="en-US" sz="900" b="0" i="0" u="none" strike="noStrike" cap="none" dirty="0">
                <a:solidFill>
                  <a:srgbClr val="314546"/>
                </a:solidFill>
                <a:latin typeface="Calibri"/>
                <a:ea typeface="Calibri"/>
                <a:cs typeface="Calibri"/>
                <a:sym typeface="Calibri"/>
              </a:rPr>
              <a:t> für </a:t>
            </a:r>
            <a:r>
              <a:rPr lang="en-US" sz="900" b="0" i="0" u="none" strike="noStrike" cap="none" dirty="0" err="1">
                <a:solidFill>
                  <a:srgbClr val="314546"/>
                </a:solidFill>
                <a:latin typeface="Calibri"/>
                <a:ea typeface="Calibri"/>
                <a:cs typeface="Calibri"/>
                <a:sym typeface="Calibri"/>
              </a:rPr>
              <a:t>sie</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verantwortlich</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gemacht</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werden</a:t>
            </a:r>
            <a:r>
              <a:rPr lang="en-US" sz="900" b="0" i="0" u="none" strike="noStrike" cap="none" dirty="0">
                <a:solidFill>
                  <a:srgbClr val="314546"/>
                </a:solidFill>
                <a:latin typeface="Calibri"/>
                <a:ea typeface="Calibri"/>
                <a:cs typeface="Calibri"/>
                <a:sym typeface="Calibri"/>
              </a:rPr>
              <a:t>.</a:t>
            </a: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314546"/>
              </a:buClr>
              <a:buSzPts val="900"/>
              <a:buFont typeface="Calibri"/>
              <a:buNone/>
            </a:pPr>
            <a:r>
              <a:rPr lang="en-US" sz="900" b="0" i="0" u="none" strike="noStrike" cap="none" dirty="0" err="1">
                <a:solidFill>
                  <a:srgbClr val="314546"/>
                </a:solidFill>
                <a:latin typeface="Calibri"/>
                <a:ea typeface="Calibri"/>
                <a:cs typeface="Calibri"/>
                <a:sym typeface="Calibri"/>
              </a:rPr>
              <a:t>Projektnummer</a:t>
            </a:r>
            <a:r>
              <a:rPr lang="en-US" sz="900" b="0" i="0" u="none" strike="noStrike" cap="none" dirty="0">
                <a:solidFill>
                  <a:srgbClr val="314546"/>
                </a:solidFill>
                <a:latin typeface="Calibri"/>
                <a:ea typeface="Calibri"/>
                <a:cs typeface="Calibri"/>
                <a:sym typeface="Calibri"/>
              </a:rPr>
              <a:t>: 2023-1-EE01-KA220-YOU-000158460</a:t>
            </a:r>
            <a:endParaRPr sz="900" b="0" i="0" u="none" strike="noStrike" cap="none" dirty="0">
              <a:solidFill>
                <a:srgbClr val="000000"/>
              </a:solidFill>
              <a:latin typeface="Arial"/>
              <a:ea typeface="Arial"/>
              <a:cs typeface="Arial"/>
              <a:sym typeface="Arial"/>
            </a:endParaRPr>
          </a:p>
        </p:txBody>
      </p:sp>
      <p:sp>
        <p:nvSpPr>
          <p:cNvPr id="1041" name="Google Shape;1041;p35"/>
          <p:cNvSpPr/>
          <p:nvPr/>
        </p:nvSpPr>
        <p:spPr>
          <a:xfrm>
            <a:off x="6475320" y="2911440"/>
            <a:ext cx="5094000" cy="451500"/>
          </a:xfrm>
          <a:prstGeom prst="rect">
            <a:avLst/>
          </a:prstGeom>
          <a:noFill/>
          <a:ln>
            <a:noFill/>
          </a:ln>
        </p:spPr>
        <p:txBody>
          <a:bodyPr spcFirstLastPara="1" wrap="square" lIns="90000" tIns="45000" rIns="90000" bIns="45000" anchor="t" anchorCtr="0">
            <a:normAutofit/>
          </a:bodyPr>
          <a:lstStyle/>
          <a:p>
            <a:pPr marL="0" marR="0" lvl="0" indent="0" algn="l" rtl="0">
              <a:lnSpc>
                <a:spcPct val="90000"/>
              </a:lnSpc>
              <a:spcBef>
                <a:spcPts val="0"/>
              </a:spcBef>
              <a:spcAft>
                <a:spcPts val="0"/>
              </a:spcAft>
              <a:buClr>
                <a:srgbClr val="32797C"/>
              </a:buClr>
              <a:buSzPts val="2632"/>
              <a:buFont typeface="Calibri"/>
              <a:buNone/>
            </a:pPr>
            <a:r>
              <a:rPr lang="en-US" sz="2632" b="1" i="0" u="none" strike="noStrike" cap="none">
                <a:solidFill>
                  <a:srgbClr val="32797C"/>
                </a:solidFill>
                <a:latin typeface="Calibri"/>
                <a:ea typeface="Calibri"/>
                <a:cs typeface="Calibri"/>
                <a:sym typeface="Calibri"/>
              </a:rPr>
              <a:t>www.calm-ey.eu</a:t>
            </a:r>
            <a:endParaRPr sz="2632" b="0" i="0" u="none" strike="noStrike" cap="none">
              <a:solidFill>
                <a:srgbClr val="000000"/>
              </a:solidFill>
              <a:latin typeface="Arial"/>
              <a:ea typeface="Arial"/>
              <a:cs typeface="Arial"/>
              <a:sym typeface="Arial"/>
            </a:endParaRPr>
          </a:p>
        </p:txBody>
      </p:sp>
      <p:sp>
        <p:nvSpPr>
          <p:cNvPr id="1042" name="Google Shape;1042;p35"/>
          <p:cNvSpPr/>
          <p:nvPr/>
        </p:nvSpPr>
        <p:spPr>
          <a:xfrm>
            <a:off x="6467400" y="5571720"/>
            <a:ext cx="5014440" cy="363600"/>
          </a:xfrm>
          <a:prstGeom prst="rect">
            <a:avLst/>
          </a:prstGeom>
          <a:noFill/>
          <a:ln>
            <a:noFill/>
          </a:ln>
        </p:spPr>
        <p:txBody>
          <a:bodyPr spcFirstLastPara="1" wrap="square" lIns="90000" tIns="45000" rIns="90000" bIns="45000" anchor="ctr" anchorCtr="0">
            <a:spAutoFit/>
          </a:bodyPr>
          <a:lstStyle/>
          <a:p>
            <a:pPr marL="0" marR="0" lvl="0" indent="0" algn="l" rtl="0">
              <a:lnSpc>
                <a:spcPct val="100000"/>
              </a:lnSpc>
              <a:spcBef>
                <a:spcPts val="0"/>
              </a:spcBef>
              <a:spcAft>
                <a:spcPts val="0"/>
              </a:spcAft>
              <a:buClr>
                <a:srgbClr val="314546"/>
              </a:buClr>
              <a:buSzPts val="900"/>
              <a:buFont typeface="Calibri"/>
              <a:buNone/>
            </a:pPr>
            <a:r>
              <a:rPr lang="en-US" sz="900" b="0" i="0" u="none" strike="noStrike" cap="none" dirty="0">
                <a:solidFill>
                  <a:srgbClr val="314546"/>
                </a:solidFill>
                <a:latin typeface="Calibri"/>
                <a:ea typeface="Calibri"/>
                <a:cs typeface="Calibri"/>
                <a:sym typeface="Calibri"/>
              </a:rPr>
              <a:t>Dieses Werk </a:t>
            </a:r>
            <a:r>
              <a:rPr lang="en-US" sz="900" b="0" i="0" u="none" strike="noStrike" cap="none" dirty="0" err="1">
                <a:solidFill>
                  <a:srgbClr val="314546"/>
                </a:solidFill>
                <a:latin typeface="Calibri"/>
                <a:ea typeface="Calibri"/>
                <a:cs typeface="Calibri"/>
                <a:sym typeface="Calibri"/>
              </a:rPr>
              <a:t>steht</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unter</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einer</a:t>
            </a:r>
            <a:r>
              <a:rPr lang="en-US" sz="900" b="0" i="0" u="none" strike="noStrike" cap="none" dirty="0">
                <a:solidFill>
                  <a:srgbClr val="314546"/>
                </a:solidFill>
                <a:latin typeface="Calibri"/>
                <a:ea typeface="Calibri"/>
                <a:cs typeface="Calibri"/>
                <a:sym typeface="Calibri"/>
              </a:rPr>
              <a:t> </a:t>
            </a:r>
            <a:r>
              <a:rPr lang="en-US" sz="900" b="0" i="0" u="sng" strike="noStrike" cap="none" dirty="0">
                <a:solidFill>
                  <a:srgbClr val="FFBE5F"/>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Creative Commons Attribution 4.0 International License</a:t>
            </a:r>
            <a:r>
              <a:rPr lang="en-US" sz="900" b="0" i="0" u="none" strike="noStrike" cap="none" dirty="0">
                <a:solidFill>
                  <a:srgbClr val="314546"/>
                </a:solidFill>
                <a:latin typeface="Calibri"/>
                <a:ea typeface="Calibri"/>
                <a:cs typeface="Calibri"/>
                <a:sym typeface="Calibri"/>
              </a:rPr>
              <a:t>.</a:t>
            </a:r>
            <a:endParaRPr sz="900" b="0" i="0" u="none" strike="noStrike" cap="none" dirty="0">
              <a:solidFill>
                <a:srgbClr val="000000"/>
              </a:solidFill>
              <a:latin typeface="Arial"/>
              <a:ea typeface="Arial"/>
              <a:cs typeface="Arial"/>
              <a:sym typeface="Arial"/>
            </a:endParaRPr>
          </a:p>
        </p:txBody>
      </p:sp>
      <p:pic>
        <p:nvPicPr>
          <p:cNvPr id="1043" name="Google Shape;1043;p35" descr="A grey and black sign with a person in a circle&#10;&#10;Description automatically generated with low confidence"/>
          <p:cNvPicPr preferRelativeResize="0"/>
          <p:nvPr/>
        </p:nvPicPr>
        <p:blipFill rotWithShape="1">
          <a:blip r:embed="rId5">
            <a:alphaModFix/>
          </a:blip>
          <a:srcRect/>
          <a:stretch/>
        </p:blipFill>
        <p:spPr>
          <a:xfrm>
            <a:off x="6554880" y="5164200"/>
            <a:ext cx="1226880" cy="429840"/>
          </a:xfrm>
          <a:prstGeom prst="rect">
            <a:avLst/>
          </a:prstGeom>
          <a:noFill/>
          <a:ln>
            <a:noFill/>
          </a:ln>
        </p:spPr>
      </p:pic>
      <p:pic>
        <p:nvPicPr>
          <p:cNvPr id="1045" name="Google Shape;1045;p35"/>
          <p:cNvPicPr preferRelativeResize="0"/>
          <p:nvPr/>
        </p:nvPicPr>
        <p:blipFill rotWithShape="1">
          <a:blip r:embed="rId6">
            <a:alphaModFix/>
          </a:blip>
          <a:srcRect/>
          <a:stretch/>
        </p:blipFill>
        <p:spPr>
          <a:xfrm>
            <a:off x="6370560" y="6205680"/>
            <a:ext cx="5544720" cy="499680"/>
          </a:xfrm>
          <a:prstGeom prst="rect">
            <a:avLst/>
          </a:prstGeom>
          <a:noFill/>
          <a:ln>
            <a:noFill/>
          </a:ln>
        </p:spPr>
      </p:pic>
      <p:sp>
        <p:nvSpPr>
          <p:cNvPr id="1046" name="Google Shape;1046;p35"/>
          <p:cNvSpPr txBox="1"/>
          <p:nvPr/>
        </p:nvSpPr>
        <p:spPr>
          <a:xfrm>
            <a:off x="400900" y="380325"/>
            <a:ext cx="5544600" cy="298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300">
                <a:solidFill>
                  <a:schemeClr val="lt1"/>
                </a:solidFill>
                <a:latin typeface="Work Sans Medium"/>
                <a:ea typeface="Work Sans Medium"/>
                <a:cs typeface="Work Sans Medium"/>
                <a:sym typeface="Work Sans Medium"/>
              </a:rPr>
              <a:t>Quellen</a:t>
            </a:r>
            <a:endParaRPr sz="2300">
              <a:solidFill>
                <a:schemeClr val="lt1"/>
              </a:solidFill>
              <a:latin typeface="Work Sans Medium"/>
              <a:ea typeface="Work Sans Medium"/>
              <a:cs typeface="Work Sans Medium"/>
              <a:sym typeface="Work Sans Medium"/>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Michalina Marczak, et al. (2023) " Beyond climate anxiety: Entwicklung und Validierung des Inventars der Klimaemotionen (ICE): Ein Maß für die vielfältigen Emotionen, die im Zusammenhang mit dem Klimawandel erlebt werden". Global Environmental Change, Band 83, 102764, </a:t>
            </a:r>
            <a:endParaRPr sz="1100">
              <a:solidFill>
                <a:schemeClr val="lt1"/>
              </a:solidFill>
              <a:latin typeface="Calibri"/>
              <a:ea typeface="Calibri"/>
              <a:cs typeface="Calibri"/>
              <a:sym typeface="Calibri"/>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Pihkala, P., (2022) "Toward a Taxonomy of Climate Emotions". Frontiers in Climate. Sek. Klima-Risikomanagement. Band 3 - 2021 | https://doi.org/10.3389/fclim.2021.738154 </a:t>
            </a:r>
            <a:endParaRPr sz="1100">
              <a:solidFill>
                <a:schemeClr val="lt1"/>
              </a:solidFill>
              <a:latin typeface="Calibri"/>
              <a:ea typeface="Calibri"/>
              <a:cs typeface="Calibri"/>
              <a:sym typeface="Calibri"/>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Pihkala, Panu. (2020). "Angst und die ökologische Krise: Eine Analyse von Ökoangst und Klimaangst" Nachhaltigkeit 12, Nr. 19: 7836. https://doi.</a:t>
            </a:r>
            <a:r>
              <a:rPr lang="en-US" sz="1100" u="sng">
                <a:solidFill>
                  <a:schemeClr val="lt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org/10.3390/su12197836</a:t>
            </a:r>
            <a:endParaRPr sz="1100">
              <a:solidFill>
                <a:schemeClr val="lt1"/>
              </a:solidFill>
              <a:latin typeface="Calibri"/>
              <a:ea typeface="Calibri"/>
              <a:cs typeface="Calibri"/>
              <a:sym typeface="Calibri"/>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 Gal, A., von, Fabiani, G., Piccardi, L. (2024) Klimaangst, Furcht und Handlungsabsichten. Front. Psychol., 29. Februar 2024. Sek. Umweltpsychologie. Band 15 - 2024 | </a:t>
            </a:r>
            <a:r>
              <a:rPr lang="en-US" sz="1100" u="sng">
                <a:solidFill>
                  <a:schemeClr val="lt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https://doi.org/10.3389/fpsyg.2024.1341921</a:t>
            </a:r>
            <a:endParaRPr sz="1100">
              <a:solidFill>
                <a:schemeClr val="lt1"/>
              </a:solidFill>
              <a:latin typeface="Calibri"/>
              <a:ea typeface="Calibri"/>
              <a:cs typeface="Calibri"/>
              <a:sym typeface="Calibri"/>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Estnischer Bericht über die menschliche Entwicklung. (2023) Klimasorgen als Vermittler in der Beziehung der Menschen zur Umwelt. Estnische Versammlung für Kooperation. </a:t>
            </a:r>
            <a:r>
              <a:rPr lang="en-US" sz="1100" u="sng">
                <a:solidFill>
                  <a:schemeClr val="lt1"/>
                </a:solidFill>
                <a:latin typeface="Calibri"/>
                <a:ea typeface="Calibri"/>
                <a:cs typeface="Calibri"/>
                <a:sym typeface="Calibri"/>
                <a:hlinkClick r:id="rId9">
                  <a:extLst>
                    <a:ext uri="{A12FA001-AC4F-418D-AE19-62706E023703}">
                      <ahyp:hlinkClr xmlns:ahyp="http://schemas.microsoft.com/office/drawing/2018/hyperlinkcolor" val="tx"/>
                    </a:ext>
                  </a:extLst>
                </a:hlinkClick>
              </a:rPr>
              <a:t>https://inimareng.ee/en/5-1-climate-concern-as-a-mediator-in-peoples-relationship-with-the-environment/ </a:t>
            </a:r>
            <a:endParaRPr sz="1100">
              <a:solidFill>
                <a:schemeClr val="lt1"/>
              </a:solidFill>
              <a:latin typeface="Calibri"/>
              <a:ea typeface="Calibri"/>
              <a:cs typeface="Calibri"/>
              <a:sym typeface="Calibri"/>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Hickman, C. et al. (2021). Young People's Voices on Climate Anxiety, Government Betrayal and Moral Injury: A Global Phenomenon. Lancet Planet Health. 5(12):e863-e873. doi: 10.1016/S2542-5196(21)00278-3. PMID: 34895496. </a:t>
            </a:r>
            <a:r>
              <a:rPr lang="en-US" sz="1100" u="sng">
                <a:solidFill>
                  <a:schemeClr val="lt1"/>
                </a:solidFill>
                <a:latin typeface="Calibri"/>
                <a:ea typeface="Calibri"/>
                <a:cs typeface="Calibri"/>
                <a:sym typeface="Calibri"/>
                <a:hlinkClick r:id="rId10">
                  <a:extLst>
                    <a:ext uri="{A12FA001-AC4F-418D-AE19-62706E023703}">
                      <ahyp:hlinkClr xmlns:ahyp="http://schemas.microsoft.com/office/drawing/2018/hyperlinkcolor" val="tx"/>
                    </a:ext>
                  </a:extLst>
                </a:hlinkClick>
              </a:rPr>
              <a:t>https://pubmed.</a:t>
            </a:r>
            <a:r>
              <a:rPr lang="en-US" sz="1100">
                <a:solidFill>
                  <a:schemeClr val="lt1"/>
                </a:solidFill>
                <a:latin typeface="Calibri"/>
                <a:ea typeface="Calibri"/>
                <a:cs typeface="Calibri"/>
                <a:sym typeface="Calibri"/>
              </a:rPr>
              <a:t>ncbi.nlm.nih.gov/34895496/ </a:t>
            </a:r>
            <a:endParaRPr sz="1100">
              <a:solidFill>
                <a:schemeClr val="lt1"/>
              </a:solidFill>
              <a:latin typeface="Calibri"/>
              <a:ea typeface="Calibri"/>
              <a:cs typeface="Calibri"/>
              <a:sym typeface="Calibri"/>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Peyton, Sarah (2023). Kostenloses Webinar: Wie man mit Crucible Moments die alarmierte Einsamkeit berührt</a:t>
            </a:r>
            <a:endParaRPr sz="1100">
              <a:solidFill>
                <a:schemeClr val="lt1"/>
              </a:solidFill>
              <a:latin typeface="Calibri"/>
              <a:ea typeface="Calibri"/>
              <a:cs typeface="Calibri"/>
              <a:sym typeface="Calibri"/>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Pihkala, Panu (2019). Klimaangst. MIELI Mental Health Finland. </a:t>
            </a:r>
            <a:r>
              <a:rPr lang="en-US" sz="1100" u="sng">
                <a:solidFill>
                  <a:schemeClr val="lt1"/>
                </a:solidFill>
                <a:latin typeface="Calibri"/>
                <a:ea typeface="Calibri"/>
                <a:cs typeface="Calibri"/>
                <a:sym typeface="Calibri"/>
                <a:hlinkClick r:id="rId11">
                  <a:extLst>
                    <a:ext uri="{A12FA001-AC4F-418D-AE19-62706E023703}">
                      <ahyp:hlinkClr xmlns:ahyp="http://schemas.microsoft.com/office/drawing/2018/hyperlinkcolor" val="tx"/>
                    </a:ext>
                  </a:extLst>
                </a:hlinkClick>
              </a:rPr>
              <a:t>https://mieli.</a:t>
            </a:r>
            <a:r>
              <a:rPr lang="en-US" sz="1100">
                <a:solidFill>
                  <a:schemeClr val="lt1"/>
                </a:solidFill>
                <a:latin typeface="Calibri"/>
                <a:ea typeface="Calibri"/>
                <a:cs typeface="Calibri"/>
                <a:sym typeface="Calibri"/>
              </a:rPr>
              <a:t>fi/wp-content/uploads/2021/12/mieli_climate_anxiety_30_10_2019.pdf </a:t>
            </a:r>
            <a:endParaRPr sz="1100">
              <a:solidFill>
                <a:schemeClr val="lt1"/>
              </a:solidFill>
              <a:latin typeface="Calibri"/>
              <a:ea typeface="Calibri"/>
              <a:cs typeface="Calibri"/>
              <a:sym typeface="Calibri"/>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Wray, Britt (2022). Generation Dread: Sinnfindung in einem Zeitalter der Klimakrise</a:t>
            </a:r>
            <a:endParaRPr sz="1100">
              <a:solidFill>
                <a:schemeClr val="lt1"/>
              </a:solidFill>
              <a:latin typeface="Calibri"/>
              <a:ea typeface="Calibri"/>
              <a:cs typeface="Calibri"/>
              <a:sym typeface="Calibri"/>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Pihkala, P., (2021).  Öko-Angst bei Kindern und Jugendlichen im Lichte neuerer Forschungsergebnisse. Universität Helsinki,</a:t>
            </a:r>
            <a:endParaRPr sz="1100">
              <a:solidFill>
                <a:schemeClr val="lt1"/>
              </a:solidFill>
              <a:latin typeface="Calibri"/>
              <a:ea typeface="Calibri"/>
              <a:cs typeface="Calibri"/>
              <a:sym typeface="Calibri"/>
            </a:endParaRPr>
          </a:p>
          <a:p>
            <a:pPr marL="0" lvl="0" indent="0" algn="l" rtl="0">
              <a:spcBef>
                <a:spcPts val="1000"/>
              </a:spcBef>
              <a:spcAft>
                <a:spcPts val="0"/>
              </a:spcAft>
              <a:buNone/>
            </a:pPr>
            <a:r>
              <a:rPr lang="en-US" sz="1100">
                <a:solidFill>
                  <a:schemeClr val="lt1"/>
                </a:solidFill>
                <a:latin typeface="Calibri"/>
                <a:ea typeface="Calibri"/>
                <a:cs typeface="Calibri"/>
                <a:sym typeface="Calibri"/>
              </a:rPr>
              <a:t>CPA Handbuch der Klimapsychologie, climatepsychologyalliance.org</a:t>
            </a:r>
            <a:endParaRPr sz="1100">
              <a:solidFill>
                <a:schemeClr val="lt1"/>
              </a:solidFill>
              <a:latin typeface="Calibri"/>
              <a:ea typeface="Calibri"/>
              <a:cs typeface="Calibri"/>
              <a:sym typeface="Calibri"/>
            </a:endParaRPr>
          </a:p>
          <a:p>
            <a:pPr marL="0" lvl="0" indent="0" algn="l" rtl="0">
              <a:spcBef>
                <a:spcPts val="1000"/>
              </a:spcBef>
              <a:spcAft>
                <a:spcPts val="0"/>
              </a:spcAft>
              <a:buNone/>
            </a:pPr>
            <a:endParaRPr sz="1100">
              <a:solidFill>
                <a:schemeClr val="lt1"/>
              </a:solidFill>
              <a:latin typeface="Calibri"/>
              <a:ea typeface="Calibri"/>
              <a:cs typeface="Calibri"/>
              <a:sym typeface="Calibri"/>
            </a:endParaRPr>
          </a:p>
          <a:p>
            <a:pPr marL="0" lvl="0" indent="0" algn="l" rtl="0">
              <a:spcBef>
                <a:spcPts val="1000"/>
              </a:spcBef>
              <a:spcAft>
                <a:spcPts val="1000"/>
              </a:spcAft>
              <a:buNone/>
            </a:pPr>
            <a:endParaRPr sz="1100">
              <a:solidFill>
                <a:schemeClr val="lt1"/>
              </a:solidFill>
              <a:latin typeface="Calibri"/>
              <a:ea typeface="Calibri"/>
              <a:cs typeface="Calibri"/>
              <a:sym typeface="Calibri"/>
            </a:endParaRPr>
          </a:p>
        </p:txBody>
      </p:sp>
      <p:grpSp>
        <p:nvGrpSpPr>
          <p:cNvPr id="1047" name="Google Shape;1047;p35"/>
          <p:cNvGrpSpPr/>
          <p:nvPr/>
        </p:nvGrpSpPr>
        <p:grpSpPr>
          <a:xfrm rot="10800000">
            <a:off x="8092950" y="536275"/>
            <a:ext cx="4099050" cy="1282800"/>
            <a:chOff x="-228600" y="3216050"/>
            <a:chExt cx="4099050" cy="1282800"/>
          </a:xfrm>
        </p:grpSpPr>
        <p:sp>
          <p:nvSpPr>
            <p:cNvPr id="1048" name="Google Shape;1048;p35"/>
            <p:cNvSpPr/>
            <p:nvPr/>
          </p:nvSpPr>
          <p:spPr>
            <a:xfrm>
              <a:off x="2587650" y="3216050"/>
              <a:ext cx="1282800" cy="1282800"/>
            </a:xfrm>
            <a:prstGeom prst="flowChartDelay">
              <a:avLst/>
            </a:prstGeom>
            <a:solidFill>
              <a:srgbClr val="A5C59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9" name="Google Shape;1049;p35"/>
            <p:cNvSpPr/>
            <p:nvPr/>
          </p:nvSpPr>
          <p:spPr>
            <a:xfrm flipH="1">
              <a:off x="-228600" y="3216050"/>
              <a:ext cx="2838300" cy="1282800"/>
            </a:xfrm>
            <a:prstGeom prst="rect">
              <a:avLst/>
            </a:prstGeom>
            <a:solidFill>
              <a:srgbClr val="A5C59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050" name="Google Shape;1050;p35"/>
          <p:cNvSpPr txBox="1"/>
          <p:nvPr/>
        </p:nvSpPr>
        <p:spPr>
          <a:xfrm>
            <a:off x="8169161" y="857472"/>
            <a:ext cx="3463500" cy="489300"/>
          </a:xfrm>
          <a:prstGeom prst="rect">
            <a:avLst/>
          </a:prstGeom>
          <a:noFill/>
          <a:ln>
            <a:noFill/>
          </a:ln>
        </p:spPr>
        <p:txBody>
          <a:bodyPr spcFirstLastPara="1" wrap="square" lIns="91425" tIns="91425" rIns="91425" bIns="91425" anchor="t" anchorCtr="0">
            <a:spAutoFit/>
          </a:bodyPr>
          <a:lstStyle/>
          <a:p>
            <a:pPr marL="0" marR="0" lvl="0" indent="0" algn="r" rtl="0">
              <a:lnSpc>
                <a:spcPct val="90000"/>
              </a:lnSpc>
              <a:spcBef>
                <a:spcPts val="0"/>
              </a:spcBef>
              <a:spcAft>
                <a:spcPts val="0"/>
              </a:spcAft>
              <a:buClr>
                <a:srgbClr val="000000"/>
              </a:buClr>
              <a:buSzPts val="3000"/>
              <a:buFont typeface="Arial"/>
              <a:buNone/>
            </a:pPr>
            <a:r>
              <a:rPr lang="en-US" sz="2200" dirty="0">
                <a:solidFill>
                  <a:srgbClr val="000000"/>
                </a:solidFill>
                <a:latin typeface="Work Sans Medium"/>
                <a:ea typeface="Work Sans Medium"/>
                <a:cs typeface="Work Sans Medium"/>
                <a:sym typeface="Work Sans Medium"/>
              </a:rPr>
              <a:t>Ende der </a:t>
            </a:r>
            <a:r>
              <a:rPr lang="en-US" sz="2200" dirty="0" err="1">
                <a:latin typeface="Work Sans Medium"/>
                <a:ea typeface="Work Sans Medium"/>
                <a:cs typeface="Work Sans Medium"/>
                <a:sym typeface="Work Sans Medium"/>
              </a:rPr>
              <a:t>ersten</a:t>
            </a:r>
            <a:r>
              <a:rPr lang="en-US" sz="2200" dirty="0">
                <a:latin typeface="Work Sans Medium"/>
                <a:ea typeface="Work Sans Medium"/>
                <a:cs typeface="Work Sans Medium"/>
                <a:sym typeface="Work Sans Medium"/>
              </a:rPr>
              <a:t> </a:t>
            </a:r>
            <a:r>
              <a:rPr lang="en-US" sz="2200" b="0" i="0" u="none" strike="noStrike" cap="none" dirty="0" err="1">
                <a:solidFill>
                  <a:srgbClr val="000000"/>
                </a:solidFill>
                <a:latin typeface="Work Sans Medium"/>
                <a:ea typeface="Work Sans Medium"/>
                <a:cs typeface="Work Sans Medium"/>
                <a:sym typeface="Work Sans Medium"/>
              </a:rPr>
              <a:t>Sitzung</a:t>
            </a:r>
            <a:endParaRPr sz="2200" b="0" i="0" u="none" strike="noStrike" cap="none" dirty="0">
              <a:solidFill>
                <a:srgbClr val="000000"/>
              </a:solidFill>
              <a:latin typeface="Work Sans Medium"/>
              <a:ea typeface="Work Sans Medium"/>
              <a:cs typeface="Work Sans Medium"/>
              <a:sym typeface="Work Sans Medium"/>
            </a:endParaRPr>
          </a:p>
        </p:txBody>
      </p:sp>
      <p:pic>
        <p:nvPicPr>
          <p:cNvPr id="2052" name="Picture 4">
            <a:extLst>
              <a:ext uri="{FF2B5EF4-FFF2-40B4-BE49-F238E27FC236}">
                <a16:creationId xmlns:a16="http://schemas.microsoft.com/office/drawing/2014/main" id="{703F7892-26D7-7A4F-C6AF-04DC0444863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36727" y="3693825"/>
            <a:ext cx="2670033" cy="5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2d3b5114961_0_54"/>
          <p:cNvSpPr/>
          <p:nvPr/>
        </p:nvSpPr>
        <p:spPr>
          <a:xfrm>
            <a:off x="7470538" y="1906981"/>
            <a:ext cx="3039900" cy="30399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1" name="Google Shape;161;g2d3b5114961_0_54"/>
          <p:cNvSpPr/>
          <p:nvPr/>
        </p:nvSpPr>
        <p:spPr>
          <a:xfrm flipH="1">
            <a:off x="1681568" y="1906981"/>
            <a:ext cx="3039900" cy="30399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2" name="Google Shape;162;g2d3b5114961_0_54"/>
          <p:cNvSpPr/>
          <p:nvPr/>
        </p:nvSpPr>
        <p:spPr>
          <a:xfrm>
            <a:off x="3098313" y="1909050"/>
            <a:ext cx="5867100" cy="3039900"/>
          </a:xfrm>
          <a:prstGeom prst="rect">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500">
                <a:solidFill>
                  <a:srgbClr val="314546"/>
                </a:solidFill>
                <a:latin typeface="Work Sans Medium"/>
                <a:ea typeface="Work Sans Medium"/>
                <a:cs typeface="Work Sans Medium"/>
                <a:sym typeface="Work Sans Medium"/>
              </a:rPr>
              <a:t>Warum bist du hier?</a:t>
            </a:r>
            <a:endParaRPr sz="4500">
              <a:solidFill>
                <a:srgbClr val="314546"/>
              </a:solidFill>
              <a:latin typeface="Work Sans Medium"/>
              <a:ea typeface="Work Sans Medium"/>
              <a:cs typeface="Work Sans Medium"/>
              <a:sym typeface="Work Sans Medium"/>
            </a:endParaRPr>
          </a:p>
        </p:txBody>
      </p:sp>
      <p:sp>
        <p:nvSpPr>
          <p:cNvPr id="163" name="Google Shape;163;g2d3b5114961_0_54"/>
          <p:cNvSpPr txBox="1"/>
          <p:nvPr/>
        </p:nvSpPr>
        <p:spPr>
          <a:xfrm>
            <a:off x="3627450" y="1292875"/>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a:solidFill>
                  <a:srgbClr val="4BA798"/>
                </a:solidFill>
                <a:latin typeface="Calibri"/>
                <a:ea typeface="Calibri"/>
                <a:cs typeface="Calibri"/>
                <a:sym typeface="Calibri"/>
              </a:rPr>
              <a:t>BUZZ GRUPPE 2</a:t>
            </a:r>
            <a:endParaRPr sz="2000" b="1">
              <a:solidFill>
                <a:srgbClr val="4BA798"/>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grpSp>
        <p:nvGrpSpPr>
          <p:cNvPr id="168" name="Google Shape;168;g2d3b5114961_0_63"/>
          <p:cNvGrpSpPr/>
          <p:nvPr/>
        </p:nvGrpSpPr>
        <p:grpSpPr>
          <a:xfrm>
            <a:off x="4268493" y="1544355"/>
            <a:ext cx="3655025" cy="3769294"/>
            <a:chOff x="7339680" y="2555280"/>
            <a:chExt cx="3655025" cy="3769294"/>
          </a:xfrm>
        </p:grpSpPr>
        <p:sp>
          <p:nvSpPr>
            <p:cNvPr id="169" name="Google Shape;169;g2d3b5114961_0_63"/>
            <p:cNvSpPr/>
            <p:nvPr/>
          </p:nvSpPr>
          <p:spPr>
            <a:xfrm>
              <a:off x="7527600" y="5572440"/>
              <a:ext cx="669011" cy="365439"/>
            </a:xfrm>
            <a:custGeom>
              <a:avLst/>
              <a:gdLst/>
              <a:ahLst/>
              <a:cxnLst/>
              <a:rect l="l" t="t" r="r" b="b"/>
              <a:pathLst>
                <a:path w="707948" h="387734" extrusionOk="0">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 name="Google Shape;170;g2d3b5114961_0_63"/>
            <p:cNvSpPr/>
            <p:nvPr/>
          </p:nvSpPr>
          <p:spPr>
            <a:xfrm>
              <a:off x="7339680" y="3263400"/>
              <a:ext cx="612741" cy="318682"/>
            </a:xfrm>
            <a:custGeom>
              <a:avLst/>
              <a:gdLst/>
              <a:ahLst/>
              <a:cxnLst/>
              <a:rect l="l" t="t" r="r" b="b"/>
              <a:pathLst>
                <a:path w="648403" h="338124" extrusionOk="0">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g2d3b5114961_0_63"/>
            <p:cNvSpPr/>
            <p:nvPr/>
          </p:nvSpPr>
          <p:spPr>
            <a:xfrm>
              <a:off x="10135440" y="6052320"/>
              <a:ext cx="843824" cy="272254"/>
            </a:xfrm>
            <a:custGeom>
              <a:avLst/>
              <a:gdLst/>
              <a:ahLst/>
              <a:cxnLst/>
              <a:rect l="l" t="t" r="r" b="b"/>
              <a:pathLst>
                <a:path w="892935" h="288864" extrusionOk="0">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g2d3b5114961_0_63"/>
            <p:cNvSpPr/>
            <p:nvPr/>
          </p:nvSpPr>
          <p:spPr>
            <a:xfrm>
              <a:off x="10241280" y="2555280"/>
              <a:ext cx="753425" cy="272629"/>
            </a:xfrm>
            <a:custGeom>
              <a:avLst/>
              <a:gdLst/>
              <a:ahLst/>
              <a:cxnLst/>
              <a:rect l="l" t="t" r="r" b="b"/>
              <a:pathLst>
                <a:path w="1021593" h="369666" extrusionOk="0">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73" name="Google Shape;173;g2d3b5114961_0_63"/>
            <p:cNvGrpSpPr/>
            <p:nvPr/>
          </p:nvGrpSpPr>
          <p:grpSpPr>
            <a:xfrm>
              <a:off x="7653240" y="3197160"/>
              <a:ext cx="2942116" cy="2738870"/>
              <a:chOff x="7653240" y="3197160"/>
              <a:chExt cx="2942116" cy="2738870"/>
            </a:xfrm>
          </p:grpSpPr>
          <p:sp>
            <p:nvSpPr>
              <p:cNvPr id="174" name="Google Shape;174;g2d3b5114961_0_63"/>
              <p:cNvSpPr/>
              <p:nvPr/>
            </p:nvSpPr>
            <p:spPr>
              <a:xfrm>
                <a:off x="8646480" y="3197160"/>
                <a:ext cx="1948876" cy="2470178"/>
              </a:xfrm>
              <a:custGeom>
                <a:avLst/>
                <a:gdLst/>
                <a:ahLst/>
                <a:cxnLst/>
                <a:rect l="l" t="t" r="r" b="b"/>
                <a:pathLst>
                  <a:path w="2062303" h="2613945" extrusionOk="0">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g2d3b5114961_0_63"/>
              <p:cNvSpPr/>
              <p:nvPr/>
            </p:nvSpPr>
            <p:spPr>
              <a:xfrm>
                <a:off x="8406000" y="3341520"/>
                <a:ext cx="1584000" cy="1387186"/>
              </a:xfrm>
              <a:custGeom>
                <a:avLst/>
                <a:gdLst/>
                <a:ahLst/>
                <a:cxnLst/>
                <a:rect l="l" t="t" r="r" b="b"/>
                <a:pathLst>
                  <a:path w="1676191" h="1467922" extrusionOk="0">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g2d3b5114961_0_63"/>
              <p:cNvSpPr/>
              <p:nvPr/>
            </p:nvSpPr>
            <p:spPr>
              <a:xfrm>
                <a:off x="7653240" y="3236400"/>
                <a:ext cx="2485208" cy="2699630"/>
              </a:xfrm>
              <a:custGeom>
                <a:avLst/>
                <a:gdLst/>
                <a:ahLst/>
                <a:cxnLst/>
                <a:rect l="l" t="t" r="r" b="b"/>
                <a:pathLst>
                  <a:path w="2629850" h="2856751" extrusionOk="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g2d3b5114961_0_63"/>
              <p:cNvSpPr/>
              <p:nvPr/>
            </p:nvSpPr>
            <p:spPr>
              <a:xfrm>
                <a:off x="8137440" y="4152960"/>
                <a:ext cx="351868" cy="191768"/>
              </a:xfrm>
              <a:custGeom>
                <a:avLst/>
                <a:gdLst/>
                <a:ahLst/>
                <a:cxnLst/>
                <a:rect l="l" t="t" r="r" b="b"/>
                <a:pathLst>
                  <a:path w="373335" h="203467" extrusionOk="0">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g2d3b5114961_0_63"/>
              <p:cNvSpPr/>
              <p:nvPr/>
            </p:nvSpPr>
            <p:spPr>
              <a:xfrm>
                <a:off x="7916040" y="3409920"/>
                <a:ext cx="398234" cy="523466"/>
              </a:xfrm>
              <a:custGeom>
                <a:avLst/>
                <a:gdLst/>
                <a:ahLst/>
                <a:cxnLst/>
                <a:rect l="l" t="t" r="r" b="b"/>
                <a:pathLst>
                  <a:path w="422529" h="555402" extrusionOk="0">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g2d3b5114961_0_63"/>
              <p:cNvSpPr/>
              <p:nvPr/>
            </p:nvSpPr>
            <p:spPr>
              <a:xfrm>
                <a:off x="9308160" y="4822560"/>
                <a:ext cx="540697" cy="829093"/>
              </a:xfrm>
              <a:custGeom>
                <a:avLst/>
                <a:gdLst/>
                <a:ahLst/>
                <a:cxnLst/>
                <a:rect l="l" t="t" r="r" b="b"/>
                <a:pathLst>
                  <a:path w="572166" h="877347" extrusionOk="0">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g2d3b5114961_0_63"/>
              <p:cNvSpPr/>
              <p:nvPr/>
            </p:nvSpPr>
            <p:spPr>
              <a:xfrm>
                <a:off x="8029080" y="5392080"/>
                <a:ext cx="345537" cy="359361"/>
              </a:xfrm>
              <a:custGeom>
                <a:avLst/>
                <a:gdLst/>
                <a:ahLst/>
                <a:cxnLst/>
                <a:rect l="l" t="t" r="r" b="b"/>
                <a:pathLst>
                  <a:path w="366617" h="381285" extrusionOk="0">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81" name="Google Shape;181;g2d3b5114961_0_63"/>
              <p:cNvGrpSpPr/>
              <p:nvPr/>
            </p:nvGrpSpPr>
            <p:grpSpPr>
              <a:xfrm>
                <a:off x="8632800" y="3431160"/>
                <a:ext cx="1236900" cy="1076380"/>
                <a:chOff x="8632800" y="3431160"/>
                <a:chExt cx="1236900" cy="1076380"/>
              </a:xfrm>
            </p:grpSpPr>
            <p:sp>
              <p:nvSpPr>
                <p:cNvPr id="182" name="Google Shape;182;g2d3b5114961_0_63"/>
                <p:cNvSpPr/>
                <p:nvPr/>
              </p:nvSpPr>
              <p:spPr>
                <a:xfrm>
                  <a:off x="8632800" y="3431160"/>
                  <a:ext cx="1236900" cy="1076380"/>
                </a:xfrm>
                <a:custGeom>
                  <a:avLst/>
                  <a:gdLst/>
                  <a:ahLst/>
                  <a:cxnLst/>
                  <a:rect l="l" t="t" r="r" b="b"/>
                  <a:pathLst>
                    <a:path w="1308889" h="1139026" extrusionOk="0">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g2d3b5114961_0_63"/>
                <p:cNvSpPr/>
                <p:nvPr/>
              </p:nvSpPr>
              <p:spPr>
                <a:xfrm>
                  <a:off x="9003600" y="3719880"/>
                  <a:ext cx="165959" cy="134503"/>
                </a:xfrm>
                <a:custGeom>
                  <a:avLst/>
                  <a:gdLst/>
                  <a:ahLst/>
                  <a:cxnLst/>
                  <a:rect l="l" t="t" r="r" b="b"/>
                  <a:pathLst>
                    <a:path w="176084" h="143088" extrusionOk="0">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g2d3b5114961_0_63"/>
                <p:cNvSpPr/>
                <p:nvPr/>
              </p:nvSpPr>
              <p:spPr>
                <a:xfrm>
                  <a:off x="9429840" y="3995640"/>
                  <a:ext cx="155847" cy="202148"/>
                </a:xfrm>
                <a:custGeom>
                  <a:avLst/>
                  <a:gdLst/>
                  <a:ahLst/>
                  <a:cxnLst/>
                  <a:rect l="l" t="t" r="r" b="b"/>
                  <a:pathLst>
                    <a:path w="165355" h="214481" extrusionOk="0">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85" name="Google Shape;185;g2d3b5114961_0_63"/>
                <p:cNvGrpSpPr/>
                <p:nvPr/>
              </p:nvGrpSpPr>
              <p:grpSpPr>
                <a:xfrm>
                  <a:off x="9015120" y="3859920"/>
                  <a:ext cx="432364" cy="254964"/>
                  <a:chOff x="9015120" y="3859920"/>
                  <a:chExt cx="432364" cy="254964"/>
                </a:xfrm>
              </p:grpSpPr>
              <p:sp>
                <p:nvSpPr>
                  <p:cNvPr id="186" name="Google Shape;186;g2d3b5114961_0_63"/>
                  <p:cNvSpPr/>
                  <p:nvPr/>
                </p:nvSpPr>
                <p:spPr>
                  <a:xfrm>
                    <a:off x="9277560" y="3859920"/>
                    <a:ext cx="169924" cy="254964"/>
                  </a:xfrm>
                  <a:custGeom>
                    <a:avLst/>
                    <a:gdLst/>
                    <a:ahLst/>
                    <a:cxnLst/>
                    <a:rect l="l" t="t" r="r" b="b"/>
                    <a:pathLst>
                      <a:path w="180291" h="270519" extrusionOk="0">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7" name="Google Shape;187;g2d3b5114961_0_63"/>
                  <p:cNvSpPr/>
                  <p:nvPr/>
                </p:nvSpPr>
                <p:spPr>
                  <a:xfrm>
                    <a:off x="9015120" y="3945960"/>
                    <a:ext cx="127083" cy="82863"/>
                  </a:xfrm>
                  <a:custGeom>
                    <a:avLst/>
                    <a:gdLst/>
                    <a:ahLst/>
                    <a:cxnLst/>
                    <a:rect l="l" t="t" r="r" b="b"/>
                    <a:pathLst>
                      <a:path w="134836" h="87918" extrusionOk="0">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88" name="Google Shape;188;g2d3b5114961_0_63"/>
                <p:cNvSpPr/>
                <p:nvPr/>
              </p:nvSpPr>
              <p:spPr>
                <a:xfrm>
                  <a:off x="9276480" y="3733560"/>
                  <a:ext cx="174578" cy="148329"/>
                </a:xfrm>
                <a:custGeom>
                  <a:avLst/>
                  <a:gdLst/>
                  <a:ahLst/>
                  <a:cxnLst/>
                  <a:rect l="l" t="t" r="r" b="b"/>
                  <a:pathLst>
                    <a:path w="185229" h="157378" extrusionOk="0">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189" name="Google Shape;189;g2d3b5114961_0_63"/>
            <p:cNvSpPr/>
            <p:nvPr/>
          </p:nvSpPr>
          <p:spPr>
            <a:xfrm>
              <a:off x="7624440" y="4074840"/>
              <a:ext cx="169132" cy="169222"/>
            </a:xfrm>
            <a:custGeom>
              <a:avLst/>
              <a:gdLst/>
              <a:ahLst/>
              <a:cxnLst/>
              <a:rect l="l" t="t" r="r" b="b"/>
              <a:pathLst>
                <a:path w="179450" h="179546" extrusionOk="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txBody>
            <a:bodyPr/>
            <a:lstStyle/>
            <a:p>
              <a:endParaRPr lang="de-DE"/>
            </a:p>
          </p:txBody>
        </p:sp>
        <p:sp>
          <p:nvSpPr>
            <p:cNvPr id="190" name="Google Shape;190;g2d3b5114961_0_63"/>
            <p:cNvSpPr/>
            <p:nvPr/>
          </p:nvSpPr>
          <p:spPr>
            <a:xfrm>
              <a:off x="9576360" y="3318480"/>
              <a:ext cx="241759" cy="241668"/>
            </a:xfrm>
            <a:custGeom>
              <a:avLst/>
              <a:gdLst/>
              <a:ahLst/>
              <a:cxnLst/>
              <a:rect l="l" t="t" r="r" b="b"/>
              <a:pathLst>
                <a:path w="256508" h="256412" extrusionOk="0">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txBody>
            <a:bodyPr/>
            <a:lstStyle/>
            <a:p>
              <a:endParaRPr lang="de-DE"/>
            </a:p>
          </p:txBody>
        </p:sp>
        <p:sp>
          <p:nvSpPr>
            <p:cNvPr id="191" name="Google Shape;191;g2d3b5114961_0_63"/>
            <p:cNvSpPr/>
            <p:nvPr/>
          </p:nvSpPr>
          <p:spPr>
            <a:xfrm>
              <a:off x="8217720" y="6011640"/>
              <a:ext cx="229191" cy="229280"/>
            </a:xfrm>
            <a:custGeom>
              <a:avLst/>
              <a:gdLst/>
              <a:ahLst/>
              <a:cxnLst/>
              <a:rect l="l" t="t" r="r" b="b"/>
              <a:pathLst>
                <a:path w="243173" h="243268" extrusionOk="0">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txBody>
            <a:bodyPr/>
            <a:lstStyle/>
            <a:p>
              <a:endParaRPr lang="de-DE"/>
            </a:p>
          </p:txBody>
        </p:sp>
        <p:sp>
          <p:nvSpPr>
            <p:cNvPr id="192" name="Google Shape;192;g2d3b5114961_0_63"/>
            <p:cNvSpPr/>
            <p:nvPr/>
          </p:nvSpPr>
          <p:spPr>
            <a:xfrm>
              <a:off x="10115640" y="5817960"/>
              <a:ext cx="211954" cy="211954"/>
            </a:xfrm>
            <a:custGeom>
              <a:avLst/>
              <a:gdLst/>
              <a:ahLst/>
              <a:cxnLst/>
              <a:rect l="l" t="t" r="r" b="b"/>
              <a:pathLst>
                <a:path w="224885" h="224885" extrusionOk="0">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txBody>
            <a:bodyPr/>
            <a:lstStyle/>
            <a:p>
              <a:endParaRPr lang="de-DE"/>
            </a:p>
          </p:txBody>
        </p:sp>
        <p:sp>
          <p:nvSpPr>
            <p:cNvPr id="193" name="Google Shape;193;g2d3b5114961_0_63"/>
            <p:cNvSpPr/>
            <p:nvPr/>
          </p:nvSpPr>
          <p:spPr>
            <a:xfrm>
              <a:off x="10708920" y="4693320"/>
              <a:ext cx="285479" cy="285478"/>
            </a:xfrm>
            <a:custGeom>
              <a:avLst/>
              <a:gdLst/>
              <a:ahLst/>
              <a:cxnLst/>
              <a:rect l="l" t="t" r="r" b="b"/>
              <a:pathLst>
                <a:path w="302895" h="302894" extrusionOk="0">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txBody>
            <a:bodyPr/>
            <a:lstStyle/>
            <a:p>
              <a:endParaRPr lang="de-DE"/>
            </a:p>
          </p:txBody>
        </p:sp>
      </p:grpSp>
      <p:sp>
        <p:nvSpPr>
          <p:cNvPr id="194" name="Google Shape;194;g2d3b5114961_0_63"/>
          <p:cNvSpPr txBox="1"/>
          <p:nvPr/>
        </p:nvSpPr>
        <p:spPr>
          <a:xfrm>
            <a:off x="3627450" y="496027"/>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dirty="0" err="1">
                <a:solidFill>
                  <a:srgbClr val="32797C"/>
                </a:solidFill>
                <a:latin typeface="Calibri"/>
                <a:ea typeface="Calibri"/>
                <a:cs typeface="Calibri"/>
                <a:sym typeface="Calibri"/>
              </a:rPr>
              <a:t>Teile</a:t>
            </a:r>
            <a:r>
              <a:rPr lang="en-US" sz="2000" b="1" dirty="0">
                <a:solidFill>
                  <a:srgbClr val="32797C"/>
                </a:solidFill>
                <a:latin typeface="Calibri"/>
                <a:ea typeface="Calibri"/>
                <a:cs typeface="Calibri"/>
                <a:sym typeface="Calibri"/>
              </a:rPr>
              <a:t> </a:t>
            </a:r>
            <a:r>
              <a:rPr lang="en-US" sz="2000" b="1" dirty="0" err="1">
                <a:solidFill>
                  <a:srgbClr val="32797C"/>
                </a:solidFill>
                <a:latin typeface="Calibri"/>
                <a:ea typeface="Calibri"/>
                <a:cs typeface="Calibri"/>
                <a:sym typeface="Calibri"/>
              </a:rPr>
              <a:t>etwas</a:t>
            </a:r>
            <a:r>
              <a:rPr lang="en-US" sz="2000" b="1" dirty="0">
                <a:solidFill>
                  <a:srgbClr val="32797C"/>
                </a:solidFill>
                <a:latin typeface="Calibri"/>
                <a:ea typeface="Calibri"/>
                <a:cs typeface="Calibri"/>
                <a:sym typeface="Calibri"/>
              </a:rPr>
              <a:t>, </a:t>
            </a:r>
            <a:r>
              <a:rPr lang="en-US" sz="2000" b="1" dirty="0" err="1">
                <a:solidFill>
                  <a:srgbClr val="32797C"/>
                </a:solidFill>
                <a:latin typeface="Calibri"/>
                <a:ea typeface="Calibri"/>
                <a:cs typeface="Calibri"/>
                <a:sym typeface="Calibri"/>
              </a:rPr>
              <a:t>über</a:t>
            </a:r>
            <a:r>
              <a:rPr lang="en-US" sz="2000" b="1" dirty="0">
                <a:solidFill>
                  <a:srgbClr val="32797C"/>
                </a:solidFill>
                <a:latin typeface="Calibri"/>
                <a:ea typeface="Calibri"/>
                <a:cs typeface="Calibri"/>
                <a:sym typeface="Calibri"/>
              </a:rPr>
              <a:t> das du </a:t>
            </a:r>
            <a:r>
              <a:rPr lang="en-US" sz="2000" b="1" dirty="0" err="1">
                <a:solidFill>
                  <a:srgbClr val="32797C"/>
                </a:solidFill>
                <a:latin typeface="Calibri"/>
                <a:ea typeface="Calibri"/>
                <a:cs typeface="Calibri"/>
                <a:sym typeface="Calibri"/>
              </a:rPr>
              <a:t>gesprochen</a:t>
            </a:r>
            <a:r>
              <a:rPr lang="en-US" sz="2000" b="1" dirty="0">
                <a:solidFill>
                  <a:srgbClr val="32797C"/>
                </a:solidFill>
                <a:latin typeface="Calibri"/>
                <a:ea typeface="Calibri"/>
                <a:cs typeface="Calibri"/>
                <a:sym typeface="Calibri"/>
              </a:rPr>
              <a:t> hast!</a:t>
            </a:r>
            <a:endParaRPr sz="2000" b="1" dirty="0">
              <a:solidFill>
                <a:srgbClr val="32797C"/>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grpSp>
        <p:nvGrpSpPr>
          <p:cNvPr id="199" name="Google Shape;199;g2d3b5114961_0_96"/>
          <p:cNvGrpSpPr/>
          <p:nvPr/>
        </p:nvGrpSpPr>
        <p:grpSpPr>
          <a:xfrm>
            <a:off x="0" y="1107675"/>
            <a:ext cx="4338856" cy="1282806"/>
            <a:chOff x="-468406" y="3216044"/>
            <a:chExt cx="4338856" cy="1282806"/>
          </a:xfrm>
        </p:grpSpPr>
        <p:sp>
          <p:nvSpPr>
            <p:cNvPr id="200" name="Google Shape;200;g2d3b5114961_0_96"/>
            <p:cNvSpPr/>
            <p:nvPr/>
          </p:nvSpPr>
          <p:spPr>
            <a:xfrm>
              <a:off x="2587650" y="3216050"/>
              <a:ext cx="1282800" cy="1282800"/>
            </a:xfrm>
            <a:prstGeom prst="flowChartDelay">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1" name="Google Shape;201;g2d3b5114961_0_96"/>
            <p:cNvSpPr/>
            <p:nvPr/>
          </p:nvSpPr>
          <p:spPr>
            <a:xfrm>
              <a:off x="-468406" y="3216044"/>
              <a:ext cx="3078000" cy="1282800"/>
            </a:xfrm>
            <a:prstGeom prst="rect">
              <a:avLst/>
            </a:prstGeom>
            <a:solidFill>
              <a:srgbClr val="A5C59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202" name="Google Shape;202;g2d3b5114961_0_96"/>
          <p:cNvSpPr txBox="1"/>
          <p:nvPr/>
        </p:nvSpPr>
        <p:spPr>
          <a:xfrm>
            <a:off x="514350" y="1304553"/>
            <a:ext cx="3575700" cy="6003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000" dirty="0">
                <a:solidFill>
                  <a:schemeClr val="dk1"/>
                </a:solidFill>
                <a:latin typeface="Work Sans Medium"/>
                <a:ea typeface="Work Sans Medium"/>
                <a:cs typeface="Work Sans Medium"/>
                <a:sym typeface="Work Sans Medium"/>
              </a:rPr>
              <a:t>Die </a:t>
            </a:r>
            <a:r>
              <a:rPr lang="en-US" sz="3000" dirty="0" err="1">
                <a:solidFill>
                  <a:schemeClr val="dk1"/>
                </a:solidFill>
                <a:latin typeface="Work Sans Medium"/>
                <a:ea typeface="Work Sans Medium"/>
                <a:cs typeface="Work Sans Medium"/>
                <a:sym typeface="Work Sans Medium"/>
              </a:rPr>
              <a:t>heutige</a:t>
            </a:r>
            <a:r>
              <a:rPr lang="en-US" sz="3000" dirty="0">
                <a:solidFill>
                  <a:schemeClr val="dk1"/>
                </a:solidFill>
                <a:latin typeface="Work Sans Medium"/>
                <a:ea typeface="Work Sans Medium"/>
                <a:cs typeface="Work Sans Medium"/>
                <a:sym typeface="Work Sans Medium"/>
              </a:rPr>
              <a:t> </a:t>
            </a:r>
            <a:r>
              <a:rPr lang="en-US" sz="3000" dirty="0" err="1">
                <a:solidFill>
                  <a:schemeClr val="dk1"/>
                </a:solidFill>
                <a:latin typeface="Work Sans Medium"/>
                <a:ea typeface="Work Sans Medium"/>
                <a:cs typeface="Work Sans Medium"/>
                <a:sym typeface="Work Sans Medium"/>
              </a:rPr>
              <a:t>Tagesordnung</a:t>
            </a:r>
            <a:endParaRPr sz="3000" dirty="0">
              <a:solidFill>
                <a:schemeClr val="dk1"/>
              </a:solidFill>
              <a:latin typeface="Work Sans Medium"/>
              <a:ea typeface="Work Sans Medium"/>
              <a:cs typeface="Work Sans Medium"/>
              <a:sym typeface="Work Sans Medium"/>
            </a:endParaRPr>
          </a:p>
        </p:txBody>
      </p:sp>
      <p:sp>
        <p:nvSpPr>
          <p:cNvPr id="203" name="Google Shape;203;g2d3b5114961_0_96"/>
          <p:cNvSpPr txBox="1"/>
          <p:nvPr/>
        </p:nvSpPr>
        <p:spPr>
          <a:xfrm>
            <a:off x="6288725" y="827440"/>
            <a:ext cx="4953000" cy="504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b="1" dirty="0">
                <a:solidFill>
                  <a:schemeClr val="dk1"/>
                </a:solidFill>
                <a:latin typeface="Calibri"/>
                <a:ea typeface="Calibri"/>
                <a:cs typeface="Calibri"/>
                <a:sym typeface="Calibri"/>
              </a:rPr>
              <a:t>Erste </a:t>
            </a:r>
            <a:r>
              <a:rPr lang="en-US" sz="1800" b="1" dirty="0" err="1">
                <a:solidFill>
                  <a:schemeClr val="dk1"/>
                </a:solidFill>
                <a:latin typeface="Calibri"/>
                <a:ea typeface="Calibri"/>
                <a:cs typeface="Calibri"/>
                <a:sym typeface="Calibri"/>
              </a:rPr>
              <a:t>Sitzung</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Intro; </a:t>
            </a:r>
            <a:r>
              <a:rPr lang="en-US" sz="1800" dirty="0" err="1">
                <a:solidFill>
                  <a:schemeClr val="dk1"/>
                </a:solidFill>
                <a:latin typeface="Calibri"/>
                <a:ea typeface="Calibri"/>
                <a:cs typeface="Calibri"/>
                <a:sym typeface="Calibri"/>
              </a:rPr>
              <a:t>Überblick</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über</a:t>
            </a:r>
            <a:r>
              <a:rPr lang="en-US" sz="1800" dirty="0">
                <a:solidFill>
                  <a:schemeClr val="dk1"/>
                </a:solidFill>
                <a:latin typeface="Calibri"/>
                <a:ea typeface="Calibri"/>
                <a:cs typeface="Calibri"/>
                <a:sym typeface="Calibri"/>
              </a:rPr>
              <a:t> den </a:t>
            </a:r>
            <a:r>
              <a:rPr lang="en-US" sz="1800" dirty="0" err="1">
                <a:solidFill>
                  <a:schemeClr val="dk1"/>
                </a:solidFill>
                <a:latin typeface="Calibri"/>
                <a:ea typeface="Calibri"/>
                <a:cs typeface="Calibri"/>
                <a:sym typeface="Calibri"/>
              </a:rPr>
              <a:t>Klimawandel</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err="1">
                <a:solidFill>
                  <a:schemeClr val="dk1"/>
                </a:solidFill>
                <a:latin typeface="Calibri"/>
                <a:ea typeface="Calibri"/>
                <a:cs typeface="Calibri"/>
                <a:sym typeface="Calibri"/>
              </a:rPr>
              <a:t>Betrachtung</a:t>
            </a:r>
            <a:r>
              <a:rPr lang="en-US" sz="1800" dirty="0">
                <a:solidFill>
                  <a:schemeClr val="dk1"/>
                </a:solidFill>
                <a:latin typeface="Calibri"/>
                <a:ea typeface="Calibri"/>
                <a:cs typeface="Calibri"/>
                <a:sym typeface="Calibri"/>
              </a:rPr>
              <a:t> des </a:t>
            </a:r>
            <a:r>
              <a:rPr lang="en-US" sz="1800" dirty="0" err="1">
                <a:solidFill>
                  <a:schemeClr val="dk1"/>
                </a:solidFill>
                <a:latin typeface="Calibri"/>
                <a:ea typeface="Calibri"/>
                <a:cs typeface="Calibri"/>
                <a:sym typeface="Calibri"/>
              </a:rPr>
              <a:t>Konzepts</a:t>
            </a:r>
            <a:r>
              <a:rPr lang="en-US" sz="1800" dirty="0">
                <a:solidFill>
                  <a:schemeClr val="dk1"/>
                </a:solidFill>
                <a:latin typeface="Calibri"/>
                <a:ea typeface="Calibri"/>
                <a:cs typeface="Calibri"/>
                <a:sym typeface="Calibri"/>
              </a:rPr>
              <a:t> der </a:t>
            </a:r>
            <a:r>
              <a:rPr lang="en-US" sz="1800" dirty="0" err="1">
                <a:solidFill>
                  <a:schemeClr val="dk1"/>
                </a:solidFill>
                <a:latin typeface="Calibri"/>
                <a:ea typeface="Calibri"/>
                <a:cs typeface="Calibri"/>
                <a:sym typeface="Calibri"/>
              </a:rPr>
              <a:t>Klimaangst</a:t>
            </a:r>
            <a:endParaRPr sz="1800" dirty="0">
              <a:solidFill>
                <a:schemeClr val="dk1"/>
              </a:solidFill>
              <a:latin typeface="Calibri"/>
              <a:ea typeface="Calibri"/>
              <a:cs typeface="Calibri"/>
              <a:sym typeface="Calibri"/>
            </a:endParaRPr>
          </a:p>
          <a:p>
            <a:pPr marL="0" lvl="0" indent="0" algn="l" rtl="0">
              <a:spcBef>
                <a:spcPts val="1000"/>
              </a:spcBef>
              <a:spcAft>
                <a:spcPts val="0"/>
              </a:spcAft>
              <a:buNone/>
            </a:pPr>
            <a:r>
              <a:rPr lang="en-US" sz="1800" b="1" dirty="0">
                <a:solidFill>
                  <a:srgbClr val="5A8444"/>
                </a:solidFill>
                <a:latin typeface="Calibri"/>
                <a:ea typeface="Calibri"/>
                <a:cs typeface="Calibri"/>
                <a:sym typeface="Calibri"/>
              </a:rPr>
              <a:t>Pause </a:t>
            </a:r>
            <a:r>
              <a:rPr lang="en-US" sz="1800" dirty="0">
                <a:solidFill>
                  <a:srgbClr val="5A8444"/>
                </a:solidFill>
                <a:latin typeface="Calibri"/>
                <a:ea typeface="Calibri"/>
                <a:cs typeface="Calibri"/>
                <a:sym typeface="Calibri"/>
              </a:rPr>
              <a:t>(15 min)</a:t>
            </a:r>
            <a:endParaRPr sz="1800" dirty="0">
              <a:solidFill>
                <a:srgbClr val="5A8444"/>
              </a:solidFill>
              <a:latin typeface="Calibri"/>
              <a:ea typeface="Calibri"/>
              <a:cs typeface="Calibri"/>
              <a:sym typeface="Calibri"/>
            </a:endParaRPr>
          </a:p>
          <a:p>
            <a:pPr marL="0" lvl="0" indent="0" algn="l" rtl="0">
              <a:spcBef>
                <a:spcPts val="1000"/>
              </a:spcBef>
              <a:spcAft>
                <a:spcPts val="0"/>
              </a:spcAft>
              <a:buNone/>
            </a:pPr>
            <a:r>
              <a:rPr lang="en-US" sz="1800" b="1" dirty="0" err="1">
                <a:solidFill>
                  <a:schemeClr val="dk1"/>
                </a:solidFill>
                <a:latin typeface="Calibri"/>
                <a:ea typeface="Calibri"/>
                <a:cs typeface="Calibri"/>
                <a:sym typeface="Calibri"/>
              </a:rPr>
              <a:t>Zweite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Sitzung</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Was </a:t>
            </a:r>
            <a:r>
              <a:rPr lang="en-US" sz="1800" dirty="0" err="1">
                <a:solidFill>
                  <a:schemeClr val="dk1"/>
                </a:solidFill>
                <a:latin typeface="Calibri"/>
                <a:ea typeface="Calibri"/>
                <a:cs typeface="Calibri"/>
                <a:sym typeface="Calibri"/>
              </a:rPr>
              <a:t>sind</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Emotionen</a:t>
            </a:r>
            <a:r>
              <a:rPr lang="en-US" sz="1800" dirty="0">
                <a:solidFill>
                  <a:schemeClr val="dk1"/>
                </a:solidFill>
                <a:latin typeface="Calibri"/>
                <a:ea typeface="Calibri"/>
                <a:cs typeface="Calibri"/>
                <a:sym typeface="Calibri"/>
              </a:rPr>
              <a:t> und </a:t>
            </a:r>
            <a:r>
              <a:rPr lang="en-US" sz="1800" dirty="0" err="1">
                <a:solidFill>
                  <a:schemeClr val="dk1"/>
                </a:solidFill>
                <a:latin typeface="Calibri"/>
                <a:ea typeface="Calibri"/>
                <a:cs typeface="Calibri"/>
                <a:sym typeface="Calibri"/>
              </a:rPr>
              <a:t>warum</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brauchen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wir</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sie</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Überblick</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über</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Angstzustände</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wie</a:t>
            </a:r>
            <a:r>
              <a:rPr lang="en-US" sz="1800" dirty="0">
                <a:solidFill>
                  <a:schemeClr val="dk1"/>
                </a:solidFill>
                <a:latin typeface="Calibri"/>
                <a:ea typeface="Calibri"/>
                <a:cs typeface="Calibri"/>
                <a:sym typeface="Calibri"/>
              </a:rPr>
              <a:t> man </a:t>
            </a:r>
            <a:r>
              <a:rPr lang="en-US" sz="1800" dirty="0" err="1">
                <a:solidFill>
                  <a:schemeClr val="dk1"/>
                </a:solidFill>
                <a:latin typeface="Calibri"/>
                <a:ea typeface="Calibri"/>
                <a:cs typeface="Calibri"/>
                <a:sym typeface="Calibri"/>
              </a:rPr>
              <a:t>Emotionen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normalisieren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kann</a:t>
            </a:r>
            <a:endParaRPr sz="1800" dirty="0">
              <a:solidFill>
                <a:schemeClr val="dk1"/>
              </a:solidFill>
              <a:latin typeface="Calibri"/>
              <a:ea typeface="Calibri"/>
              <a:cs typeface="Calibri"/>
              <a:sym typeface="Calibri"/>
            </a:endParaRPr>
          </a:p>
          <a:p>
            <a:pPr marL="0" lvl="0" indent="0" algn="l" rtl="0">
              <a:spcBef>
                <a:spcPts val="1000"/>
              </a:spcBef>
              <a:spcAft>
                <a:spcPts val="0"/>
              </a:spcAft>
              <a:buNone/>
            </a:pPr>
            <a:r>
              <a:rPr lang="en-US" sz="1800" b="1" dirty="0" err="1">
                <a:solidFill>
                  <a:srgbClr val="5A8444"/>
                </a:solidFill>
                <a:latin typeface="Calibri"/>
                <a:ea typeface="Calibri"/>
                <a:cs typeface="Calibri"/>
                <a:sym typeface="Calibri"/>
              </a:rPr>
              <a:t>Mittagessen</a:t>
            </a:r>
            <a:r>
              <a:rPr lang="en-US" sz="1800" b="1" dirty="0">
                <a:solidFill>
                  <a:srgbClr val="5A8444"/>
                </a:solidFill>
                <a:latin typeface="Calibri"/>
                <a:ea typeface="Calibri"/>
                <a:cs typeface="Calibri"/>
                <a:sym typeface="Calibri"/>
              </a:rPr>
              <a:t> </a:t>
            </a:r>
            <a:r>
              <a:rPr lang="en-US" sz="1800" dirty="0">
                <a:solidFill>
                  <a:srgbClr val="5A8444"/>
                </a:solidFill>
                <a:latin typeface="Calibri"/>
                <a:ea typeface="Calibri"/>
                <a:cs typeface="Calibri"/>
                <a:sym typeface="Calibri"/>
              </a:rPr>
              <a:t>(1 h)</a:t>
            </a:r>
            <a:endParaRPr sz="1800" dirty="0">
              <a:solidFill>
                <a:srgbClr val="5A8444"/>
              </a:solidFill>
              <a:latin typeface="Calibri"/>
              <a:ea typeface="Calibri"/>
              <a:cs typeface="Calibri"/>
              <a:sym typeface="Calibri"/>
            </a:endParaRPr>
          </a:p>
          <a:p>
            <a:pPr marL="0" lvl="0" indent="0" algn="l" rtl="0">
              <a:spcBef>
                <a:spcPts val="1000"/>
              </a:spcBef>
              <a:spcAft>
                <a:spcPts val="0"/>
              </a:spcAft>
              <a:buNone/>
            </a:pPr>
            <a:r>
              <a:rPr lang="en-US" sz="1800" b="1" dirty="0" err="1">
                <a:solidFill>
                  <a:schemeClr val="dk1"/>
                </a:solidFill>
                <a:latin typeface="Calibri"/>
                <a:ea typeface="Calibri"/>
                <a:cs typeface="Calibri"/>
                <a:sym typeface="Calibri"/>
              </a:rPr>
              <a:t>Dritte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Sitzung</a:t>
            </a:r>
            <a:r>
              <a:rPr lang="en-US" sz="1800" dirty="0">
                <a:solidFill>
                  <a:schemeClr val="dk1"/>
                </a:solidFill>
                <a:latin typeface="Calibri"/>
                <a:ea typeface="Calibri"/>
                <a:cs typeface="Calibri"/>
                <a:sym typeface="Calibri"/>
              </a:rPr>
              <a:t>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Das Modell der </a:t>
            </a:r>
            <a:r>
              <a:rPr lang="en-US" sz="1800" dirty="0" err="1">
                <a:solidFill>
                  <a:schemeClr val="dk1"/>
                </a:solidFill>
                <a:latin typeface="Calibri"/>
                <a:ea typeface="Calibri"/>
                <a:cs typeface="Calibri"/>
                <a:sym typeface="Calibri"/>
              </a:rPr>
              <a:t>kognitiven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Verhaltenstherapie</a:t>
            </a:r>
            <a:r>
              <a:rPr lang="en-US" sz="1800" dirty="0">
                <a:solidFill>
                  <a:schemeClr val="dk1"/>
                </a:solidFill>
                <a:latin typeface="Calibri"/>
                <a:ea typeface="Calibri"/>
                <a:cs typeface="Calibri"/>
                <a:sym typeface="Calibri"/>
              </a:rPr>
              <a:t> und der </a:t>
            </a:r>
            <a:r>
              <a:rPr lang="en-US" sz="1800" dirty="0" err="1">
                <a:solidFill>
                  <a:schemeClr val="dk1"/>
                </a:solidFill>
                <a:latin typeface="Calibri"/>
                <a:ea typeface="Calibri"/>
                <a:cs typeface="Calibri"/>
                <a:sym typeface="Calibri"/>
              </a:rPr>
              <a:t>Umgang</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mit</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schwierigen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Emotionen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weitere</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Unterstützungsmaßnahmen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Methoden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zum</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Abbau</a:t>
            </a:r>
            <a:r>
              <a:rPr lang="en-US" sz="1800" dirty="0">
                <a:solidFill>
                  <a:schemeClr val="dk1"/>
                </a:solidFill>
                <a:latin typeface="Calibri"/>
                <a:ea typeface="Calibri"/>
                <a:cs typeface="Calibri"/>
                <a:sym typeface="Calibri"/>
              </a:rPr>
              <a:t> von </a:t>
            </a:r>
            <a:r>
              <a:rPr lang="en-US" sz="1800" dirty="0" err="1">
                <a:solidFill>
                  <a:schemeClr val="dk1"/>
                </a:solidFill>
                <a:latin typeface="Calibri"/>
                <a:ea typeface="Calibri"/>
                <a:cs typeface="Calibri"/>
                <a:sym typeface="Calibri"/>
              </a:rPr>
              <a:t>Angstzuständen</a:t>
            </a:r>
            <a:r>
              <a:rPr lang="en-US" sz="1800" dirty="0">
                <a:solidFill>
                  <a:schemeClr val="dk1"/>
                </a:solidFill>
                <a:latin typeface="Calibri"/>
                <a:ea typeface="Calibri"/>
                <a:cs typeface="Calibri"/>
                <a:sym typeface="Calibri"/>
              </a:rPr>
              <a:t> für </a:t>
            </a:r>
            <a:r>
              <a:rPr lang="en-US" sz="1800" dirty="0" err="1">
                <a:solidFill>
                  <a:schemeClr val="dk1"/>
                </a:solidFill>
                <a:latin typeface="Calibri"/>
                <a:ea typeface="Calibri"/>
                <a:cs typeface="Calibri"/>
                <a:sym typeface="Calibri"/>
              </a:rPr>
              <a:t>Jugendliche</a:t>
            </a:r>
            <a:endParaRPr sz="1800" dirty="0">
              <a:solidFill>
                <a:schemeClr val="dk1"/>
              </a:solidFill>
              <a:latin typeface="Calibri"/>
              <a:ea typeface="Calibri"/>
              <a:cs typeface="Calibri"/>
              <a:sym typeface="Calibri"/>
            </a:endParaRPr>
          </a:p>
          <a:p>
            <a:pPr marL="0" lvl="0" indent="0" algn="l" rtl="0">
              <a:spcBef>
                <a:spcPts val="1000"/>
              </a:spcBef>
              <a:spcAft>
                <a:spcPts val="0"/>
              </a:spcAft>
              <a:buNone/>
            </a:pPr>
            <a:r>
              <a:rPr lang="en-US" sz="1800" b="1" dirty="0">
                <a:solidFill>
                  <a:srgbClr val="5A8444"/>
                </a:solidFill>
                <a:latin typeface="Calibri"/>
                <a:ea typeface="Calibri"/>
                <a:cs typeface="Calibri"/>
                <a:sym typeface="Calibri"/>
              </a:rPr>
              <a:t>Pause </a:t>
            </a:r>
            <a:r>
              <a:rPr lang="en-US" sz="1800" dirty="0">
                <a:solidFill>
                  <a:srgbClr val="5A8444"/>
                </a:solidFill>
                <a:latin typeface="Calibri"/>
                <a:ea typeface="Calibri"/>
                <a:cs typeface="Calibri"/>
                <a:sym typeface="Calibri"/>
              </a:rPr>
              <a:t>(15 min)</a:t>
            </a:r>
            <a:endParaRPr sz="1800" dirty="0">
              <a:solidFill>
                <a:srgbClr val="5A8444"/>
              </a:solidFill>
              <a:latin typeface="Calibri"/>
              <a:ea typeface="Calibri"/>
              <a:cs typeface="Calibri"/>
              <a:sym typeface="Calibri"/>
            </a:endParaRPr>
          </a:p>
          <a:p>
            <a:pPr marL="0" lvl="0" indent="0" algn="l" rtl="0">
              <a:spcBef>
                <a:spcPts val="1000"/>
              </a:spcBef>
              <a:spcAft>
                <a:spcPts val="1000"/>
              </a:spcAft>
              <a:buNone/>
            </a:pPr>
            <a:r>
              <a:rPr lang="en-US" sz="1800" b="1" dirty="0" err="1">
                <a:solidFill>
                  <a:schemeClr val="dk1"/>
                </a:solidFill>
                <a:latin typeface="Calibri"/>
                <a:ea typeface="Calibri"/>
                <a:cs typeface="Calibri"/>
                <a:sym typeface="Calibri"/>
              </a:rPr>
              <a:t>Vierte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Sitzung</a:t>
            </a:r>
            <a:br>
              <a:rPr lang="en-US" sz="1800" dirty="0">
                <a:solidFill>
                  <a:schemeClr val="dk1"/>
                </a:solidFill>
                <a:latin typeface="Calibri"/>
                <a:ea typeface="Calibri"/>
                <a:cs typeface="Calibri"/>
                <a:sym typeface="Calibri"/>
              </a:rPr>
            </a:br>
            <a:r>
              <a:rPr lang="en-US" sz="1800" dirty="0" err="1">
                <a:solidFill>
                  <a:schemeClr val="dk1"/>
                </a:solidFill>
                <a:latin typeface="Calibri"/>
                <a:ea typeface="Calibri"/>
                <a:cs typeface="Calibri"/>
                <a:sym typeface="Calibri"/>
              </a:rPr>
              <a:t>Einüben</a:t>
            </a:r>
            <a:r>
              <a:rPr lang="en-US" sz="1800" dirty="0">
                <a:solidFill>
                  <a:schemeClr val="dk1"/>
                </a:solidFill>
                <a:latin typeface="Calibri"/>
                <a:ea typeface="Calibri"/>
                <a:cs typeface="Calibri"/>
                <a:sym typeface="Calibri"/>
              </a:rPr>
              <a:t> der </a:t>
            </a:r>
            <a:r>
              <a:rPr lang="en-US" sz="1800" dirty="0" err="1">
                <a:solidFill>
                  <a:schemeClr val="dk1"/>
                </a:solidFill>
                <a:latin typeface="Calibri"/>
                <a:ea typeface="Calibri"/>
                <a:cs typeface="Calibri"/>
                <a:sym typeface="Calibri"/>
              </a:rPr>
              <a:t>Methoden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Selbstfürsorge</a:t>
            </a:r>
            <a:r>
              <a:rPr lang="en-US" sz="1800" dirty="0">
                <a:solidFill>
                  <a:schemeClr val="dk1"/>
                </a:solidFill>
                <a:latin typeface="Calibri"/>
                <a:ea typeface="Calibri"/>
                <a:cs typeface="Calibri"/>
                <a:sym typeface="Calibri"/>
              </a:rPr>
              <a:t>; Outro</a:t>
            </a:r>
            <a:endParaRPr sz="1800" dirty="0">
              <a:solidFill>
                <a:schemeClr val="dk1"/>
              </a:solidFill>
              <a:latin typeface="Calibri"/>
              <a:ea typeface="Calibri"/>
              <a:cs typeface="Calibri"/>
              <a:sym typeface="Calibri"/>
            </a:endParaRPr>
          </a:p>
        </p:txBody>
      </p:sp>
      <p:sp>
        <p:nvSpPr>
          <p:cNvPr id="204" name="Google Shape;204;g2d3b5114961_0_96"/>
          <p:cNvSpPr txBox="1"/>
          <p:nvPr/>
        </p:nvSpPr>
        <p:spPr>
          <a:xfrm>
            <a:off x="5269000" y="827440"/>
            <a:ext cx="1365000" cy="3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US" sz="1800" b="1" dirty="0">
                <a:solidFill>
                  <a:schemeClr val="dk1"/>
                </a:solidFill>
                <a:latin typeface="Calibri"/>
                <a:ea typeface="Calibri"/>
                <a:cs typeface="Calibri"/>
                <a:sym typeface="Calibri"/>
              </a:rPr>
              <a:t>9:00</a:t>
            </a:r>
            <a:endParaRPr sz="1800" dirty="0">
              <a:solidFill>
                <a:schemeClr val="dk1"/>
              </a:solidFill>
              <a:latin typeface="Calibri"/>
              <a:ea typeface="Calibri"/>
              <a:cs typeface="Calibri"/>
              <a:sym typeface="Calibri"/>
            </a:endParaRPr>
          </a:p>
        </p:txBody>
      </p:sp>
      <p:sp>
        <p:nvSpPr>
          <p:cNvPr id="205" name="Google Shape;205;g2d3b5114961_0_96"/>
          <p:cNvSpPr txBox="1"/>
          <p:nvPr/>
        </p:nvSpPr>
        <p:spPr>
          <a:xfrm>
            <a:off x="5269000" y="1784770"/>
            <a:ext cx="1365000" cy="3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US" sz="1800" b="1" dirty="0">
                <a:solidFill>
                  <a:srgbClr val="5A8444"/>
                </a:solidFill>
                <a:latin typeface="Calibri"/>
                <a:ea typeface="Calibri"/>
                <a:cs typeface="Calibri"/>
                <a:sym typeface="Calibri"/>
              </a:rPr>
              <a:t>10:45</a:t>
            </a:r>
            <a:endParaRPr sz="1800" dirty="0">
              <a:solidFill>
                <a:srgbClr val="5A8444"/>
              </a:solidFill>
              <a:latin typeface="Calibri"/>
              <a:ea typeface="Calibri"/>
              <a:cs typeface="Calibri"/>
              <a:sym typeface="Calibri"/>
            </a:endParaRPr>
          </a:p>
        </p:txBody>
      </p:sp>
      <p:sp>
        <p:nvSpPr>
          <p:cNvPr id="206" name="Google Shape;206;g2d3b5114961_0_96"/>
          <p:cNvSpPr txBox="1"/>
          <p:nvPr/>
        </p:nvSpPr>
        <p:spPr>
          <a:xfrm>
            <a:off x="5269000" y="2194089"/>
            <a:ext cx="1365000" cy="3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US" sz="1800" b="1" dirty="0">
                <a:solidFill>
                  <a:schemeClr val="dk1"/>
                </a:solidFill>
                <a:latin typeface="Calibri"/>
                <a:ea typeface="Calibri"/>
                <a:cs typeface="Calibri"/>
                <a:sym typeface="Calibri"/>
              </a:rPr>
              <a:t>11:00</a:t>
            </a:r>
            <a:endParaRPr sz="1800" dirty="0">
              <a:solidFill>
                <a:schemeClr val="dk1"/>
              </a:solidFill>
              <a:latin typeface="Calibri"/>
              <a:ea typeface="Calibri"/>
              <a:cs typeface="Calibri"/>
              <a:sym typeface="Calibri"/>
            </a:endParaRPr>
          </a:p>
        </p:txBody>
      </p:sp>
      <p:sp>
        <p:nvSpPr>
          <p:cNvPr id="207" name="Google Shape;207;g2d3b5114961_0_96"/>
          <p:cNvSpPr txBox="1"/>
          <p:nvPr/>
        </p:nvSpPr>
        <p:spPr>
          <a:xfrm>
            <a:off x="5269000" y="3445487"/>
            <a:ext cx="1365000" cy="3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US" sz="1800" b="1" dirty="0">
                <a:solidFill>
                  <a:srgbClr val="5A8444"/>
                </a:solidFill>
                <a:latin typeface="Calibri"/>
                <a:ea typeface="Calibri"/>
                <a:cs typeface="Calibri"/>
                <a:sym typeface="Calibri"/>
              </a:rPr>
              <a:t>12:30</a:t>
            </a:r>
            <a:endParaRPr sz="1800" dirty="0">
              <a:solidFill>
                <a:srgbClr val="5A8444"/>
              </a:solidFill>
              <a:latin typeface="Calibri"/>
              <a:ea typeface="Calibri"/>
              <a:cs typeface="Calibri"/>
              <a:sym typeface="Calibri"/>
            </a:endParaRPr>
          </a:p>
        </p:txBody>
      </p:sp>
      <p:sp>
        <p:nvSpPr>
          <p:cNvPr id="208" name="Google Shape;208;g2d3b5114961_0_96"/>
          <p:cNvSpPr txBox="1"/>
          <p:nvPr/>
        </p:nvSpPr>
        <p:spPr>
          <a:xfrm>
            <a:off x="5269000" y="3817403"/>
            <a:ext cx="1365000" cy="3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US" sz="1800" b="1" dirty="0">
                <a:solidFill>
                  <a:schemeClr val="dk1"/>
                </a:solidFill>
                <a:latin typeface="Calibri"/>
                <a:ea typeface="Calibri"/>
                <a:cs typeface="Calibri"/>
                <a:sym typeface="Calibri"/>
              </a:rPr>
              <a:t>13:30</a:t>
            </a:r>
            <a:endParaRPr sz="1800" dirty="0">
              <a:solidFill>
                <a:schemeClr val="dk1"/>
              </a:solidFill>
              <a:latin typeface="Calibri"/>
              <a:ea typeface="Calibri"/>
              <a:cs typeface="Calibri"/>
              <a:sym typeface="Calibri"/>
            </a:endParaRPr>
          </a:p>
        </p:txBody>
      </p:sp>
      <p:sp>
        <p:nvSpPr>
          <p:cNvPr id="209" name="Google Shape;209;g2d3b5114961_0_96"/>
          <p:cNvSpPr txBox="1"/>
          <p:nvPr/>
        </p:nvSpPr>
        <p:spPr>
          <a:xfrm>
            <a:off x="5269000" y="5299761"/>
            <a:ext cx="1365000" cy="3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US" sz="1800" b="1" dirty="0">
                <a:solidFill>
                  <a:srgbClr val="5A8444"/>
                </a:solidFill>
                <a:latin typeface="Calibri"/>
                <a:ea typeface="Calibri"/>
                <a:cs typeface="Calibri"/>
                <a:sym typeface="Calibri"/>
              </a:rPr>
              <a:t>15:00</a:t>
            </a:r>
            <a:endParaRPr sz="1800" dirty="0">
              <a:solidFill>
                <a:srgbClr val="5A8444"/>
              </a:solidFill>
              <a:latin typeface="Calibri"/>
              <a:ea typeface="Calibri"/>
              <a:cs typeface="Calibri"/>
              <a:sym typeface="Calibri"/>
            </a:endParaRPr>
          </a:p>
        </p:txBody>
      </p:sp>
      <p:sp>
        <p:nvSpPr>
          <p:cNvPr id="210" name="Google Shape;210;g2d3b5114961_0_96"/>
          <p:cNvSpPr txBox="1"/>
          <p:nvPr/>
        </p:nvSpPr>
        <p:spPr>
          <a:xfrm>
            <a:off x="5269000" y="5698919"/>
            <a:ext cx="1365000" cy="3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US" sz="1800" b="1" dirty="0">
                <a:solidFill>
                  <a:schemeClr val="dk1"/>
                </a:solidFill>
                <a:latin typeface="Calibri"/>
                <a:ea typeface="Calibri"/>
                <a:cs typeface="Calibri"/>
                <a:sym typeface="Calibri"/>
              </a:rPr>
              <a:t>15:15</a:t>
            </a:r>
            <a:endParaRPr sz="1800" dirty="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grpSp>
        <p:nvGrpSpPr>
          <p:cNvPr id="215" name="Google Shape;215;g2d3b5114961_0_116"/>
          <p:cNvGrpSpPr/>
          <p:nvPr/>
        </p:nvGrpSpPr>
        <p:grpSpPr>
          <a:xfrm>
            <a:off x="6898104" y="1449720"/>
            <a:ext cx="4807433" cy="5113077"/>
            <a:chOff x="6104160" y="1025280"/>
            <a:chExt cx="5328664" cy="5537518"/>
          </a:xfrm>
        </p:grpSpPr>
        <p:grpSp>
          <p:nvGrpSpPr>
            <p:cNvPr id="216" name="Google Shape;216;g2d3b5114961_0_116"/>
            <p:cNvGrpSpPr/>
            <p:nvPr/>
          </p:nvGrpSpPr>
          <p:grpSpPr>
            <a:xfrm>
              <a:off x="7617240" y="1750680"/>
              <a:ext cx="2466576" cy="2587941"/>
              <a:chOff x="7617240" y="1750680"/>
              <a:chExt cx="2466576" cy="2587941"/>
            </a:xfrm>
          </p:grpSpPr>
          <p:sp>
            <p:nvSpPr>
              <p:cNvPr id="217" name="Google Shape;217;g2d3b5114961_0_116"/>
              <p:cNvSpPr/>
              <p:nvPr/>
            </p:nvSpPr>
            <p:spPr>
              <a:xfrm>
                <a:off x="7694280" y="2370240"/>
                <a:ext cx="2270074" cy="1710564"/>
              </a:xfrm>
              <a:custGeom>
                <a:avLst/>
                <a:gdLst/>
                <a:ahLst/>
                <a:cxnLst/>
                <a:rect l="l" t="t" r="r" b="b"/>
                <a:pathLst>
                  <a:path w="2220121" h="1672923" extrusionOk="0">
                    <a:moveTo>
                      <a:pt x="2194697" y="1020745"/>
                    </a:moveTo>
                    <a:cubicBezTo>
                      <a:pt x="2189996" y="1007126"/>
                      <a:pt x="2184632" y="993807"/>
                      <a:pt x="2178727" y="980791"/>
                    </a:cubicBezTo>
                    <a:cubicBezTo>
                      <a:pt x="2115149" y="841702"/>
                      <a:pt x="2093815" y="717740"/>
                      <a:pt x="2086463" y="562923"/>
                    </a:cubicBezTo>
                    <a:cubicBezTo>
                      <a:pt x="2084776" y="527849"/>
                      <a:pt x="2081220" y="488256"/>
                      <a:pt x="2075314" y="447096"/>
                    </a:cubicBezTo>
                    <a:cubicBezTo>
                      <a:pt x="2059646" y="337476"/>
                      <a:pt x="2027284" y="216768"/>
                      <a:pt x="1969552" y="141258"/>
                    </a:cubicBezTo>
                    <a:cubicBezTo>
                      <a:pt x="1966478" y="137281"/>
                      <a:pt x="1963405" y="133424"/>
                      <a:pt x="1960211" y="129687"/>
                    </a:cubicBezTo>
                    <a:cubicBezTo>
                      <a:pt x="1941830" y="108233"/>
                      <a:pt x="1921642" y="87262"/>
                      <a:pt x="1900309" y="67435"/>
                    </a:cubicBezTo>
                    <a:cubicBezTo>
                      <a:pt x="1853303" y="23623"/>
                      <a:pt x="1793582" y="0"/>
                      <a:pt x="1732053" y="0"/>
                    </a:cubicBezTo>
                    <a:lnTo>
                      <a:pt x="1090185" y="0"/>
                    </a:lnTo>
                    <a:lnTo>
                      <a:pt x="488091" y="0"/>
                    </a:lnTo>
                    <a:cubicBezTo>
                      <a:pt x="426562" y="0"/>
                      <a:pt x="366841" y="23684"/>
                      <a:pt x="319835" y="67435"/>
                    </a:cubicBezTo>
                    <a:cubicBezTo>
                      <a:pt x="298502" y="87322"/>
                      <a:pt x="278374" y="108233"/>
                      <a:pt x="259933" y="129687"/>
                    </a:cubicBezTo>
                    <a:cubicBezTo>
                      <a:pt x="256739" y="133424"/>
                      <a:pt x="253666" y="137220"/>
                      <a:pt x="250592" y="141258"/>
                    </a:cubicBezTo>
                    <a:cubicBezTo>
                      <a:pt x="192860" y="216768"/>
                      <a:pt x="160498" y="337536"/>
                      <a:pt x="144769" y="447096"/>
                    </a:cubicBezTo>
                    <a:cubicBezTo>
                      <a:pt x="138863" y="488256"/>
                      <a:pt x="135308" y="527849"/>
                      <a:pt x="133681" y="562862"/>
                    </a:cubicBezTo>
                    <a:cubicBezTo>
                      <a:pt x="126268" y="717679"/>
                      <a:pt x="104935" y="841581"/>
                      <a:pt x="41417" y="980730"/>
                    </a:cubicBezTo>
                    <a:cubicBezTo>
                      <a:pt x="35511" y="993687"/>
                      <a:pt x="30148" y="1007005"/>
                      <a:pt x="25447" y="1020685"/>
                    </a:cubicBezTo>
                    <a:cubicBezTo>
                      <a:pt x="-7698" y="1116263"/>
                      <a:pt x="-10470" y="1226003"/>
                      <a:pt x="29063" y="1320798"/>
                    </a:cubicBezTo>
                    <a:cubicBezTo>
                      <a:pt x="34005" y="1332670"/>
                      <a:pt x="39670" y="1344361"/>
                      <a:pt x="45937" y="1355690"/>
                    </a:cubicBezTo>
                    <a:cubicBezTo>
                      <a:pt x="102223" y="1456994"/>
                      <a:pt x="210758" y="1502372"/>
                      <a:pt x="314532" y="1505566"/>
                    </a:cubicBezTo>
                    <a:cubicBezTo>
                      <a:pt x="406133" y="1508399"/>
                      <a:pt x="450065" y="1507675"/>
                      <a:pt x="516415" y="1580835"/>
                    </a:cubicBezTo>
                    <a:cubicBezTo>
                      <a:pt x="516897" y="1581317"/>
                      <a:pt x="517379" y="1581860"/>
                      <a:pt x="517861" y="1582342"/>
                    </a:cubicBezTo>
                    <a:cubicBezTo>
                      <a:pt x="552995" y="1620850"/>
                      <a:pt x="591383" y="1650500"/>
                      <a:pt x="639835" y="1665927"/>
                    </a:cubicBezTo>
                    <a:cubicBezTo>
                      <a:pt x="692927" y="1682862"/>
                      <a:pt x="738306" y="1666410"/>
                      <a:pt x="785793" y="1643630"/>
                    </a:cubicBezTo>
                    <a:cubicBezTo>
                      <a:pt x="786999" y="1643269"/>
                      <a:pt x="788204" y="1642847"/>
                      <a:pt x="789409" y="1642485"/>
                    </a:cubicBezTo>
                    <a:cubicBezTo>
                      <a:pt x="804656" y="1637302"/>
                      <a:pt x="820204" y="1630312"/>
                      <a:pt x="832558" y="1620609"/>
                    </a:cubicBezTo>
                    <a:cubicBezTo>
                      <a:pt x="836596" y="1618681"/>
                      <a:pt x="840693" y="1616752"/>
                      <a:pt x="844792" y="1614764"/>
                    </a:cubicBezTo>
                    <a:lnTo>
                      <a:pt x="1110012" y="1604218"/>
                    </a:lnTo>
                    <a:lnTo>
                      <a:pt x="1327081" y="1595540"/>
                    </a:lnTo>
                    <a:cubicBezTo>
                      <a:pt x="1343835" y="1601024"/>
                      <a:pt x="1359804" y="1607713"/>
                      <a:pt x="1375172" y="1614764"/>
                    </a:cubicBezTo>
                    <a:cubicBezTo>
                      <a:pt x="1379270" y="1616692"/>
                      <a:pt x="1383368" y="1618621"/>
                      <a:pt x="1387405" y="1620609"/>
                    </a:cubicBezTo>
                    <a:cubicBezTo>
                      <a:pt x="1403435" y="1628323"/>
                      <a:pt x="1418923" y="1636278"/>
                      <a:pt x="1434170" y="1643630"/>
                    </a:cubicBezTo>
                    <a:cubicBezTo>
                      <a:pt x="1481597" y="1666410"/>
                      <a:pt x="1527036" y="1682922"/>
                      <a:pt x="1580128" y="1665927"/>
                    </a:cubicBezTo>
                    <a:cubicBezTo>
                      <a:pt x="1628580" y="1650440"/>
                      <a:pt x="1666968" y="1620850"/>
                      <a:pt x="1702102" y="1582342"/>
                    </a:cubicBezTo>
                    <a:cubicBezTo>
                      <a:pt x="1702584" y="1581860"/>
                      <a:pt x="1703066" y="1581317"/>
                      <a:pt x="1703548" y="1580835"/>
                    </a:cubicBezTo>
                    <a:cubicBezTo>
                      <a:pt x="1769898" y="1507675"/>
                      <a:pt x="1813831" y="1508338"/>
                      <a:pt x="1905431" y="1505566"/>
                    </a:cubicBezTo>
                    <a:cubicBezTo>
                      <a:pt x="2009205" y="1502372"/>
                      <a:pt x="2117740" y="1456994"/>
                      <a:pt x="2174026" y="1355690"/>
                    </a:cubicBezTo>
                    <a:cubicBezTo>
                      <a:pt x="2180294" y="1344361"/>
                      <a:pt x="2185958" y="1332730"/>
                      <a:pt x="2190900" y="1320798"/>
                    </a:cubicBezTo>
                    <a:cubicBezTo>
                      <a:pt x="2230614" y="1226063"/>
                      <a:pt x="2227842" y="1116384"/>
                      <a:pt x="2194697" y="1020745"/>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18" name="Google Shape;218;g2d3b5114961_0_116"/>
              <p:cNvGrpSpPr/>
              <p:nvPr/>
            </p:nvGrpSpPr>
            <p:grpSpPr>
              <a:xfrm>
                <a:off x="7617240" y="1750680"/>
                <a:ext cx="2466576" cy="777549"/>
                <a:chOff x="7617240" y="1750680"/>
                <a:chExt cx="2466576" cy="777549"/>
              </a:xfrm>
            </p:grpSpPr>
            <p:sp>
              <p:nvSpPr>
                <p:cNvPr id="219" name="Google Shape;219;g2d3b5114961_0_116"/>
                <p:cNvSpPr/>
                <p:nvPr/>
              </p:nvSpPr>
              <p:spPr>
                <a:xfrm>
                  <a:off x="8331480" y="1750680"/>
                  <a:ext cx="1752336" cy="652097"/>
                </a:xfrm>
                <a:custGeom>
                  <a:avLst/>
                  <a:gdLst/>
                  <a:ahLst/>
                  <a:cxnLst/>
                  <a:rect l="l" t="t" r="r" b="b"/>
                  <a:pathLst>
                    <a:path w="1713776" h="637748" extrusionOk="0">
                      <a:moveTo>
                        <a:pt x="0" y="635696"/>
                      </a:moveTo>
                      <a:cubicBezTo>
                        <a:pt x="46102" y="560005"/>
                        <a:pt x="93589" y="482747"/>
                        <a:pt x="162169" y="426642"/>
                      </a:cubicBezTo>
                      <a:cubicBezTo>
                        <a:pt x="243224" y="360352"/>
                        <a:pt x="351578" y="328472"/>
                        <a:pt x="455653" y="340284"/>
                      </a:cubicBezTo>
                      <a:cubicBezTo>
                        <a:pt x="469875" y="341911"/>
                        <a:pt x="484881" y="344744"/>
                        <a:pt x="495186" y="354627"/>
                      </a:cubicBezTo>
                      <a:cubicBezTo>
                        <a:pt x="515194" y="373791"/>
                        <a:pt x="506938" y="407599"/>
                        <a:pt x="492775" y="431463"/>
                      </a:cubicBezTo>
                      <a:cubicBezTo>
                        <a:pt x="463789" y="480337"/>
                        <a:pt x="417747" y="516254"/>
                        <a:pt x="372791" y="551026"/>
                      </a:cubicBezTo>
                      <a:cubicBezTo>
                        <a:pt x="332052" y="582484"/>
                        <a:pt x="288783" y="615026"/>
                        <a:pt x="237861" y="622197"/>
                      </a:cubicBezTo>
                      <a:cubicBezTo>
                        <a:pt x="212851" y="625693"/>
                        <a:pt x="180911" y="617798"/>
                        <a:pt x="175488" y="593090"/>
                      </a:cubicBezTo>
                      <a:cubicBezTo>
                        <a:pt x="173378" y="583568"/>
                        <a:pt x="175910" y="573685"/>
                        <a:pt x="178862" y="564405"/>
                      </a:cubicBezTo>
                      <a:cubicBezTo>
                        <a:pt x="223397" y="422303"/>
                        <a:pt x="369295" y="318830"/>
                        <a:pt x="518086" y="323772"/>
                      </a:cubicBezTo>
                      <a:cubicBezTo>
                        <a:pt x="554666" y="324977"/>
                        <a:pt x="597514" y="337391"/>
                        <a:pt x="608843" y="372164"/>
                      </a:cubicBezTo>
                      <a:cubicBezTo>
                        <a:pt x="616015" y="394280"/>
                        <a:pt x="607758" y="418084"/>
                        <a:pt x="599563" y="439840"/>
                      </a:cubicBezTo>
                      <a:cubicBezTo>
                        <a:pt x="587269" y="472502"/>
                        <a:pt x="574915" y="505105"/>
                        <a:pt x="562621" y="537768"/>
                      </a:cubicBezTo>
                      <a:cubicBezTo>
                        <a:pt x="557981" y="550002"/>
                        <a:pt x="553280" y="562717"/>
                        <a:pt x="554184" y="575794"/>
                      </a:cubicBezTo>
                      <a:cubicBezTo>
                        <a:pt x="555992" y="602250"/>
                        <a:pt x="580218" y="622017"/>
                        <a:pt x="605288" y="630574"/>
                      </a:cubicBezTo>
                      <a:cubicBezTo>
                        <a:pt x="646086" y="644495"/>
                        <a:pt x="692007" y="637022"/>
                        <a:pt x="730636" y="617919"/>
                      </a:cubicBezTo>
                      <a:cubicBezTo>
                        <a:pt x="767397" y="599779"/>
                        <a:pt x="801747" y="564224"/>
                        <a:pt x="796565" y="523606"/>
                      </a:cubicBezTo>
                      <a:cubicBezTo>
                        <a:pt x="793069" y="496548"/>
                        <a:pt x="772821" y="474672"/>
                        <a:pt x="751066" y="458220"/>
                      </a:cubicBezTo>
                      <a:cubicBezTo>
                        <a:pt x="659043" y="388555"/>
                        <a:pt x="520738" y="388254"/>
                        <a:pt x="428414" y="457497"/>
                      </a:cubicBezTo>
                      <a:cubicBezTo>
                        <a:pt x="409853" y="471418"/>
                        <a:pt x="391533" y="493354"/>
                        <a:pt x="398885" y="515350"/>
                      </a:cubicBezTo>
                      <a:cubicBezTo>
                        <a:pt x="404972" y="533429"/>
                        <a:pt x="425521" y="541806"/>
                        <a:pt x="444083" y="546084"/>
                      </a:cubicBezTo>
                      <a:cubicBezTo>
                        <a:pt x="534900" y="566815"/>
                        <a:pt x="629393" y="541986"/>
                        <a:pt x="718101" y="513602"/>
                      </a:cubicBezTo>
                      <a:cubicBezTo>
                        <a:pt x="760346" y="500103"/>
                        <a:pt x="803254" y="485278"/>
                        <a:pt x="838026" y="457678"/>
                      </a:cubicBezTo>
                      <a:cubicBezTo>
                        <a:pt x="857310" y="442371"/>
                        <a:pt x="874847" y="419531"/>
                        <a:pt x="870568" y="395244"/>
                      </a:cubicBezTo>
                      <a:cubicBezTo>
                        <a:pt x="864542" y="360834"/>
                        <a:pt x="820670" y="348359"/>
                        <a:pt x="785958" y="352096"/>
                      </a:cubicBezTo>
                      <a:cubicBezTo>
                        <a:pt x="738953" y="357098"/>
                        <a:pt x="693815" y="378612"/>
                        <a:pt x="660369" y="412058"/>
                      </a:cubicBezTo>
                      <a:cubicBezTo>
                        <a:pt x="646448" y="425979"/>
                        <a:pt x="634094" y="442793"/>
                        <a:pt x="631261" y="462258"/>
                      </a:cubicBezTo>
                      <a:cubicBezTo>
                        <a:pt x="625838" y="499862"/>
                        <a:pt x="656813" y="532706"/>
                        <a:pt x="688391" y="553798"/>
                      </a:cubicBezTo>
                      <a:cubicBezTo>
                        <a:pt x="736422" y="585919"/>
                        <a:pt x="792105" y="606408"/>
                        <a:pt x="849476" y="613097"/>
                      </a:cubicBezTo>
                      <a:cubicBezTo>
                        <a:pt x="894975" y="618401"/>
                        <a:pt x="943427" y="614423"/>
                        <a:pt x="982297" y="590137"/>
                      </a:cubicBezTo>
                      <a:cubicBezTo>
                        <a:pt x="1021167" y="565851"/>
                        <a:pt x="1047261" y="517640"/>
                        <a:pt x="1035450" y="473346"/>
                      </a:cubicBezTo>
                      <a:cubicBezTo>
                        <a:pt x="1027555" y="443696"/>
                        <a:pt x="1004112" y="419892"/>
                        <a:pt x="976994" y="405550"/>
                      </a:cubicBezTo>
                      <a:cubicBezTo>
                        <a:pt x="949815" y="391207"/>
                        <a:pt x="919081" y="385241"/>
                        <a:pt x="888587" y="381444"/>
                      </a:cubicBezTo>
                      <a:cubicBezTo>
                        <a:pt x="735638" y="362582"/>
                        <a:pt x="566116" y="403199"/>
                        <a:pt x="469152" y="523003"/>
                      </a:cubicBezTo>
                      <a:cubicBezTo>
                        <a:pt x="459630" y="534755"/>
                        <a:pt x="450651" y="551388"/>
                        <a:pt x="458907" y="564103"/>
                      </a:cubicBezTo>
                      <a:cubicBezTo>
                        <a:pt x="465175" y="573685"/>
                        <a:pt x="478312" y="575734"/>
                        <a:pt x="489762" y="575192"/>
                      </a:cubicBezTo>
                      <a:cubicBezTo>
                        <a:pt x="532067" y="573324"/>
                        <a:pt x="570817" y="549700"/>
                        <a:pt x="601431" y="520412"/>
                      </a:cubicBezTo>
                      <a:cubicBezTo>
                        <a:pt x="632045" y="491124"/>
                        <a:pt x="656391" y="456050"/>
                        <a:pt x="684112" y="423930"/>
                      </a:cubicBezTo>
                      <a:cubicBezTo>
                        <a:pt x="793853" y="296834"/>
                        <a:pt x="917212" y="-27746"/>
                        <a:pt x="1713777" y="1904"/>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g2d3b5114961_0_116"/>
                <p:cNvSpPr/>
                <p:nvPr/>
              </p:nvSpPr>
              <p:spPr>
                <a:xfrm>
                  <a:off x="7617240" y="1750680"/>
                  <a:ext cx="1481753" cy="777549"/>
                </a:xfrm>
                <a:custGeom>
                  <a:avLst/>
                  <a:gdLst/>
                  <a:ahLst/>
                  <a:cxnLst/>
                  <a:rect l="l" t="t" r="r" b="b"/>
                  <a:pathLst>
                    <a:path w="1449147" h="760439" extrusionOk="0">
                      <a:moveTo>
                        <a:pt x="1301875" y="740727"/>
                      </a:moveTo>
                      <a:cubicBezTo>
                        <a:pt x="1369973" y="661119"/>
                        <a:pt x="1378229" y="548004"/>
                        <a:pt x="1383291" y="443326"/>
                      </a:cubicBezTo>
                      <a:cubicBezTo>
                        <a:pt x="1385822" y="390535"/>
                        <a:pt x="1387871" y="335093"/>
                        <a:pt x="1364248" y="287786"/>
                      </a:cubicBezTo>
                      <a:cubicBezTo>
                        <a:pt x="1335683" y="230535"/>
                        <a:pt x="1268790" y="194980"/>
                        <a:pt x="1205333" y="203296"/>
                      </a:cubicBezTo>
                      <a:cubicBezTo>
                        <a:pt x="1156821" y="209684"/>
                        <a:pt x="1113913" y="238671"/>
                        <a:pt x="1079804" y="273744"/>
                      </a:cubicBezTo>
                      <a:cubicBezTo>
                        <a:pt x="1022975" y="332140"/>
                        <a:pt x="986033" y="409518"/>
                        <a:pt x="976271" y="490392"/>
                      </a:cubicBezTo>
                      <a:cubicBezTo>
                        <a:pt x="975066" y="500396"/>
                        <a:pt x="974403" y="511123"/>
                        <a:pt x="979465" y="519800"/>
                      </a:cubicBezTo>
                      <a:cubicBezTo>
                        <a:pt x="990855" y="539326"/>
                        <a:pt x="1019902" y="534625"/>
                        <a:pt x="1041295" y="527394"/>
                      </a:cubicBezTo>
                      <a:cubicBezTo>
                        <a:pt x="1186410" y="478279"/>
                        <a:pt x="1340745" y="422595"/>
                        <a:pt x="1431321" y="299055"/>
                      </a:cubicBezTo>
                      <a:cubicBezTo>
                        <a:pt x="1440060" y="287123"/>
                        <a:pt x="1448436" y="273804"/>
                        <a:pt x="1449099" y="259040"/>
                      </a:cubicBezTo>
                      <a:cubicBezTo>
                        <a:pt x="1450425" y="230897"/>
                        <a:pt x="1424391" y="209322"/>
                        <a:pt x="1398900" y="197390"/>
                      </a:cubicBezTo>
                      <a:cubicBezTo>
                        <a:pt x="1328391" y="164366"/>
                        <a:pt x="1244625" y="168223"/>
                        <a:pt x="1171224" y="194136"/>
                      </a:cubicBezTo>
                      <a:cubicBezTo>
                        <a:pt x="1097822" y="220110"/>
                        <a:pt x="1033340" y="266392"/>
                        <a:pt x="973981" y="316772"/>
                      </a:cubicBezTo>
                      <a:cubicBezTo>
                        <a:pt x="902568" y="377398"/>
                        <a:pt x="835917" y="446158"/>
                        <a:pt x="793853" y="529865"/>
                      </a:cubicBezTo>
                      <a:cubicBezTo>
                        <a:pt x="783427" y="550595"/>
                        <a:pt x="774629" y="575484"/>
                        <a:pt x="784753" y="596335"/>
                      </a:cubicBezTo>
                      <a:cubicBezTo>
                        <a:pt x="798011" y="623454"/>
                        <a:pt x="834410" y="627733"/>
                        <a:pt x="864602" y="626588"/>
                      </a:cubicBezTo>
                      <a:cubicBezTo>
                        <a:pt x="941499" y="623574"/>
                        <a:pt x="1022613" y="606701"/>
                        <a:pt x="1078357" y="553608"/>
                      </a:cubicBezTo>
                      <a:cubicBezTo>
                        <a:pt x="1134101" y="500516"/>
                        <a:pt x="1151939" y="402708"/>
                        <a:pt x="1099148" y="346663"/>
                      </a:cubicBezTo>
                      <a:cubicBezTo>
                        <a:pt x="1052745" y="297488"/>
                        <a:pt x="970184" y="298754"/>
                        <a:pt x="911668" y="332742"/>
                      </a:cubicBezTo>
                      <a:cubicBezTo>
                        <a:pt x="853152" y="366731"/>
                        <a:pt x="813981" y="425669"/>
                        <a:pt x="780595" y="484486"/>
                      </a:cubicBezTo>
                      <a:cubicBezTo>
                        <a:pt x="745762" y="545895"/>
                        <a:pt x="714485" y="610317"/>
                        <a:pt x="700143" y="679439"/>
                      </a:cubicBezTo>
                      <a:cubicBezTo>
                        <a:pt x="695261" y="702761"/>
                        <a:pt x="693574" y="730241"/>
                        <a:pt x="710327" y="747115"/>
                      </a:cubicBezTo>
                      <a:cubicBezTo>
                        <a:pt x="728889" y="765797"/>
                        <a:pt x="759804" y="761518"/>
                        <a:pt x="785114" y="754226"/>
                      </a:cubicBezTo>
                      <a:cubicBezTo>
                        <a:pt x="818380" y="744584"/>
                        <a:pt x="850802" y="731989"/>
                        <a:pt x="881838" y="716561"/>
                      </a:cubicBezTo>
                      <a:cubicBezTo>
                        <a:pt x="908474" y="703363"/>
                        <a:pt x="934990" y="687273"/>
                        <a:pt x="951502" y="662565"/>
                      </a:cubicBezTo>
                      <a:cubicBezTo>
                        <a:pt x="975066" y="627251"/>
                        <a:pt x="973499" y="578558"/>
                        <a:pt x="952647" y="541556"/>
                      </a:cubicBezTo>
                      <a:cubicBezTo>
                        <a:pt x="931796" y="504554"/>
                        <a:pt x="894071" y="478942"/>
                        <a:pt x="853333" y="466829"/>
                      </a:cubicBezTo>
                      <a:cubicBezTo>
                        <a:pt x="797830" y="450317"/>
                        <a:pt x="735578" y="457849"/>
                        <a:pt x="685619" y="487198"/>
                      </a:cubicBezTo>
                      <a:cubicBezTo>
                        <a:pt x="635661" y="516486"/>
                        <a:pt x="598719" y="567168"/>
                        <a:pt x="586064" y="623695"/>
                      </a:cubicBezTo>
                      <a:cubicBezTo>
                        <a:pt x="578651" y="656780"/>
                        <a:pt x="581725" y="696735"/>
                        <a:pt x="608843" y="717104"/>
                      </a:cubicBezTo>
                      <a:cubicBezTo>
                        <a:pt x="621258" y="726445"/>
                        <a:pt x="636866" y="730241"/>
                        <a:pt x="652173" y="732953"/>
                      </a:cubicBezTo>
                      <a:cubicBezTo>
                        <a:pt x="781740" y="756034"/>
                        <a:pt x="914802" y="718610"/>
                        <a:pt x="1035450" y="665940"/>
                      </a:cubicBezTo>
                      <a:cubicBezTo>
                        <a:pt x="1072452" y="649789"/>
                        <a:pt x="1110839" y="630384"/>
                        <a:pt x="1132052" y="595974"/>
                      </a:cubicBezTo>
                      <a:cubicBezTo>
                        <a:pt x="1163028" y="545654"/>
                        <a:pt x="1147299" y="479424"/>
                        <a:pt x="1119517" y="427296"/>
                      </a:cubicBezTo>
                      <a:cubicBezTo>
                        <a:pt x="1062327" y="320147"/>
                        <a:pt x="749559" y="545352"/>
                        <a:pt x="572384" y="243010"/>
                      </a:cubicBezTo>
                      <a:cubicBezTo>
                        <a:pt x="372610" y="-97841"/>
                        <a:pt x="60203" y="2980"/>
                        <a:pt x="0" y="56313"/>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21" name="Google Shape;221;g2d3b5114961_0_116"/>
              <p:cNvGrpSpPr/>
              <p:nvPr/>
            </p:nvGrpSpPr>
            <p:grpSpPr>
              <a:xfrm>
                <a:off x="7913880" y="2441520"/>
                <a:ext cx="1881858" cy="1897101"/>
                <a:chOff x="7913880" y="2441520"/>
                <a:chExt cx="1881858" cy="1897101"/>
              </a:xfrm>
            </p:grpSpPr>
            <p:grpSp>
              <p:nvGrpSpPr>
                <p:cNvPr id="222" name="Google Shape;222;g2d3b5114961_0_116"/>
                <p:cNvGrpSpPr/>
                <p:nvPr/>
              </p:nvGrpSpPr>
              <p:grpSpPr>
                <a:xfrm>
                  <a:off x="7913880" y="3041640"/>
                  <a:ext cx="1881858" cy="343837"/>
                  <a:chOff x="7913880" y="3041640"/>
                  <a:chExt cx="1881858" cy="343837"/>
                </a:xfrm>
              </p:grpSpPr>
              <p:grpSp>
                <p:nvGrpSpPr>
                  <p:cNvPr id="223" name="Google Shape;223;g2d3b5114961_0_116"/>
                  <p:cNvGrpSpPr/>
                  <p:nvPr/>
                </p:nvGrpSpPr>
                <p:grpSpPr>
                  <a:xfrm>
                    <a:off x="9526320" y="3041640"/>
                    <a:ext cx="269418" cy="343837"/>
                    <a:chOff x="9526320" y="3041640"/>
                    <a:chExt cx="269418" cy="343837"/>
                  </a:xfrm>
                </p:grpSpPr>
                <p:sp>
                  <p:nvSpPr>
                    <p:cNvPr id="224" name="Google Shape;224;g2d3b5114961_0_116"/>
                    <p:cNvSpPr/>
                    <p:nvPr/>
                  </p:nvSpPr>
                  <p:spPr>
                    <a:xfrm>
                      <a:off x="9526320" y="3041640"/>
                      <a:ext cx="269418" cy="343837"/>
                    </a:xfrm>
                    <a:custGeom>
                      <a:avLst/>
                      <a:gdLst/>
                      <a:ahLst/>
                      <a:cxnLst/>
                      <a:rect l="l" t="t" r="r" b="b"/>
                      <a:pathLst>
                        <a:path w="263489" h="336271" extrusionOk="0">
                          <a:moveTo>
                            <a:pt x="10727" y="0"/>
                          </a:moveTo>
                          <a:cubicBezTo>
                            <a:pt x="52791" y="3315"/>
                            <a:pt x="95096" y="8919"/>
                            <a:pt x="134810" y="23804"/>
                          </a:cubicBezTo>
                          <a:cubicBezTo>
                            <a:pt x="174524" y="38690"/>
                            <a:pt x="211766" y="63518"/>
                            <a:pt x="236233" y="99435"/>
                          </a:cubicBezTo>
                          <a:cubicBezTo>
                            <a:pt x="260700" y="135352"/>
                            <a:pt x="271006" y="183081"/>
                            <a:pt x="257507" y="224904"/>
                          </a:cubicBezTo>
                          <a:cubicBezTo>
                            <a:pt x="242923" y="270162"/>
                            <a:pt x="202968" y="302463"/>
                            <a:pt x="159880" y="318433"/>
                          </a:cubicBezTo>
                          <a:cubicBezTo>
                            <a:pt x="116791" y="334343"/>
                            <a:pt x="45620" y="334463"/>
                            <a:pt x="0" y="336271"/>
                          </a:cubicBezTo>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5" name="Google Shape;225;g2d3b5114961_0_116"/>
                    <p:cNvSpPr/>
                    <p:nvPr/>
                  </p:nvSpPr>
                  <p:spPr>
                    <a:xfrm>
                      <a:off x="9546120" y="3220920"/>
                      <a:ext cx="149615" cy="360"/>
                    </a:xfrm>
                    <a:custGeom>
                      <a:avLst/>
                      <a:gdLst/>
                      <a:ahLst/>
                      <a:cxnLst/>
                      <a:rect l="l" t="t" r="r" b="b"/>
                      <a:pathLst>
                        <a:path w="146681" h="240" extrusionOk="0">
                          <a:moveTo>
                            <a:pt x="146682" y="0"/>
                          </a:moveTo>
                          <a:cubicBezTo>
                            <a:pt x="97808" y="60"/>
                            <a:pt x="48874" y="181"/>
                            <a:pt x="0" y="241"/>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26" name="Google Shape;226;g2d3b5114961_0_116"/>
                  <p:cNvGrpSpPr/>
                  <p:nvPr/>
                </p:nvGrpSpPr>
                <p:grpSpPr>
                  <a:xfrm>
                    <a:off x="7913880" y="3041640"/>
                    <a:ext cx="269418" cy="343837"/>
                    <a:chOff x="7913880" y="3041640"/>
                    <a:chExt cx="269418" cy="343837"/>
                  </a:xfrm>
                </p:grpSpPr>
                <p:sp>
                  <p:nvSpPr>
                    <p:cNvPr id="227" name="Google Shape;227;g2d3b5114961_0_116"/>
                    <p:cNvSpPr/>
                    <p:nvPr/>
                  </p:nvSpPr>
                  <p:spPr>
                    <a:xfrm>
                      <a:off x="7913880" y="3041640"/>
                      <a:ext cx="269418" cy="343837"/>
                    </a:xfrm>
                    <a:custGeom>
                      <a:avLst/>
                      <a:gdLst/>
                      <a:ahLst/>
                      <a:cxnLst/>
                      <a:rect l="l" t="t" r="r" b="b"/>
                      <a:pathLst>
                        <a:path w="263489" h="336271" extrusionOk="0">
                          <a:moveTo>
                            <a:pt x="252762" y="0"/>
                          </a:moveTo>
                          <a:cubicBezTo>
                            <a:pt x="210698" y="3315"/>
                            <a:pt x="168393" y="8919"/>
                            <a:pt x="128679" y="23804"/>
                          </a:cubicBezTo>
                          <a:cubicBezTo>
                            <a:pt x="88966" y="38690"/>
                            <a:pt x="51723" y="63518"/>
                            <a:pt x="27256" y="99435"/>
                          </a:cubicBezTo>
                          <a:cubicBezTo>
                            <a:pt x="2789" y="135352"/>
                            <a:pt x="-7516" y="183081"/>
                            <a:pt x="5983" y="224904"/>
                          </a:cubicBezTo>
                          <a:cubicBezTo>
                            <a:pt x="20566" y="270162"/>
                            <a:pt x="60521" y="302463"/>
                            <a:pt x="103610" y="318433"/>
                          </a:cubicBezTo>
                          <a:cubicBezTo>
                            <a:pt x="146698" y="334343"/>
                            <a:pt x="217870" y="334463"/>
                            <a:pt x="263489" y="336271"/>
                          </a:cubicBezTo>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g2d3b5114961_0_116"/>
                    <p:cNvSpPr/>
                    <p:nvPr/>
                  </p:nvSpPr>
                  <p:spPr>
                    <a:xfrm>
                      <a:off x="8013960" y="3220920"/>
                      <a:ext cx="149615" cy="360"/>
                    </a:xfrm>
                    <a:custGeom>
                      <a:avLst/>
                      <a:gdLst/>
                      <a:ahLst/>
                      <a:cxnLst/>
                      <a:rect l="l" t="t" r="r" b="b"/>
                      <a:pathLst>
                        <a:path w="146681" h="240" extrusionOk="0">
                          <a:moveTo>
                            <a:pt x="0" y="0"/>
                          </a:moveTo>
                          <a:cubicBezTo>
                            <a:pt x="48874" y="60"/>
                            <a:pt x="97808" y="181"/>
                            <a:pt x="146682" y="241"/>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229" name="Google Shape;229;g2d3b5114961_0_116"/>
                <p:cNvSpPr/>
                <p:nvPr/>
              </p:nvSpPr>
              <p:spPr>
                <a:xfrm>
                  <a:off x="8539920" y="3906360"/>
                  <a:ext cx="619523" cy="432261"/>
                </a:xfrm>
                <a:custGeom>
                  <a:avLst/>
                  <a:gdLst/>
                  <a:ahLst/>
                  <a:cxnLst/>
                  <a:rect l="l" t="t" r="r" b="b"/>
                  <a:pathLst>
                    <a:path w="605890" h="422749" extrusionOk="0">
                      <a:moveTo>
                        <a:pt x="600286" y="0"/>
                      </a:moveTo>
                      <a:lnTo>
                        <a:pt x="0" y="12957"/>
                      </a:lnTo>
                      <a:lnTo>
                        <a:pt x="3254" y="422749"/>
                      </a:lnTo>
                      <a:lnTo>
                        <a:pt x="605891" y="422749"/>
                      </a:lnTo>
                      <a:close/>
                    </a:path>
                  </a:pathLst>
                </a:custGeom>
                <a:solidFill>
                  <a:srgbClr val="DAF1F1"/>
                </a:solidFill>
                <a:ln>
                  <a:noFill/>
                </a:ln>
              </p:spPr>
              <p:txBody>
                <a:bodyPr/>
                <a:lstStyle/>
                <a:p>
                  <a:endParaRPr lang="de-DE"/>
                </a:p>
              </p:txBody>
            </p:sp>
            <p:sp>
              <p:nvSpPr>
                <p:cNvPr id="230" name="Google Shape;230;g2d3b5114961_0_116"/>
                <p:cNvSpPr/>
                <p:nvPr/>
              </p:nvSpPr>
              <p:spPr>
                <a:xfrm>
                  <a:off x="8576640" y="3951360"/>
                  <a:ext cx="579593" cy="135747"/>
                </a:xfrm>
                <a:custGeom>
                  <a:avLst/>
                  <a:gdLst/>
                  <a:ahLst/>
                  <a:cxnLst/>
                  <a:rect l="l" t="t" r="r" b="b"/>
                  <a:pathLst>
                    <a:path w="566839" h="132760" extrusionOk="0">
                      <a:moveTo>
                        <a:pt x="566839" y="132761"/>
                      </a:moveTo>
                      <a:cubicBezTo>
                        <a:pt x="564068" y="132339"/>
                        <a:pt x="561295" y="131977"/>
                        <a:pt x="558523" y="131556"/>
                      </a:cubicBezTo>
                      <a:cubicBezTo>
                        <a:pt x="504768" y="123661"/>
                        <a:pt x="451073" y="115465"/>
                        <a:pt x="397981" y="105944"/>
                      </a:cubicBezTo>
                      <a:cubicBezTo>
                        <a:pt x="371465" y="101183"/>
                        <a:pt x="345190" y="95940"/>
                        <a:pt x="318915" y="90757"/>
                      </a:cubicBezTo>
                      <a:cubicBezTo>
                        <a:pt x="293122" y="85635"/>
                        <a:pt x="267330" y="80452"/>
                        <a:pt x="241717" y="74908"/>
                      </a:cubicBezTo>
                      <a:cubicBezTo>
                        <a:pt x="215864" y="69363"/>
                        <a:pt x="190192" y="63397"/>
                        <a:pt x="165002" y="56769"/>
                      </a:cubicBezTo>
                      <a:cubicBezTo>
                        <a:pt x="141198" y="50501"/>
                        <a:pt x="118117" y="43269"/>
                        <a:pt x="94554" y="36640"/>
                      </a:cubicBezTo>
                      <a:cubicBezTo>
                        <a:pt x="62614" y="27721"/>
                        <a:pt x="29830" y="19224"/>
                        <a:pt x="0" y="7654"/>
                      </a:cubicBezTo>
                      <a:lnTo>
                        <a:pt x="565092" y="0"/>
                      </a:lnTo>
                      <a:lnTo>
                        <a:pt x="566839" y="132761"/>
                      </a:ln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g2d3b5114961_0_116"/>
                <p:cNvSpPr/>
                <p:nvPr/>
              </p:nvSpPr>
              <p:spPr>
                <a:xfrm>
                  <a:off x="8149320" y="2575080"/>
                  <a:ext cx="1399817" cy="1432271"/>
                </a:xfrm>
                <a:custGeom>
                  <a:avLst/>
                  <a:gdLst/>
                  <a:ahLst/>
                  <a:cxnLst/>
                  <a:rect l="l" t="t" r="r" b="b"/>
                  <a:pathLst>
                    <a:path w="1369014" h="1400754" extrusionOk="0">
                      <a:moveTo>
                        <a:pt x="1344240" y="247623"/>
                      </a:moveTo>
                      <a:cubicBezTo>
                        <a:pt x="1312903" y="157107"/>
                        <a:pt x="1264752" y="72799"/>
                        <a:pt x="1205573" y="0"/>
                      </a:cubicBezTo>
                      <a:lnTo>
                        <a:pt x="166568" y="0"/>
                      </a:lnTo>
                      <a:cubicBezTo>
                        <a:pt x="102026" y="74727"/>
                        <a:pt x="49838" y="168557"/>
                        <a:pt x="19043" y="284746"/>
                      </a:cubicBezTo>
                      <a:cubicBezTo>
                        <a:pt x="-19285" y="636745"/>
                        <a:pt x="-30795" y="1083661"/>
                        <a:pt x="296738" y="1300911"/>
                      </a:cubicBezTo>
                      <a:cubicBezTo>
                        <a:pt x="440286" y="1391547"/>
                        <a:pt x="619811" y="1412640"/>
                        <a:pt x="786380" y="1395103"/>
                      </a:cubicBezTo>
                      <a:cubicBezTo>
                        <a:pt x="1246251" y="1357740"/>
                        <a:pt x="1399923" y="909137"/>
                        <a:pt x="1364007" y="501152"/>
                      </a:cubicBezTo>
                      <a:cubicBezTo>
                        <a:pt x="1359908" y="413529"/>
                        <a:pt x="1352255" y="330847"/>
                        <a:pt x="1344240" y="247623"/>
                      </a:cubicBezTo>
                      <a:close/>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g2d3b5114961_0_116"/>
                <p:cNvSpPr/>
                <p:nvPr/>
              </p:nvSpPr>
              <p:spPr>
                <a:xfrm>
                  <a:off x="8149320" y="2441520"/>
                  <a:ext cx="1399809" cy="1565880"/>
                </a:xfrm>
                <a:custGeom>
                  <a:avLst/>
                  <a:gdLst/>
                  <a:ahLst/>
                  <a:cxnLst/>
                  <a:rect l="l" t="t" r="r" b="b"/>
                  <a:pathLst>
                    <a:path w="1369006" h="1531423" extrusionOk="0">
                      <a:moveTo>
                        <a:pt x="1363998" y="631761"/>
                      </a:moveTo>
                      <a:cubicBezTo>
                        <a:pt x="1359961" y="544138"/>
                        <a:pt x="1352307" y="461456"/>
                        <a:pt x="1344292" y="378232"/>
                      </a:cubicBezTo>
                      <a:lnTo>
                        <a:pt x="1344292" y="378232"/>
                      </a:lnTo>
                      <a:cubicBezTo>
                        <a:pt x="1261852" y="184786"/>
                        <a:pt x="1084737" y="48228"/>
                        <a:pt x="876647" y="17675"/>
                      </a:cubicBezTo>
                      <a:lnTo>
                        <a:pt x="830484" y="10925"/>
                      </a:lnTo>
                      <a:cubicBezTo>
                        <a:pt x="709656" y="-6792"/>
                        <a:pt x="586598" y="-2936"/>
                        <a:pt x="467095" y="22315"/>
                      </a:cubicBezTo>
                      <a:lnTo>
                        <a:pt x="467095" y="22315"/>
                      </a:lnTo>
                      <a:cubicBezTo>
                        <a:pt x="266718" y="64680"/>
                        <a:pt x="101475" y="205818"/>
                        <a:pt x="28255" y="397155"/>
                      </a:cubicBezTo>
                      <a:lnTo>
                        <a:pt x="18131" y="423671"/>
                      </a:lnTo>
                      <a:cubicBezTo>
                        <a:pt x="-19413" y="774405"/>
                        <a:pt x="-28272" y="1216017"/>
                        <a:pt x="296730" y="1431580"/>
                      </a:cubicBezTo>
                      <a:cubicBezTo>
                        <a:pt x="440277" y="1522216"/>
                        <a:pt x="619803" y="1543309"/>
                        <a:pt x="786371" y="1525772"/>
                      </a:cubicBezTo>
                      <a:cubicBezTo>
                        <a:pt x="1246243" y="1488409"/>
                        <a:pt x="1399915" y="1039806"/>
                        <a:pt x="1363998" y="631761"/>
                      </a:cubicBez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33" name="Google Shape;233;g2d3b5114961_0_116"/>
              <p:cNvGrpSpPr/>
              <p:nvPr/>
            </p:nvGrpSpPr>
            <p:grpSpPr>
              <a:xfrm>
                <a:off x="8341920" y="3005640"/>
                <a:ext cx="1026479" cy="493621"/>
                <a:chOff x="8341920" y="3005640"/>
                <a:chExt cx="1026479" cy="493621"/>
              </a:xfrm>
            </p:grpSpPr>
            <p:sp>
              <p:nvSpPr>
                <p:cNvPr id="234" name="Google Shape;234;g2d3b5114961_0_116"/>
                <p:cNvSpPr/>
                <p:nvPr/>
              </p:nvSpPr>
              <p:spPr>
                <a:xfrm>
                  <a:off x="8782200" y="3143880"/>
                  <a:ext cx="97818" cy="203624"/>
                </a:xfrm>
                <a:custGeom>
                  <a:avLst/>
                  <a:gdLst/>
                  <a:ahLst/>
                  <a:cxnLst/>
                  <a:rect l="l" t="t" r="r" b="b"/>
                  <a:pathLst>
                    <a:path w="95900" h="199143" extrusionOk="0">
                      <a:moveTo>
                        <a:pt x="66130" y="0"/>
                      </a:moveTo>
                      <a:cubicBezTo>
                        <a:pt x="89211" y="49778"/>
                        <a:pt x="34793" y="84429"/>
                        <a:pt x="10446" y="119864"/>
                      </a:cubicBezTo>
                      <a:cubicBezTo>
                        <a:pt x="-4559" y="141680"/>
                        <a:pt x="-4680" y="172113"/>
                        <a:pt x="18522" y="188866"/>
                      </a:cubicBezTo>
                      <a:cubicBezTo>
                        <a:pt x="41482" y="205439"/>
                        <a:pt x="80593" y="202365"/>
                        <a:pt x="95900" y="176753"/>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g2d3b5114961_0_116"/>
                <p:cNvSpPr/>
                <p:nvPr/>
              </p:nvSpPr>
              <p:spPr>
                <a:xfrm>
                  <a:off x="8849880" y="3384360"/>
                  <a:ext cx="136115" cy="114901"/>
                </a:xfrm>
                <a:custGeom>
                  <a:avLst/>
                  <a:gdLst/>
                  <a:ahLst/>
                  <a:cxnLst/>
                  <a:rect l="l" t="t" r="r" b="b"/>
                  <a:pathLst>
                    <a:path w="133120" h="112648" extrusionOk="0">
                      <a:moveTo>
                        <a:pt x="117514" y="0"/>
                      </a:moveTo>
                      <a:cubicBezTo>
                        <a:pt x="100881" y="18139"/>
                        <a:pt x="88527" y="35797"/>
                        <a:pt x="68038" y="47307"/>
                      </a:cubicBezTo>
                      <a:cubicBezTo>
                        <a:pt x="48693" y="58214"/>
                        <a:pt x="27541" y="63096"/>
                        <a:pt x="0" y="65868"/>
                      </a:cubicBezTo>
                      <a:lnTo>
                        <a:pt x="3857" y="72015"/>
                      </a:lnTo>
                      <a:cubicBezTo>
                        <a:pt x="15970" y="92866"/>
                        <a:pt x="45680" y="113296"/>
                        <a:pt x="69725" y="112633"/>
                      </a:cubicBezTo>
                      <a:cubicBezTo>
                        <a:pt x="93831" y="111970"/>
                        <a:pt x="116972" y="97265"/>
                        <a:pt x="127880" y="75751"/>
                      </a:cubicBezTo>
                      <a:cubicBezTo>
                        <a:pt x="138848" y="54297"/>
                        <a:pt x="131254" y="19827"/>
                        <a:pt x="117514" y="0"/>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g2d3b5114961_0_116"/>
                <p:cNvSpPr/>
                <p:nvPr/>
              </p:nvSpPr>
              <p:spPr>
                <a:xfrm>
                  <a:off x="9042840" y="3120120"/>
                  <a:ext cx="58252" cy="58252"/>
                </a:xfrm>
                <a:custGeom>
                  <a:avLst/>
                  <a:gdLst/>
                  <a:ahLst/>
                  <a:cxnLst/>
                  <a:rect l="l" t="t" r="r" b="b"/>
                  <a:pathLst>
                    <a:path w="57250" h="57250" extrusionOk="0">
                      <a:moveTo>
                        <a:pt x="57250" y="28625"/>
                      </a:moveTo>
                      <a:cubicBezTo>
                        <a:pt x="57250" y="44414"/>
                        <a:pt x="44414" y="57250"/>
                        <a:pt x="28625" y="57250"/>
                      </a:cubicBezTo>
                      <a:cubicBezTo>
                        <a:pt x="12836" y="57250"/>
                        <a:pt x="0" y="44414"/>
                        <a:pt x="0" y="28625"/>
                      </a:cubicBezTo>
                      <a:cubicBezTo>
                        <a:pt x="0" y="12836"/>
                        <a:pt x="12836" y="0"/>
                        <a:pt x="28625" y="0"/>
                      </a:cubicBezTo>
                      <a:cubicBezTo>
                        <a:pt x="44414" y="0"/>
                        <a:pt x="57250" y="12836"/>
                        <a:pt x="57250" y="28625"/>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g2d3b5114961_0_116"/>
                <p:cNvSpPr/>
                <p:nvPr/>
              </p:nvSpPr>
              <p:spPr>
                <a:xfrm rot="-4443276">
                  <a:off x="8562595" y="3143478"/>
                  <a:ext cx="58351" cy="58351"/>
                </a:xfrm>
                <a:custGeom>
                  <a:avLst/>
                  <a:gdLst/>
                  <a:ahLst/>
                  <a:cxnLst/>
                  <a:rect l="l" t="t" r="r" b="b"/>
                  <a:pathLst>
                    <a:path w="57251" h="57251" extrusionOk="0">
                      <a:moveTo>
                        <a:pt x="57251" y="28626"/>
                      </a:moveTo>
                      <a:cubicBezTo>
                        <a:pt x="57251" y="44435"/>
                        <a:pt x="44435" y="57251"/>
                        <a:pt x="28626" y="57251"/>
                      </a:cubicBezTo>
                      <a:cubicBezTo>
                        <a:pt x="12816" y="57251"/>
                        <a:pt x="0" y="44435"/>
                        <a:pt x="0" y="28626"/>
                      </a:cubicBezTo>
                      <a:cubicBezTo>
                        <a:pt x="0" y="12816"/>
                        <a:pt x="12816" y="0"/>
                        <a:pt x="28626" y="0"/>
                      </a:cubicBezTo>
                      <a:cubicBezTo>
                        <a:pt x="44435" y="0"/>
                        <a:pt x="57251" y="12816"/>
                        <a:pt x="57251" y="28626"/>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g2d3b5114961_0_116"/>
                <p:cNvSpPr/>
                <p:nvPr/>
              </p:nvSpPr>
              <p:spPr>
                <a:xfrm>
                  <a:off x="8341920" y="3294360"/>
                  <a:ext cx="310439" cy="186091"/>
                </a:xfrm>
                <a:custGeom>
                  <a:avLst/>
                  <a:gdLst/>
                  <a:ahLst/>
                  <a:cxnLst/>
                  <a:rect l="l" t="t" r="r" b="b"/>
                  <a:pathLst>
                    <a:path w="303608" h="181996" extrusionOk="0">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g2d3b5114961_0_116"/>
                <p:cNvSpPr/>
                <p:nvPr/>
              </p:nvSpPr>
              <p:spPr>
                <a:xfrm>
                  <a:off x="9057960" y="3298320"/>
                  <a:ext cx="310439" cy="186091"/>
                </a:xfrm>
                <a:custGeom>
                  <a:avLst/>
                  <a:gdLst/>
                  <a:ahLst/>
                  <a:cxnLst/>
                  <a:rect l="l" t="t" r="r" b="b"/>
                  <a:pathLst>
                    <a:path w="303608" h="181996" extrusionOk="0">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g2d3b5114961_0_116"/>
                <p:cNvSpPr/>
                <p:nvPr/>
              </p:nvSpPr>
              <p:spPr>
                <a:xfrm>
                  <a:off x="9017640" y="3005640"/>
                  <a:ext cx="205933" cy="39233"/>
                </a:xfrm>
                <a:custGeom>
                  <a:avLst/>
                  <a:gdLst/>
                  <a:ahLst/>
                  <a:cxnLst/>
                  <a:rect l="l" t="t" r="r" b="b"/>
                  <a:pathLst>
                    <a:path w="201401" h="38749" extrusionOk="0">
                      <a:moveTo>
                        <a:pt x="201401" y="38750"/>
                      </a:moveTo>
                      <a:lnTo>
                        <a:pt x="0" y="0"/>
                      </a:lnTo>
                    </a:path>
                  </a:pathLst>
                </a:custGeom>
                <a:solidFill>
                  <a:srgbClr val="32797C"/>
                </a:solidFill>
                <a:ln w="60100" cap="rnd" cmpd="sng">
                  <a:solidFill>
                    <a:srgbClr val="32797C"/>
                  </a:solidFill>
                  <a:prstDash val="solid"/>
                  <a:round/>
                  <a:headEnd type="none" w="sm" len="sm"/>
                  <a:tailEnd type="none" w="sm" len="sm"/>
                </a:ln>
              </p:spPr>
              <p:txBody>
                <a:bodyPr/>
                <a:lstStyle/>
                <a:p>
                  <a:endParaRPr lang="de-DE"/>
                </a:p>
              </p:txBody>
            </p:sp>
            <p:sp>
              <p:nvSpPr>
                <p:cNvPr id="241" name="Google Shape;241;g2d3b5114961_0_116"/>
                <p:cNvSpPr/>
                <p:nvPr/>
              </p:nvSpPr>
              <p:spPr>
                <a:xfrm>
                  <a:off x="8448120" y="3005640"/>
                  <a:ext cx="205870" cy="39233"/>
                </a:xfrm>
                <a:custGeom>
                  <a:avLst/>
                  <a:gdLst/>
                  <a:ahLst/>
                  <a:cxnLst/>
                  <a:rect l="l" t="t" r="r" b="b"/>
                  <a:pathLst>
                    <a:path w="201340" h="38749" extrusionOk="0">
                      <a:moveTo>
                        <a:pt x="0" y="38750"/>
                      </a:moveTo>
                      <a:lnTo>
                        <a:pt x="201341" y="0"/>
                      </a:lnTo>
                    </a:path>
                  </a:pathLst>
                </a:custGeom>
                <a:solidFill>
                  <a:srgbClr val="32797C"/>
                </a:solidFill>
                <a:ln w="60100" cap="rnd" cmpd="sng">
                  <a:solidFill>
                    <a:srgbClr val="32797C"/>
                  </a:solidFill>
                  <a:prstDash val="solid"/>
                  <a:round/>
                  <a:headEnd type="none" w="sm" len="sm"/>
                  <a:tailEnd type="none" w="sm" len="sm"/>
                </a:ln>
              </p:spPr>
              <p:txBody>
                <a:bodyPr/>
                <a:lstStyle/>
                <a:p>
                  <a:endParaRPr lang="de-DE"/>
                </a:p>
              </p:txBody>
            </p:sp>
          </p:grpSp>
          <p:sp>
            <p:nvSpPr>
              <p:cNvPr id="242" name="Google Shape;242;g2d3b5114961_0_116"/>
              <p:cNvSpPr/>
              <p:nvPr/>
            </p:nvSpPr>
            <p:spPr>
              <a:xfrm>
                <a:off x="8026920" y="2404440"/>
                <a:ext cx="1552320" cy="636345"/>
              </a:xfrm>
              <a:custGeom>
                <a:avLst/>
                <a:gdLst/>
                <a:ahLst/>
                <a:cxnLst/>
                <a:rect l="l" t="t" r="r" b="b"/>
                <a:pathLst>
                  <a:path w="1518161" h="622342" extrusionOk="0">
                    <a:moveTo>
                      <a:pt x="167111" y="0"/>
                    </a:moveTo>
                    <a:cubicBezTo>
                      <a:pt x="89732" y="84128"/>
                      <a:pt x="30071" y="190674"/>
                      <a:pt x="14041" y="299631"/>
                    </a:cubicBezTo>
                    <a:cubicBezTo>
                      <a:pt x="5966" y="354471"/>
                      <a:pt x="2290" y="469574"/>
                      <a:pt x="0" y="622342"/>
                    </a:cubicBezTo>
                    <a:cubicBezTo>
                      <a:pt x="99676" y="614086"/>
                      <a:pt x="134810" y="610049"/>
                      <a:pt x="186395" y="581002"/>
                    </a:cubicBezTo>
                    <a:cubicBezTo>
                      <a:pt x="202787" y="571781"/>
                      <a:pt x="219058" y="560512"/>
                      <a:pt x="233702" y="548761"/>
                    </a:cubicBezTo>
                    <a:cubicBezTo>
                      <a:pt x="270162" y="519593"/>
                      <a:pt x="293243" y="484761"/>
                      <a:pt x="308309" y="440587"/>
                    </a:cubicBezTo>
                    <a:cubicBezTo>
                      <a:pt x="328738" y="380746"/>
                      <a:pt x="336994" y="316445"/>
                      <a:pt x="325002" y="253770"/>
                    </a:cubicBezTo>
                    <a:cubicBezTo>
                      <a:pt x="337838" y="257085"/>
                      <a:pt x="350975" y="259194"/>
                      <a:pt x="364715" y="259194"/>
                    </a:cubicBezTo>
                    <a:cubicBezTo>
                      <a:pt x="395691" y="259194"/>
                      <a:pt x="427390" y="255819"/>
                      <a:pt x="457883" y="250516"/>
                    </a:cubicBezTo>
                    <a:cubicBezTo>
                      <a:pt x="479277" y="246780"/>
                      <a:pt x="500248" y="242260"/>
                      <a:pt x="520798" y="236716"/>
                    </a:cubicBezTo>
                    <a:cubicBezTo>
                      <a:pt x="591849" y="276008"/>
                      <a:pt x="681100" y="307767"/>
                      <a:pt x="780293" y="326026"/>
                    </a:cubicBezTo>
                    <a:cubicBezTo>
                      <a:pt x="952165" y="357665"/>
                      <a:pt x="1110598" y="340731"/>
                      <a:pt x="1204368" y="289266"/>
                    </a:cubicBezTo>
                    <a:cubicBezTo>
                      <a:pt x="1303080" y="517484"/>
                      <a:pt x="1474651" y="605167"/>
                      <a:pt x="1518161" y="594983"/>
                    </a:cubicBezTo>
                    <a:cubicBezTo>
                      <a:pt x="1483510" y="408407"/>
                      <a:pt x="1531901" y="194832"/>
                      <a:pt x="1338576" y="0"/>
                    </a:cubicBezTo>
                    <a:lnTo>
                      <a:pt x="167111" y="0"/>
                    </a:ln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43" name="Google Shape;243;g2d3b5114961_0_116"/>
            <p:cNvGrpSpPr/>
            <p:nvPr/>
          </p:nvGrpSpPr>
          <p:grpSpPr>
            <a:xfrm>
              <a:off x="6104160" y="1025280"/>
              <a:ext cx="5328664" cy="5537518"/>
              <a:chOff x="6104160" y="1025280"/>
              <a:chExt cx="5328664" cy="5537518"/>
            </a:xfrm>
          </p:grpSpPr>
          <p:grpSp>
            <p:nvGrpSpPr>
              <p:cNvPr id="244" name="Google Shape;244;g2d3b5114961_0_116"/>
              <p:cNvGrpSpPr/>
              <p:nvPr/>
            </p:nvGrpSpPr>
            <p:grpSpPr>
              <a:xfrm>
                <a:off x="6264360" y="1025280"/>
                <a:ext cx="2074624" cy="4299132"/>
                <a:chOff x="6264360" y="1025280"/>
                <a:chExt cx="2074624" cy="4299132"/>
              </a:xfrm>
            </p:grpSpPr>
            <p:grpSp>
              <p:nvGrpSpPr>
                <p:cNvPr id="245" name="Google Shape;245;g2d3b5114961_0_116"/>
                <p:cNvGrpSpPr/>
                <p:nvPr/>
              </p:nvGrpSpPr>
              <p:grpSpPr>
                <a:xfrm>
                  <a:off x="7018560" y="1025280"/>
                  <a:ext cx="1065061" cy="1327542"/>
                  <a:chOff x="7018560" y="1025280"/>
                  <a:chExt cx="1065061" cy="1327542"/>
                </a:xfrm>
              </p:grpSpPr>
              <p:sp>
                <p:nvSpPr>
                  <p:cNvPr id="246" name="Google Shape;246;g2d3b5114961_0_116"/>
                  <p:cNvSpPr/>
                  <p:nvPr/>
                </p:nvSpPr>
                <p:spPr>
                  <a:xfrm>
                    <a:off x="7018560" y="1025280"/>
                    <a:ext cx="1065061" cy="1327542"/>
                  </a:xfrm>
                  <a:custGeom>
                    <a:avLst/>
                    <a:gdLst/>
                    <a:ahLst/>
                    <a:cxnLst/>
                    <a:rect l="l" t="t" r="r" b="b"/>
                    <a:pathLst>
                      <a:path w="1041624" h="1298330" extrusionOk="0">
                        <a:moveTo>
                          <a:pt x="389474" y="412937"/>
                        </a:moveTo>
                        <a:cubicBezTo>
                          <a:pt x="386521" y="357615"/>
                          <a:pt x="398272" y="284696"/>
                          <a:pt x="433225" y="197013"/>
                        </a:cubicBezTo>
                        <a:cubicBezTo>
                          <a:pt x="450581" y="153503"/>
                          <a:pt x="467274" y="102399"/>
                          <a:pt x="456125" y="55273"/>
                        </a:cubicBezTo>
                        <a:cubicBezTo>
                          <a:pt x="448954" y="24960"/>
                          <a:pt x="421775" y="-17767"/>
                          <a:pt x="386883" y="7845"/>
                        </a:cubicBezTo>
                        <a:cubicBezTo>
                          <a:pt x="371515" y="19115"/>
                          <a:pt x="362777" y="37013"/>
                          <a:pt x="354641" y="54188"/>
                        </a:cubicBezTo>
                        <a:lnTo>
                          <a:pt x="268163" y="236305"/>
                        </a:lnTo>
                        <a:cubicBezTo>
                          <a:pt x="251350" y="271680"/>
                          <a:pt x="239056" y="309103"/>
                          <a:pt x="232186" y="347672"/>
                        </a:cubicBezTo>
                        <a:cubicBezTo>
                          <a:pt x="224352" y="391785"/>
                          <a:pt x="70258" y="807604"/>
                          <a:pt x="37173" y="923491"/>
                        </a:cubicBezTo>
                        <a:cubicBezTo>
                          <a:pt x="17467" y="992432"/>
                          <a:pt x="-1095" y="1128267"/>
                          <a:pt x="50" y="1199980"/>
                        </a:cubicBezTo>
                        <a:lnTo>
                          <a:pt x="292208" y="1298331"/>
                        </a:lnTo>
                        <a:cubicBezTo>
                          <a:pt x="422860" y="1269585"/>
                          <a:pt x="534408" y="1110730"/>
                          <a:pt x="559598" y="1087770"/>
                        </a:cubicBezTo>
                        <a:cubicBezTo>
                          <a:pt x="608713" y="1042994"/>
                          <a:pt x="653670" y="993698"/>
                          <a:pt x="705255" y="951754"/>
                        </a:cubicBezTo>
                        <a:cubicBezTo>
                          <a:pt x="751477" y="914150"/>
                          <a:pt x="802460" y="882813"/>
                          <a:pt x="849225" y="845871"/>
                        </a:cubicBezTo>
                        <a:cubicBezTo>
                          <a:pt x="869835" y="829540"/>
                          <a:pt x="890204" y="811401"/>
                          <a:pt x="898340" y="785548"/>
                        </a:cubicBezTo>
                        <a:cubicBezTo>
                          <a:pt x="902800" y="771325"/>
                          <a:pt x="902558" y="755777"/>
                          <a:pt x="895628" y="742580"/>
                        </a:cubicBezTo>
                        <a:cubicBezTo>
                          <a:pt x="879417" y="711725"/>
                          <a:pt x="839221" y="711664"/>
                          <a:pt x="808065" y="721487"/>
                        </a:cubicBezTo>
                        <a:cubicBezTo>
                          <a:pt x="743221" y="741977"/>
                          <a:pt x="692238" y="791875"/>
                          <a:pt x="631613" y="822670"/>
                        </a:cubicBezTo>
                        <a:cubicBezTo>
                          <a:pt x="614197" y="831529"/>
                          <a:pt x="595214" y="838881"/>
                          <a:pt x="575749" y="837314"/>
                        </a:cubicBezTo>
                        <a:cubicBezTo>
                          <a:pt x="548208" y="835084"/>
                          <a:pt x="525609" y="815679"/>
                          <a:pt x="505060" y="797178"/>
                        </a:cubicBezTo>
                        <a:cubicBezTo>
                          <a:pt x="495417" y="788500"/>
                          <a:pt x="485715" y="779762"/>
                          <a:pt x="476073" y="771084"/>
                        </a:cubicBezTo>
                        <a:cubicBezTo>
                          <a:pt x="467696" y="763551"/>
                          <a:pt x="465406" y="750956"/>
                          <a:pt x="471432" y="741495"/>
                        </a:cubicBezTo>
                        <a:cubicBezTo>
                          <a:pt x="471493" y="741435"/>
                          <a:pt x="471493" y="741374"/>
                          <a:pt x="471553" y="741314"/>
                        </a:cubicBezTo>
                        <a:cubicBezTo>
                          <a:pt x="478001" y="731491"/>
                          <a:pt x="488608" y="725344"/>
                          <a:pt x="498973" y="719920"/>
                        </a:cubicBezTo>
                        <a:cubicBezTo>
                          <a:pt x="533263" y="701902"/>
                          <a:pt x="569180" y="687077"/>
                          <a:pt x="605037" y="672312"/>
                        </a:cubicBezTo>
                        <a:cubicBezTo>
                          <a:pt x="618235" y="666888"/>
                          <a:pt x="631734" y="661344"/>
                          <a:pt x="646016" y="660259"/>
                        </a:cubicBezTo>
                        <a:cubicBezTo>
                          <a:pt x="660841" y="659114"/>
                          <a:pt x="675545" y="662851"/>
                          <a:pt x="689888" y="666828"/>
                        </a:cubicBezTo>
                        <a:cubicBezTo>
                          <a:pt x="758287" y="685811"/>
                          <a:pt x="827108" y="711905"/>
                          <a:pt x="897858" y="706301"/>
                        </a:cubicBezTo>
                        <a:cubicBezTo>
                          <a:pt x="921541" y="704433"/>
                          <a:pt x="953722" y="696056"/>
                          <a:pt x="961557" y="670143"/>
                        </a:cubicBezTo>
                        <a:cubicBezTo>
                          <a:pt x="965293" y="657728"/>
                          <a:pt x="962219" y="643747"/>
                          <a:pt x="955470" y="632960"/>
                        </a:cubicBezTo>
                        <a:cubicBezTo>
                          <a:pt x="946069" y="617954"/>
                          <a:pt x="931003" y="612049"/>
                          <a:pt x="914973" y="606324"/>
                        </a:cubicBezTo>
                        <a:cubicBezTo>
                          <a:pt x="905330" y="602888"/>
                          <a:pt x="895749" y="599212"/>
                          <a:pt x="886106" y="595717"/>
                        </a:cubicBezTo>
                        <a:cubicBezTo>
                          <a:pt x="862242" y="587099"/>
                          <a:pt x="838317" y="578904"/>
                          <a:pt x="814453" y="570286"/>
                        </a:cubicBezTo>
                        <a:cubicBezTo>
                          <a:pt x="803726" y="566429"/>
                          <a:pt x="792939" y="562873"/>
                          <a:pt x="782152" y="559197"/>
                        </a:cubicBezTo>
                        <a:cubicBezTo>
                          <a:pt x="760216" y="551725"/>
                          <a:pt x="738762" y="542866"/>
                          <a:pt x="716464" y="536478"/>
                        </a:cubicBezTo>
                        <a:cubicBezTo>
                          <a:pt x="712969" y="535453"/>
                          <a:pt x="694046" y="529066"/>
                          <a:pt x="663975" y="524727"/>
                        </a:cubicBezTo>
                        <a:cubicBezTo>
                          <a:pt x="669157" y="521412"/>
                          <a:pt x="674461" y="518278"/>
                          <a:pt x="680005" y="515747"/>
                        </a:cubicBezTo>
                        <a:cubicBezTo>
                          <a:pt x="693082" y="509721"/>
                          <a:pt x="707364" y="506768"/>
                          <a:pt x="721466" y="503875"/>
                        </a:cubicBezTo>
                        <a:cubicBezTo>
                          <a:pt x="769918" y="493872"/>
                          <a:pt x="818310" y="483808"/>
                          <a:pt x="866762" y="473804"/>
                        </a:cubicBezTo>
                        <a:cubicBezTo>
                          <a:pt x="920276" y="462715"/>
                          <a:pt x="976924" y="450060"/>
                          <a:pt x="1016276" y="412154"/>
                        </a:cubicBezTo>
                        <a:cubicBezTo>
                          <a:pt x="1027123" y="401728"/>
                          <a:pt x="1036525" y="389194"/>
                          <a:pt x="1040261" y="374610"/>
                        </a:cubicBezTo>
                        <a:cubicBezTo>
                          <a:pt x="1042973" y="364003"/>
                          <a:pt x="1042008" y="351408"/>
                          <a:pt x="1033993" y="343936"/>
                        </a:cubicBezTo>
                        <a:cubicBezTo>
                          <a:pt x="1026460" y="336945"/>
                          <a:pt x="1015191" y="336342"/>
                          <a:pt x="1004886" y="336222"/>
                        </a:cubicBezTo>
                        <a:cubicBezTo>
                          <a:pt x="906415" y="335258"/>
                          <a:pt x="764253" y="347853"/>
                          <a:pt x="651319" y="363099"/>
                        </a:cubicBezTo>
                        <a:cubicBezTo>
                          <a:pt x="665481" y="354120"/>
                          <a:pt x="680668" y="346708"/>
                          <a:pt x="695734" y="339416"/>
                        </a:cubicBezTo>
                        <a:cubicBezTo>
                          <a:pt x="730687" y="322422"/>
                          <a:pt x="765700" y="305487"/>
                          <a:pt x="800653" y="288493"/>
                        </a:cubicBezTo>
                        <a:cubicBezTo>
                          <a:pt x="846091" y="266437"/>
                          <a:pt x="912381" y="239439"/>
                          <a:pt x="910272" y="178211"/>
                        </a:cubicBezTo>
                        <a:cubicBezTo>
                          <a:pt x="909489" y="155250"/>
                          <a:pt x="894483" y="126746"/>
                          <a:pt x="867304" y="135062"/>
                        </a:cubicBezTo>
                        <a:cubicBezTo>
                          <a:pt x="773896" y="163687"/>
                          <a:pt x="689768" y="193819"/>
                          <a:pt x="601301" y="235280"/>
                        </a:cubicBezTo>
                        <a:cubicBezTo>
                          <a:pt x="576713" y="246791"/>
                          <a:pt x="542001" y="261857"/>
                          <a:pt x="519463" y="276983"/>
                        </a:cubicBezTo>
                      </a:path>
                    </a:pathLst>
                  </a:custGeom>
                  <a:solidFill>
                    <a:srgbClr val="DAF1F1"/>
                  </a:solidFill>
                  <a:ln w="9525" cap="flat" cmpd="sng">
                    <a:solidFill>
                      <a:srgbClr val="32797C"/>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47" name="Google Shape;247;g2d3b5114961_0_116"/>
                  <p:cNvGrpSpPr/>
                  <p:nvPr/>
                </p:nvGrpSpPr>
                <p:grpSpPr>
                  <a:xfrm>
                    <a:off x="7417080" y="1393200"/>
                    <a:ext cx="286240" cy="597778"/>
                    <a:chOff x="7417080" y="1393200"/>
                    <a:chExt cx="286240" cy="597778"/>
                  </a:xfrm>
                </p:grpSpPr>
                <p:sp>
                  <p:nvSpPr>
                    <p:cNvPr id="248" name="Google Shape;248;g2d3b5114961_0_116"/>
                    <p:cNvSpPr/>
                    <p:nvPr/>
                  </p:nvSpPr>
                  <p:spPr>
                    <a:xfrm>
                      <a:off x="7462440" y="1523160"/>
                      <a:ext cx="123978" cy="165325"/>
                    </a:xfrm>
                    <a:custGeom>
                      <a:avLst/>
                      <a:gdLst/>
                      <a:ahLst/>
                      <a:cxnLst/>
                      <a:rect l="l" t="t" r="r" b="b"/>
                      <a:pathLst>
                        <a:path w="121250" h="161687" extrusionOk="0">
                          <a:moveTo>
                            <a:pt x="0" y="0"/>
                          </a:moveTo>
                          <a:cubicBezTo>
                            <a:pt x="29830" y="12414"/>
                            <a:pt x="59299" y="28384"/>
                            <a:pt x="79729" y="53454"/>
                          </a:cubicBezTo>
                          <a:cubicBezTo>
                            <a:pt x="104377" y="83706"/>
                            <a:pt x="113175" y="123480"/>
                            <a:pt x="121250" y="161687"/>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g2d3b5114961_0_116"/>
                    <p:cNvSpPr/>
                    <p:nvPr/>
                  </p:nvSpPr>
                  <p:spPr>
                    <a:xfrm>
                      <a:off x="7576200" y="1559160"/>
                      <a:ext cx="127120" cy="74562"/>
                    </a:xfrm>
                    <a:custGeom>
                      <a:avLst/>
                      <a:gdLst/>
                      <a:ahLst/>
                      <a:cxnLst/>
                      <a:rect l="l" t="t" r="r" b="b"/>
                      <a:pathLst>
                        <a:path w="124323" h="73280" extrusionOk="0">
                          <a:moveTo>
                            <a:pt x="0" y="73281"/>
                          </a:moveTo>
                          <a:cubicBezTo>
                            <a:pt x="38267" y="55081"/>
                            <a:pt x="67254" y="39231"/>
                            <a:pt x="102026" y="14945"/>
                          </a:cubicBezTo>
                          <a:cubicBezTo>
                            <a:pt x="109378" y="9823"/>
                            <a:pt x="116670" y="4580"/>
                            <a:pt x="124324" y="0"/>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 name="Google Shape;250;g2d3b5114961_0_116"/>
                    <p:cNvSpPr/>
                    <p:nvPr/>
                  </p:nvSpPr>
                  <p:spPr>
                    <a:xfrm>
                      <a:off x="7538040" y="1393200"/>
                      <a:ext cx="152934" cy="172226"/>
                    </a:xfrm>
                    <a:custGeom>
                      <a:avLst/>
                      <a:gdLst/>
                      <a:ahLst/>
                      <a:cxnLst/>
                      <a:rect l="l" t="t" r="r" b="b"/>
                      <a:pathLst>
                        <a:path w="149935" h="168436" extrusionOk="0">
                          <a:moveTo>
                            <a:pt x="149936" y="0"/>
                          </a:moveTo>
                          <a:cubicBezTo>
                            <a:pt x="142282" y="4520"/>
                            <a:pt x="134870" y="9461"/>
                            <a:pt x="127879" y="14945"/>
                          </a:cubicBezTo>
                          <a:cubicBezTo>
                            <a:pt x="107751" y="30855"/>
                            <a:pt x="91721" y="51224"/>
                            <a:pt x="75872" y="71412"/>
                          </a:cubicBezTo>
                          <a:cubicBezTo>
                            <a:pt x="53996" y="99315"/>
                            <a:pt x="21876" y="140474"/>
                            <a:pt x="0" y="168437"/>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g2d3b5114961_0_116"/>
                    <p:cNvSpPr/>
                    <p:nvPr/>
                  </p:nvSpPr>
                  <p:spPr>
                    <a:xfrm>
                      <a:off x="7426440" y="1612080"/>
                      <a:ext cx="24471" cy="378898"/>
                    </a:xfrm>
                    <a:custGeom>
                      <a:avLst/>
                      <a:gdLst/>
                      <a:ahLst/>
                      <a:cxnLst/>
                      <a:rect l="l" t="t" r="r" b="b"/>
                      <a:pathLst>
                        <a:path w="24349" h="370560" extrusionOk="0">
                          <a:moveTo>
                            <a:pt x="17692" y="0"/>
                          </a:moveTo>
                          <a:cubicBezTo>
                            <a:pt x="35711" y="97808"/>
                            <a:pt x="12570" y="197725"/>
                            <a:pt x="2205" y="296618"/>
                          </a:cubicBezTo>
                          <a:cubicBezTo>
                            <a:pt x="-387" y="321325"/>
                            <a:pt x="-2074" y="346877"/>
                            <a:pt x="5338" y="370561"/>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 name="Google Shape;252;g2d3b5114961_0_116"/>
                    <p:cNvSpPr/>
                    <p:nvPr/>
                  </p:nvSpPr>
                  <p:spPr>
                    <a:xfrm>
                      <a:off x="7417080" y="1446480"/>
                      <a:ext cx="13329" cy="68690"/>
                    </a:xfrm>
                    <a:custGeom>
                      <a:avLst/>
                      <a:gdLst/>
                      <a:ahLst/>
                      <a:cxnLst/>
                      <a:rect l="l" t="t" r="r" b="b"/>
                      <a:pathLst>
                        <a:path w="13197" h="67675" extrusionOk="0">
                          <a:moveTo>
                            <a:pt x="0" y="0"/>
                          </a:moveTo>
                          <a:cubicBezTo>
                            <a:pt x="1265" y="26697"/>
                            <a:pt x="5966" y="49356"/>
                            <a:pt x="13198" y="67676"/>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253" name="Google Shape;253;g2d3b5114961_0_116"/>
                <p:cNvSpPr/>
                <p:nvPr/>
              </p:nvSpPr>
              <p:spPr>
                <a:xfrm>
                  <a:off x="6264360" y="1947600"/>
                  <a:ext cx="2074624" cy="3376812"/>
                </a:xfrm>
                <a:custGeom>
                  <a:avLst/>
                  <a:gdLst/>
                  <a:ahLst/>
                  <a:cxnLst/>
                  <a:rect l="l" t="t" r="r" b="b"/>
                  <a:pathLst>
                    <a:path w="2028972" h="3302506" extrusionOk="0">
                      <a:moveTo>
                        <a:pt x="928198" y="1494658"/>
                      </a:moveTo>
                      <a:cubicBezTo>
                        <a:pt x="1134480" y="1017129"/>
                        <a:pt x="1243015" y="779209"/>
                        <a:pt x="1386020" y="445168"/>
                      </a:cubicBezTo>
                      <a:cubicBezTo>
                        <a:pt x="970081" y="233642"/>
                        <a:pt x="858774" y="174343"/>
                        <a:pt x="497735" y="0"/>
                      </a:cubicBezTo>
                      <a:cubicBezTo>
                        <a:pt x="490141" y="18260"/>
                        <a:pt x="62089" y="1208286"/>
                        <a:pt x="62089" y="1208286"/>
                      </a:cubicBezTo>
                      <a:cubicBezTo>
                        <a:pt x="-64284" y="1511472"/>
                        <a:pt x="5863" y="1861121"/>
                        <a:pt x="239625" y="2091871"/>
                      </a:cubicBezTo>
                      <a:cubicBezTo>
                        <a:pt x="663339" y="2510100"/>
                        <a:pt x="1095369" y="2911034"/>
                        <a:pt x="1535775" y="3302507"/>
                      </a:cubicBezTo>
                      <a:lnTo>
                        <a:pt x="2028973" y="2208782"/>
                      </a:lnTo>
                      <a:cubicBezTo>
                        <a:pt x="1533546" y="1907103"/>
                        <a:pt x="1389636" y="1833521"/>
                        <a:pt x="928198" y="1494658"/>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54" name="Google Shape;254;g2d3b5114961_0_116"/>
              <p:cNvGrpSpPr/>
              <p:nvPr/>
            </p:nvGrpSpPr>
            <p:grpSpPr>
              <a:xfrm>
                <a:off x="9358200" y="1025280"/>
                <a:ext cx="2074624" cy="4299132"/>
                <a:chOff x="9358200" y="1025280"/>
                <a:chExt cx="2074624" cy="4299132"/>
              </a:xfrm>
            </p:grpSpPr>
            <p:grpSp>
              <p:nvGrpSpPr>
                <p:cNvPr id="255" name="Google Shape;255;g2d3b5114961_0_116"/>
                <p:cNvGrpSpPr/>
                <p:nvPr/>
              </p:nvGrpSpPr>
              <p:grpSpPr>
                <a:xfrm>
                  <a:off x="9615240" y="1025280"/>
                  <a:ext cx="1065061" cy="1327542"/>
                  <a:chOff x="9615240" y="1025280"/>
                  <a:chExt cx="1065061" cy="1327542"/>
                </a:xfrm>
              </p:grpSpPr>
              <p:sp>
                <p:nvSpPr>
                  <p:cNvPr id="256" name="Google Shape;256;g2d3b5114961_0_116"/>
                  <p:cNvSpPr/>
                  <p:nvPr/>
                </p:nvSpPr>
                <p:spPr>
                  <a:xfrm>
                    <a:off x="9615240" y="1025280"/>
                    <a:ext cx="1065061" cy="1327542"/>
                  </a:xfrm>
                  <a:custGeom>
                    <a:avLst/>
                    <a:gdLst/>
                    <a:ahLst/>
                    <a:cxnLst/>
                    <a:rect l="l" t="t" r="r" b="b"/>
                    <a:pathLst>
                      <a:path w="1041624" h="1298330" extrusionOk="0">
                        <a:moveTo>
                          <a:pt x="652150" y="412937"/>
                        </a:moveTo>
                        <a:cubicBezTo>
                          <a:pt x="655103" y="357615"/>
                          <a:pt x="643352" y="284696"/>
                          <a:pt x="608399" y="197013"/>
                        </a:cubicBezTo>
                        <a:cubicBezTo>
                          <a:pt x="591043" y="153503"/>
                          <a:pt x="574350" y="102399"/>
                          <a:pt x="585499" y="55273"/>
                        </a:cubicBezTo>
                        <a:cubicBezTo>
                          <a:pt x="592670" y="24960"/>
                          <a:pt x="619849" y="-17767"/>
                          <a:pt x="654742" y="7845"/>
                        </a:cubicBezTo>
                        <a:cubicBezTo>
                          <a:pt x="670109" y="19115"/>
                          <a:pt x="678847" y="37013"/>
                          <a:pt x="686983" y="54188"/>
                        </a:cubicBezTo>
                        <a:lnTo>
                          <a:pt x="773461" y="236305"/>
                        </a:lnTo>
                        <a:cubicBezTo>
                          <a:pt x="790275" y="271680"/>
                          <a:pt x="802568" y="309103"/>
                          <a:pt x="809439" y="347672"/>
                        </a:cubicBezTo>
                        <a:cubicBezTo>
                          <a:pt x="817273" y="391785"/>
                          <a:pt x="971367" y="807604"/>
                          <a:pt x="1004452" y="923491"/>
                        </a:cubicBezTo>
                        <a:cubicBezTo>
                          <a:pt x="1024158" y="992432"/>
                          <a:pt x="1042719" y="1128267"/>
                          <a:pt x="1041574" y="1199980"/>
                        </a:cubicBezTo>
                        <a:lnTo>
                          <a:pt x="749416" y="1298331"/>
                        </a:lnTo>
                        <a:cubicBezTo>
                          <a:pt x="618764" y="1269585"/>
                          <a:pt x="507216" y="1110730"/>
                          <a:pt x="482026" y="1087770"/>
                        </a:cubicBezTo>
                        <a:cubicBezTo>
                          <a:pt x="432911" y="1042994"/>
                          <a:pt x="387955" y="993698"/>
                          <a:pt x="336369" y="951754"/>
                        </a:cubicBezTo>
                        <a:cubicBezTo>
                          <a:pt x="290147" y="914150"/>
                          <a:pt x="239164" y="882813"/>
                          <a:pt x="192399" y="845871"/>
                        </a:cubicBezTo>
                        <a:cubicBezTo>
                          <a:pt x="171789" y="829540"/>
                          <a:pt x="151420" y="811401"/>
                          <a:pt x="143284" y="785548"/>
                        </a:cubicBezTo>
                        <a:cubicBezTo>
                          <a:pt x="138825" y="771325"/>
                          <a:pt x="139066" y="755777"/>
                          <a:pt x="145996" y="742580"/>
                        </a:cubicBezTo>
                        <a:cubicBezTo>
                          <a:pt x="162207" y="711725"/>
                          <a:pt x="202403" y="711664"/>
                          <a:pt x="233559" y="721487"/>
                        </a:cubicBezTo>
                        <a:cubicBezTo>
                          <a:pt x="298403" y="741977"/>
                          <a:pt x="349386" y="791875"/>
                          <a:pt x="410011" y="822670"/>
                        </a:cubicBezTo>
                        <a:cubicBezTo>
                          <a:pt x="427427" y="831529"/>
                          <a:pt x="446411" y="838881"/>
                          <a:pt x="465876" y="837314"/>
                        </a:cubicBezTo>
                        <a:cubicBezTo>
                          <a:pt x="493416" y="835084"/>
                          <a:pt x="516015" y="815679"/>
                          <a:pt x="536565" y="797178"/>
                        </a:cubicBezTo>
                        <a:cubicBezTo>
                          <a:pt x="546207" y="788500"/>
                          <a:pt x="555910" y="779762"/>
                          <a:pt x="565552" y="771084"/>
                        </a:cubicBezTo>
                        <a:cubicBezTo>
                          <a:pt x="573928" y="763551"/>
                          <a:pt x="576218" y="750956"/>
                          <a:pt x="570192" y="741495"/>
                        </a:cubicBezTo>
                        <a:cubicBezTo>
                          <a:pt x="570132" y="741435"/>
                          <a:pt x="570132" y="741374"/>
                          <a:pt x="570071" y="741314"/>
                        </a:cubicBezTo>
                        <a:cubicBezTo>
                          <a:pt x="563623" y="731491"/>
                          <a:pt x="553017" y="725344"/>
                          <a:pt x="542651" y="719920"/>
                        </a:cubicBezTo>
                        <a:cubicBezTo>
                          <a:pt x="508361" y="701902"/>
                          <a:pt x="472444" y="687077"/>
                          <a:pt x="436588" y="672312"/>
                        </a:cubicBezTo>
                        <a:cubicBezTo>
                          <a:pt x="423390" y="666888"/>
                          <a:pt x="409891" y="661344"/>
                          <a:pt x="395608" y="660259"/>
                        </a:cubicBezTo>
                        <a:cubicBezTo>
                          <a:pt x="380783" y="659114"/>
                          <a:pt x="366079" y="662851"/>
                          <a:pt x="351736" y="666828"/>
                        </a:cubicBezTo>
                        <a:cubicBezTo>
                          <a:pt x="283337" y="685811"/>
                          <a:pt x="214516" y="711905"/>
                          <a:pt x="143767" y="706301"/>
                        </a:cubicBezTo>
                        <a:cubicBezTo>
                          <a:pt x="120083" y="704433"/>
                          <a:pt x="87902" y="696056"/>
                          <a:pt x="80068" y="670143"/>
                        </a:cubicBezTo>
                        <a:cubicBezTo>
                          <a:pt x="76332" y="657728"/>
                          <a:pt x="79405" y="643747"/>
                          <a:pt x="86155" y="632960"/>
                        </a:cubicBezTo>
                        <a:cubicBezTo>
                          <a:pt x="95556" y="617954"/>
                          <a:pt x="110622" y="612049"/>
                          <a:pt x="126652" y="606324"/>
                        </a:cubicBezTo>
                        <a:cubicBezTo>
                          <a:pt x="136294" y="602888"/>
                          <a:pt x="145876" y="599212"/>
                          <a:pt x="155518" y="595717"/>
                        </a:cubicBezTo>
                        <a:cubicBezTo>
                          <a:pt x="179383" y="587099"/>
                          <a:pt x="203307" y="578904"/>
                          <a:pt x="227172" y="570286"/>
                        </a:cubicBezTo>
                        <a:cubicBezTo>
                          <a:pt x="237898" y="566429"/>
                          <a:pt x="248686" y="562873"/>
                          <a:pt x="259473" y="559197"/>
                        </a:cubicBezTo>
                        <a:cubicBezTo>
                          <a:pt x="281409" y="551725"/>
                          <a:pt x="302863" y="542866"/>
                          <a:pt x="325160" y="536478"/>
                        </a:cubicBezTo>
                        <a:cubicBezTo>
                          <a:pt x="328655" y="535453"/>
                          <a:pt x="347578" y="529066"/>
                          <a:pt x="377650" y="524727"/>
                        </a:cubicBezTo>
                        <a:cubicBezTo>
                          <a:pt x="372467" y="521412"/>
                          <a:pt x="367164" y="518278"/>
                          <a:pt x="361620" y="515747"/>
                        </a:cubicBezTo>
                        <a:cubicBezTo>
                          <a:pt x="348542" y="509721"/>
                          <a:pt x="334260" y="506768"/>
                          <a:pt x="320158" y="503875"/>
                        </a:cubicBezTo>
                        <a:cubicBezTo>
                          <a:pt x="271706" y="493872"/>
                          <a:pt x="223315" y="483808"/>
                          <a:pt x="174863" y="473804"/>
                        </a:cubicBezTo>
                        <a:cubicBezTo>
                          <a:pt x="121349" y="462715"/>
                          <a:pt x="64701" y="450060"/>
                          <a:pt x="25348" y="412154"/>
                        </a:cubicBezTo>
                        <a:cubicBezTo>
                          <a:pt x="14501" y="401728"/>
                          <a:pt x="5100" y="389194"/>
                          <a:pt x="1364" y="374610"/>
                        </a:cubicBezTo>
                        <a:cubicBezTo>
                          <a:pt x="-1348" y="364003"/>
                          <a:pt x="-384" y="351408"/>
                          <a:pt x="7631" y="343936"/>
                        </a:cubicBezTo>
                        <a:cubicBezTo>
                          <a:pt x="15164" y="336945"/>
                          <a:pt x="26433" y="336342"/>
                          <a:pt x="36738" y="336222"/>
                        </a:cubicBezTo>
                        <a:cubicBezTo>
                          <a:pt x="135209" y="335258"/>
                          <a:pt x="277371" y="347853"/>
                          <a:pt x="390305" y="363099"/>
                        </a:cubicBezTo>
                        <a:cubicBezTo>
                          <a:pt x="376143" y="354120"/>
                          <a:pt x="360956" y="346708"/>
                          <a:pt x="345891" y="339416"/>
                        </a:cubicBezTo>
                        <a:cubicBezTo>
                          <a:pt x="310938" y="322422"/>
                          <a:pt x="275925" y="305487"/>
                          <a:pt x="240972" y="288493"/>
                        </a:cubicBezTo>
                        <a:cubicBezTo>
                          <a:pt x="195533" y="266437"/>
                          <a:pt x="129243" y="239439"/>
                          <a:pt x="131352" y="178211"/>
                        </a:cubicBezTo>
                        <a:cubicBezTo>
                          <a:pt x="132136" y="155250"/>
                          <a:pt x="147141" y="126746"/>
                          <a:pt x="174320" y="135062"/>
                        </a:cubicBezTo>
                        <a:cubicBezTo>
                          <a:pt x="267729" y="163687"/>
                          <a:pt x="351857" y="193819"/>
                          <a:pt x="440324" y="235280"/>
                        </a:cubicBezTo>
                        <a:cubicBezTo>
                          <a:pt x="464911" y="246791"/>
                          <a:pt x="499623" y="261857"/>
                          <a:pt x="522162" y="276983"/>
                        </a:cubicBezTo>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57" name="Google Shape;257;g2d3b5114961_0_116"/>
                  <p:cNvGrpSpPr/>
                  <p:nvPr/>
                </p:nvGrpSpPr>
                <p:grpSpPr>
                  <a:xfrm>
                    <a:off x="9996480" y="1393200"/>
                    <a:ext cx="286209" cy="597778"/>
                    <a:chOff x="9996480" y="1393200"/>
                    <a:chExt cx="286209" cy="597778"/>
                  </a:xfrm>
                </p:grpSpPr>
                <p:sp>
                  <p:nvSpPr>
                    <p:cNvPr id="258" name="Google Shape;258;g2d3b5114961_0_116"/>
                    <p:cNvSpPr/>
                    <p:nvPr/>
                  </p:nvSpPr>
                  <p:spPr>
                    <a:xfrm>
                      <a:off x="10113480" y="1523160"/>
                      <a:ext cx="123978" cy="165325"/>
                    </a:xfrm>
                    <a:custGeom>
                      <a:avLst/>
                      <a:gdLst/>
                      <a:ahLst/>
                      <a:cxnLst/>
                      <a:rect l="l" t="t" r="r" b="b"/>
                      <a:pathLst>
                        <a:path w="121250" h="161687" extrusionOk="0">
                          <a:moveTo>
                            <a:pt x="121250" y="0"/>
                          </a:moveTo>
                          <a:cubicBezTo>
                            <a:pt x="91420" y="12414"/>
                            <a:pt x="61951" y="28384"/>
                            <a:pt x="41522" y="53454"/>
                          </a:cubicBezTo>
                          <a:cubicBezTo>
                            <a:pt x="16874" y="83706"/>
                            <a:pt x="8075" y="123480"/>
                            <a:pt x="0" y="161687"/>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g2d3b5114961_0_116"/>
                    <p:cNvSpPr/>
                    <p:nvPr/>
                  </p:nvSpPr>
                  <p:spPr>
                    <a:xfrm>
                      <a:off x="9996480" y="1559160"/>
                      <a:ext cx="127120" cy="74562"/>
                    </a:xfrm>
                    <a:custGeom>
                      <a:avLst/>
                      <a:gdLst/>
                      <a:ahLst/>
                      <a:cxnLst/>
                      <a:rect l="l" t="t" r="r" b="b"/>
                      <a:pathLst>
                        <a:path w="124323" h="73280" extrusionOk="0">
                          <a:moveTo>
                            <a:pt x="124324" y="73281"/>
                          </a:moveTo>
                          <a:cubicBezTo>
                            <a:pt x="86057" y="55081"/>
                            <a:pt x="57070" y="39231"/>
                            <a:pt x="22298" y="14945"/>
                          </a:cubicBezTo>
                          <a:cubicBezTo>
                            <a:pt x="14945" y="9823"/>
                            <a:pt x="7654" y="4580"/>
                            <a:pt x="0" y="0"/>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g2d3b5114961_0_116"/>
                    <p:cNvSpPr/>
                    <p:nvPr/>
                  </p:nvSpPr>
                  <p:spPr>
                    <a:xfrm>
                      <a:off x="10008360" y="1393200"/>
                      <a:ext cx="152934" cy="172226"/>
                    </a:xfrm>
                    <a:custGeom>
                      <a:avLst/>
                      <a:gdLst/>
                      <a:ahLst/>
                      <a:cxnLst/>
                      <a:rect l="l" t="t" r="r" b="b"/>
                      <a:pathLst>
                        <a:path w="149935" h="168436" extrusionOk="0">
                          <a:moveTo>
                            <a:pt x="0" y="0"/>
                          </a:moveTo>
                          <a:cubicBezTo>
                            <a:pt x="7654" y="4520"/>
                            <a:pt x="15066" y="9461"/>
                            <a:pt x="22057" y="14945"/>
                          </a:cubicBezTo>
                          <a:cubicBezTo>
                            <a:pt x="42185" y="30855"/>
                            <a:pt x="58215" y="51224"/>
                            <a:pt x="74064" y="71412"/>
                          </a:cubicBezTo>
                          <a:cubicBezTo>
                            <a:pt x="95940" y="99315"/>
                            <a:pt x="128060" y="140474"/>
                            <a:pt x="149936" y="168437"/>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1" name="Google Shape;261;g2d3b5114961_0_116"/>
                    <p:cNvSpPr/>
                    <p:nvPr/>
                  </p:nvSpPr>
                  <p:spPr>
                    <a:xfrm>
                      <a:off x="10248480" y="1612080"/>
                      <a:ext cx="24471" cy="378898"/>
                    </a:xfrm>
                    <a:custGeom>
                      <a:avLst/>
                      <a:gdLst/>
                      <a:ahLst/>
                      <a:cxnLst/>
                      <a:rect l="l" t="t" r="r" b="b"/>
                      <a:pathLst>
                        <a:path w="24349" h="370560" extrusionOk="0">
                          <a:moveTo>
                            <a:pt x="6657" y="0"/>
                          </a:moveTo>
                          <a:cubicBezTo>
                            <a:pt x="-11362" y="97808"/>
                            <a:pt x="11780" y="197725"/>
                            <a:pt x="22145" y="296618"/>
                          </a:cubicBezTo>
                          <a:cubicBezTo>
                            <a:pt x="24737" y="321325"/>
                            <a:pt x="26424" y="346877"/>
                            <a:pt x="19011" y="370561"/>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g2d3b5114961_0_116"/>
                    <p:cNvSpPr/>
                    <p:nvPr/>
                  </p:nvSpPr>
                  <p:spPr>
                    <a:xfrm>
                      <a:off x="10269360" y="1446480"/>
                      <a:ext cx="13329" cy="68690"/>
                    </a:xfrm>
                    <a:custGeom>
                      <a:avLst/>
                      <a:gdLst/>
                      <a:ahLst/>
                      <a:cxnLst/>
                      <a:rect l="l" t="t" r="r" b="b"/>
                      <a:pathLst>
                        <a:path w="13197" h="67675" extrusionOk="0">
                          <a:moveTo>
                            <a:pt x="13198" y="0"/>
                          </a:moveTo>
                          <a:cubicBezTo>
                            <a:pt x="11932" y="26697"/>
                            <a:pt x="7232" y="49356"/>
                            <a:pt x="0" y="67676"/>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263" name="Google Shape;263;g2d3b5114961_0_116"/>
                <p:cNvSpPr/>
                <p:nvPr/>
              </p:nvSpPr>
              <p:spPr>
                <a:xfrm>
                  <a:off x="9358200" y="1947600"/>
                  <a:ext cx="2074624" cy="3376812"/>
                </a:xfrm>
                <a:custGeom>
                  <a:avLst/>
                  <a:gdLst/>
                  <a:ahLst/>
                  <a:cxnLst/>
                  <a:rect l="l" t="t" r="r" b="b"/>
                  <a:pathLst>
                    <a:path w="2028972" h="3302506" extrusionOk="0">
                      <a:moveTo>
                        <a:pt x="1100775" y="1494658"/>
                      </a:moveTo>
                      <a:cubicBezTo>
                        <a:pt x="894493" y="1017129"/>
                        <a:pt x="785958" y="779209"/>
                        <a:pt x="642953" y="445168"/>
                      </a:cubicBezTo>
                      <a:cubicBezTo>
                        <a:pt x="1058892" y="233642"/>
                        <a:pt x="1170199" y="174343"/>
                        <a:pt x="1531238" y="0"/>
                      </a:cubicBezTo>
                      <a:cubicBezTo>
                        <a:pt x="1538831" y="18260"/>
                        <a:pt x="1966884" y="1208286"/>
                        <a:pt x="1966884" y="1208286"/>
                      </a:cubicBezTo>
                      <a:cubicBezTo>
                        <a:pt x="2093257" y="1511472"/>
                        <a:pt x="2023110" y="1861121"/>
                        <a:pt x="1789347" y="2091871"/>
                      </a:cubicBezTo>
                      <a:cubicBezTo>
                        <a:pt x="1365634" y="2510100"/>
                        <a:pt x="933604" y="2911034"/>
                        <a:pt x="493197" y="3302507"/>
                      </a:cubicBezTo>
                      <a:lnTo>
                        <a:pt x="0" y="2208782"/>
                      </a:lnTo>
                      <a:cubicBezTo>
                        <a:pt x="495427" y="1907103"/>
                        <a:pt x="639337" y="1833521"/>
                        <a:pt x="1100775" y="1494658"/>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64" name="Google Shape;264;g2d3b5114961_0_116"/>
              <p:cNvSpPr/>
              <p:nvPr/>
            </p:nvSpPr>
            <p:spPr>
              <a:xfrm>
                <a:off x="7411320" y="4178160"/>
                <a:ext cx="2880968" cy="2384638"/>
              </a:xfrm>
              <a:custGeom>
                <a:avLst/>
                <a:gdLst/>
                <a:ahLst/>
                <a:cxnLst/>
                <a:rect l="l" t="t" r="r" b="b"/>
                <a:pathLst>
                  <a:path w="2810700" h="2326476" extrusionOk="0">
                    <a:moveTo>
                      <a:pt x="2810701" y="2326477"/>
                    </a:moveTo>
                    <a:cubicBezTo>
                      <a:pt x="2810580" y="2326477"/>
                      <a:pt x="2810580" y="2326477"/>
                      <a:pt x="2810580" y="2326477"/>
                    </a:cubicBezTo>
                    <a:cubicBezTo>
                      <a:pt x="2270678" y="2326477"/>
                      <a:pt x="4766" y="2326477"/>
                      <a:pt x="4766" y="2326477"/>
                    </a:cubicBezTo>
                    <a:cubicBezTo>
                      <a:pt x="4766" y="2326477"/>
                      <a:pt x="2476" y="2326477"/>
                      <a:pt x="126" y="2326477"/>
                    </a:cubicBezTo>
                    <a:lnTo>
                      <a:pt x="126" y="2323947"/>
                    </a:lnTo>
                    <a:cubicBezTo>
                      <a:pt x="-1742" y="2170274"/>
                      <a:pt x="17301" y="2009430"/>
                      <a:pt x="51169" y="1847080"/>
                    </a:cubicBezTo>
                    <a:cubicBezTo>
                      <a:pt x="219365" y="1039608"/>
                      <a:pt x="750649" y="196761"/>
                      <a:pt x="859605" y="29770"/>
                    </a:cubicBezTo>
                    <a:cubicBezTo>
                      <a:pt x="872321" y="10305"/>
                      <a:pt x="879251" y="0"/>
                      <a:pt x="879251" y="0"/>
                    </a:cubicBezTo>
                    <a:cubicBezTo>
                      <a:pt x="1042686" y="63819"/>
                      <a:pt x="1224080" y="96241"/>
                      <a:pt x="1405473" y="96904"/>
                    </a:cubicBezTo>
                    <a:cubicBezTo>
                      <a:pt x="1586566" y="97808"/>
                      <a:pt x="1767899" y="67013"/>
                      <a:pt x="1931936" y="4640"/>
                    </a:cubicBezTo>
                    <a:cubicBezTo>
                      <a:pt x="1931936" y="4640"/>
                      <a:pt x="1938746" y="13439"/>
                      <a:pt x="1950739" y="29168"/>
                    </a:cubicBezTo>
                    <a:cubicBezTo>
                      <a:pt x="2058671" y="194531"/>
                      <a:pt x="2590678" y="1037860"/>
                      <a:pt x="2759477" y="1845875"/>
                    </a:cubicBezTo>
                    <a:cubicBezTo>
                      <a:pt x="2786234" y="2004429"/>
                      <a:pt x="2803288" y="2164067"/>
                      <a:pt x="2810640" y="2324007"/>
                    </a:cubicBezTo>
                    <a:cubicBezTo>
                      <a:pt x="2810520" y="2324850"/>
                      <a:pt x="2810701" y="2325633"/>
                      <a:pt x="2810701" y="2326477"/>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65" name="Google Shape;265;g2d3b5114961_0_116"/>
              <p:cNvGrpSpPr/>
              <p:nvPr/>
            </p:nvGrpSpPr>
            <p:grpSpPr>
              <a:xfrm>
                <a:off x="6104160" y="1681200"/>
                <a:ext cx="5320407" cy="4822061"/>
                <a:chOff x="6104160" y="1681200"/>
                <a:chExt cx="5320407" cy="4822061"/>
              </a:xfrm>
            </p:grpSpPr>
            <p:sp>
              <p:nvSpPr>
                <p:cNvPr id="266" name="Google Shape;266;g2d3b5114961_0_116"/>
                <p:cNvSpPr/>
                <p:nvPr/>
              </p:nvSpPr>
              <p:spPr>
                <a:xfrm>
                  <a:off x="6785280" y="3341520"/>
                  <a:ext cx="3456868" cy="3161741"/>
                </a:xfrm>
                <a:custGeom>
                  <a:avLst/>
                  <a:gdLst/>
                  <a:ahLst/>
                  <a:cxnLst/>
                  <a:rect l="l" t="t" r="r" b="b"/>
                  <a:pathLst>
                    <a:path w="3380800" h="3092167" extrusionOk="0">
                      <a:moveTo>
                        <a:pt x="677208" y="146241"/>
                      </a:moveTo>
                      <a:cubicBezTo>
                        <a:pt x="431513" y="385005"/>
                        <a:pt x="195762" y="630821"/>
                        <a:pt x="58963" y="952267"/>
                      </a:cubicBezTo>
                      <a:cubicBezTo>
                        <a:pt x="18346" y="1047724"/>
                        <a:pt x="-47583" y="1221103"/>
                        <a:pt x="53359" y="1303182"/>
                      </a:cubicBezTo>
                      <a:cubicBezTo>
                        <a:pt x="216794" y="1436063"/>
                        <a:pt x="593261" y="1197660"/>
                        <a:pt x="720116" y="1107325"/>
                      </a:cubicBezTo>
                      <a:cubicBezTo>
                        <a:pt x="984251" y="919303"/>
                        <a:pt x="1208130" y="675837"/>
                        <a:pt x="1306300" y="361623"/>
                      </a:cubicBezTo>
                      <a:cubicBezTo>
                        <a:pt x="1324258" y="304192"/>
                        <a:pt x="1401034" y="18120"/>
                        <a:pt x="1278759" y="463"/>
                      </a:cubicBezTo>
                      <a:cubicBezTo>
                        <a:pt x="1207106" y="-9902"/>
                        <a:pt x="1096884" y="156847"/>
                        <a:pt x="1065245" y="194633"/>
                      </a:cubicBezTo>
                      <a:cubicBezTo>
                        <a:pt x="889276" y="404832"/>
                        <a:pt x="743136" y="620696"/>
                        <a:pt x="641351" y="874105"/>
                      </a:cubicBezTo>
                      <a:cubicBezTo>
                        <a:pt x="506421" y="1210195"/>
                        <a:pt x="400598" y="1583890"/>
                        <a:pt x="510037" y="1944568"/>
                      </a:cubicBezTo>
                      <a:cubicBezTo>
                        <a:pt x="609713" y="2273245"/>
                        <a:pt x="953095" y="2340500"/>
                        <a:pt x="1253569" y="2218646"/>
                      </a:cubicBezTo>
                      <a:cubicBezTo>
                        <a:pt x="1656673" y="2055091"/>
                        <a:pt x="1941599" y="1630172"/>
                        <a:pt x="2146495" y="1266843"/>
                      </a:cubicBezTo>
                      <a:cubicBezTo>
                        <a:pt x="2260153" y="1065321"/>
                        <a:pt x="2478970" y="618346"/>
                        <a:pt x="2294262" y="394045"/>
                      </a:cubicBezTo>
                      <a:cubicBezTo>
                        <a:pt x="2110096" y="170406"/>
                        <a:pt x="1767076" y="712779"/>
                        <a:pt x="1714706" y="801849"/>
                      </a:cubicBezTo>
                      <a:cubicBezTo>
                        <a:pt x="1515776" y="1140048"/>
                        <a:pt x="1414172" y="1591784"/>
                        <a:pt x="1406157" y="1981148"/>
                      </a:cubicBezTo>
                      <a:cubicBezTo>
                        <a:pt x="1401697" y="2199543"/>
                        <a:pt x="1432371" y="2561305"/>
                        <a:pt x="1613825" y="2714315"/>
                      </a:cubicBezTo>
                      <a:cubicBezTo>
                        <a:pt x="1855302" y="2917885"/>
                        <a:pt x="2272928" y="2582579"/>
                        <a:pt x="2438894" y="2409682"/>
                      </a:cubicBezTo>
                      <a:cubicBezTo>
                        <a:pt x="2700258" y="2137291"/>
                        <a:pt x="2979158" y="1767091"/>
                        <a:pt x="3047015" y="1388455"/>
                      </a:cubicBezTo>
                      <a:cubicBezTo>
                        <a:pt x="3071482" y="1251958"/>
                        <a:pt x="3110472" y="995476"/>
                        <a:pt x="2899489" y="1051280"/>
                      </a:cubicBezTo>
                      <a:cubicBezTo>
                        <a:pt x="2720205" y="1098708"/>
                        <a:pt x="2526277" y="1359769"/>
                        <a:pt x="2440341" y="1522843"/>
                      </a:cubicBezTo>
                      <a:cubicBezTo>
                        <a:pt x="2362239" y="1671091"/>
                        <a:pt x="2301855" y="1830850"/>
                        <a:pt x="2273411" y="1996093"/>
                      </a:cubicBezTo>
                      <a:cubicBezTo>
                        <a:pt x="2233215" y="2229675"/>
                        <a:pt x="2269674" y="2514601"/>
                        <a:pt x="2455768" y="2683219"/>
                      </a:cubicBezTo>
                      <a:cubicBezTo>
                        <a:pt x="2795293" y="2990865"/>
                        <a:pt x="3333689" y="2388349"/>
                        <a:pt x="3380453" y="2009652"/>
                      </a:cubicBezTo>
                      <a:cubicBezTo>
                        <a:pt x="3385334" y="1970059"/>
                        <a:pt x="3337726" y="1946556"/>
                        <a:pt x="3308559" y="1973795"/>
                      </a:cubicBezTo>
                      <a:cubicBezTo>
                        <a:pt x="3240160" y="2037615"/>
                        <a:pt x="3182246" y="2145426"/>
                        <a:pt x="3151451" y="2209667"/>
                      </a:cubicBezTo>
                      <a:cubicBezTo>
                        <a:pt x="3064913" y="2390217"/>
                        <a:pt x="3080762" y="2611565"/>
                        <a:pt x="3137892" y="2797961"/>
                      </a:cubicBezTo>
                      <a:cubicBezTo>
                        <a:pt x="3161274" y="2874375"/>
                        <a:pt x="3220996" y="2994601"/>
                        <a:pt x="3299820" y="3092167"/>
                      </a:cubicBezTo>
                    </a:path>
                  </a:pathLst>
                </a:custGeom>
                <a:noFill/>
                <a:ln w="18000" cap="flat" cmpd="sng">
                  <a:solidFill>
                    <a:srgbClr val="32797C"/>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g2d3b5114961_0_116"/>
                <p:cNvSpPr/>
                <p:nvPr/>
              </p:nvSpPr>
              <p:spPr>
                <a:xfrm>
                  <a:off x="9643320" y="2916360"/>
                  <a:ext cx="1757589" cy="1972082"/>
                </a:xfrm>
                <a:custGeom>
                  <a:avLst/>
                  <a:gdLst/>
                  <a:ahLst/>
                  <a:cxnLst/>
                  <a:rect l="l" t="t" r="r" b="b"/>
                  <a:pathLst>
                    <a:path w="1718913" h="1928687" extrusionOk="0">
                      <a:moveTo>
                        <a:pt x="73495" y="307596"/>
                      </a:moveTo>
                      <a:cubicBezTo>
                        <a:pt x="38241" y="544794"/>
                        <a:pt x="-70535" y="790248"/>
                        <a:pt x="69819" y="996229"/>
                      </a:cubicBezTo>
                      <a:cubicBezTo>
                        <a:pt x="176968" y="1153396"/>
                        <a:pt x="355709" y="1268982"/>
                        <a:pt x="554158" y="1179430"/>
                      </a:cubicBezTo>
                      <a:cubicBezTo>
                        <a:pt x="758331" y="1087287"/>
                        <a:pt x="893683" y="888297"/>
                        <a:pt x="965999" y="682557"/>
                      </a:cubicBezTo>
                      <a:cubicBezTo>
                        <a:pt x="1024274" y="516772"/>
                        <a:pt x="1099483" y="182368"/>
                        <a:pt x="975400" y="27973"/>
                      </a:cubicBezTo>
                      <a:cubicBezTo>
                        <a:pt x="836432" y="-144863"/>
                        <a:pt x="522519" y="535513"/>
                        <a:pt x="488470" y="639769"/>
                      </a:cubicBezTo>
                      <a:cubicBezTo>
                        <a:pt x="372885" y="993457"/>
                        <a:pt x="356372" y="1508409"/>
                        <a:pt x="762850" y="1678714"/>
                      </a:cubicBezTo>
                      <a:cubicBezTo>
                        <a:pt x="1201027" y="1862277"/>
                        <a:pt x="1581291" y="1140922"/>
                        <a:pt x="1670662" y="828033"/>
                      </a:cubicBezTo>
                      <a:cubicBezTo>
                        <a:pt x="1703807" y="712086"/>
                        <a:pt x="1808183" y="158565"/>
                        <a:pt x="1543325" y="232388"/>
                      </a:cubicBezTo>
                      <a:cubicBezTo>
                        <a:pt x="1368801" y="281020"/>
                        <a:pt x="1287144" y="736673"/>
                        <a:pt x="1264907" y="863709"/>
                      </a:cubicBezTo>
                      <a:cubicBezTo>
                        <a:pt x="1218865" y="1126459"/>
                        <a:pt x="1229833" y="1414639"/>
                        <a:pt x="1300944" y="1671422"/>
                      </a:cubicBezTo>
                      <a:cubicBezTo>
                        <a:pt x="1311491" y="1709449"/>
                        <a:pt x="1344756" y="1816176"/>
                        <a:pt x="1393268" y="1928688"/>
                      </a:cubicBezTo>
                    </a:path>
                  </a:pathLst>
                </a:custGeom>
                <a:noFill/>
                <a:ln w="18000" cap="flat" cmpd="sng">
                  <a:solidFill>
                    <a:srgbClr val="32797C"/>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g2d3b5114961_0_116"/>
                <p:cNvSpPr/>
                <p:nvPr/>
              </p:nvSpPr>
              <p:spPr>
                <a:xfrm>
                  <a:off x="10065240" y="1681200"/>
                  <a:ext cx="1359327" cy="1132782"/>
                </a:xfrm>
                <a:custGeom>
                  <a:avLst/>
                  <a:gdLst/>
                  <a:ahLst/>
                  <a:cxnLst/>
                  <a:rect l="l" t="t" r="r" b="b"/>
                  <a:pathLst>
                    <a:path w="1329415" h="1107855" extrusionOk="0">
                      <a:moveTo>
                        <a:pt x="0" y="462590"/>
                      </a:moveTo>
                      <a:cubicBezTo>
                        <a:pt x="69484" y="732390"/>
                        <a:pt x="111488" y="989354"/>
                        <a:pt x="426787" y="1025272"/>
                      </a:cubicBezTo>
                      <a:cubicBezTo>
                        <a:pt x="602757" y="1045339"/>
                        <a:pt x="802290" y="980375"/>
                        <a:pt x="897627" y="826582"/>
                      </a:cubicBezTo>
                      <a:cubicBezTo>
                        <a:pt x="1012007" y="641935"/>
                        <a:pt x="1064195" y="324888"/>
                        <a:pt x="972293" y="122884"/>
                      </a:cubicBezTo>
                      <a:cubicBezTo>
                        <a:pt x="910644" y="-12649"/>
                        <a:pt x="830794" y="-42299"/>
                        <a:pt x="709182" y="65272"/>
                      </a:cubicBezTo>
                      <a:cubicBezTo>
                        <a:pt x="422328" y="319042"/>
                        <a:pt x="546531" y="802838"/>
                        <a:pt x="803073" y="1029309"/>
                      </a:cubicBezTo>
                      <a:cubicBezTo>
                        <a:pt x="977054" y="1182861"/>
                        <a:pt x="1248240" y="1100119"/>
                        <a:pt x="1329416" y="877987"/>
                      </a:cubicBezTo>
                    </a:path>
                  </a:pathLst>
                </a:custGeom>
                <a:noFill/>
                <a:ln w="18000" cap="flat" cmpd="sng">
                  <a:solidFill>
                    <a:srgbClr val="32797C"/>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g2d3b5114961_0_116"/>
                <p:cNvSpPr/>
                <p:nvPr/>
              </p:nvSpPr>
              <p:spPr>
                <a:xfrm>
                  <a:off x="6104160" y="1792800"/>
                  <a:ext cx="1809076" cy="1647583"/>
                </a:xfrm>
                <a:custGeom>
                  <a:avLst/>
                  <a:gdLst/>
                  <a:ahLst/>
                  <a:cxnLst/>
                  <a:rect l="l" t="t" r="r" b="b"/>
                  <a:pathLst>
                    <a:path w="1769267" h="1611328" extrusionOk="0">
                      <a:moveTo>
                        <a:pt x="842780" y="0"/>
                      </a:moveTo>
                      <a:cubicBezTo>
                        <a:pt x="569846" y="213273"/>
                        <a:pt x="112807" y="493017"/>
                        <a:pt x="14517" y="863517"/>
                      </a:cubicBezTo>
                      <a:cubicBezTo>
                        <a:pt x="-66357" y="1168271"/>
                        <a:pt x="205010" y="1270839"/>
                        <a:pt x="473184" y="1249024"/>
                      </a:cubicBezTo>
                      <a:cubicBezTo>
                        <a:pt x="804995" y="1222026"/>
                        <a:pt x="1132046" y="1090832"/>
                        <a:pt x="1346404" y="831518"/>
                      </a:cubicBezTo>
                      <a:cubicBezTo>
                        <a:pt x="1367677" y="805785"/>
                        <a:pt x="1694305" y="338501"/>
                        <a:pt x="1529605" y="300716"/>
                      </a:cubicBezTo>
                      <a:cubicBezTo>
                        <a:pt x="1466449" y="286252"/>
                        <a:pt x="1231179" y="571118"/>
                        <a:pt x="1202856" y="599623"/>
                      </a:cubicBezTo>
                      <a:cubicBezTo>
                        <a:pt x="1080099" y="723224"/>
                        <a:pt x="966260" y="847126"/>
                        <a:pt x="868814" y="992241"/>
                      </a:cubicBezTo>
                      <a:cubicBezTo>
                        <a:pt x="761665" y="1151758"/>
                        <a:pt x="685794" y="1357438"/>
                        <a:pt x="851579" y="1512135"/>
                      </a:cubicBezTo>
                      <a:cubicBezTo>
                        <a:pt x="1067805" y="1714018"/>
                        <a:pt x="1375149" y="1437649"/>
                        <a:pt x="1522494" y="1277770"/>
                      </a:cubicBezTo>
                      <a:cubicBezTo>
                        <a:pt x="1604633" y="1188579"/>
                        <a:pt x="1813447" y="971510"/>
                        <a:pt x="1760897" y="840858"/>
                      </a:cubicBezTo>
                      <a:cubicBezTo>
                        <a:pt x="1579563" y="808015"/>
                        <a:pt x="1371895" y="1115359"/>
                        <a:pt x="1326938" y="1264572"/>
                      </a:cubicBezTo>
                      <a:cubicBezTo>
                        <a:pt x="1300061" y="1353883"/>
                        <a:pt x="1291805" y="1503336"/>
                        <a:pt x="1337906" y="1611329"/>
                      </a:cubicBezTo>
                    </a:path>
                  </a:pathLst>
                </a:custGeom>
                <a:noFill/>
                <a:ln w="18000" cap="flat" cmpd="sng">
                  <a:solidFill>
                    <a:srgbClr val="32797C"/>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70" name="Google Shape;270;g2d3b5114961_0_116"/>
              <p:cNvSpPr/>
              <p:nvPr/>
            </p:nvSpPr>
            <p:spPr>
              <a:xfrm>
                <a:off x="9392040" y="4187160"/>
                <a:ext cx="568132" cy="1053571"/>
              </a:xfrm>
              <a:custGeom>
                <a:avLst/>
                <a:gdLst/>
                <a:ahLst/>
                <a:cxnLst/>
                <a:rect l="l" t="t" r="r" b="b"/>
                <a:pathLst>
                  <a:path w="555630" h="1030387" extrusionOk="0">
                    <a:moveTo>
                      <a:pt x="555631" y="1030387"/>
                    </a:moveTo>
                    <a:cubicBezTo>
                      <a:pt x="370862" y="603480"/>
                      <a:pt x="101845" y="161386"/>
                      <a:pt x="0"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g2d3b5114961_0_116"/>
              <p:cNvSpPr/>
              <p:nvPr/>
            </p:nvSpPr>
            <p:spPr>
              <a:xfrm>
                <a:off x="7736400" y="4187160"/>
                <a:ext cx="568132" cy="1053571"/>
              </a:xfrm>
              <a:custGeom>
                <a:avLst/>
                <a:gdLst/>
                <a:ahLst/>
                <a:cxnLst/>
                <a:rect l="l" t="t" r="r" b="b"/>
                <a:pathLst>
                  <a:path w="555630" h="1030387" extrusionOk="0">
                    <a:moveTo>
                      <a:pt x="0" y="1030387"/>
                    </a:moveTo>
                    <a:cubicBezTo>
                      <a:pt x="184768" y="603480"/>
                      <a:pt x="453785" y="161386"/>
                      <a:pt x="555631"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272" name="Google Shape;272;g2d3b5114961_0_116"/>
          <p:cNvGrpSpPr/>
          <p:nvPr/>
        </p:nvGrpSpPr>
        <p:grpSpPr>
          <a:xfrm>
            <a:off x="0" y="1107675"/>
            <a:ext cx="5567581" cy="1282806"/>
            <a:chOff x="-1697131" y="3216044"/>
            <a:chExt cx="5567581" cy="1282806"/>
          </a:xfrm>
        </p:grpSpPr>
        <p:sp>
          <p:nvSpPr>
            <p:cNvPr id="273" name="Google Shape;273;g2d3b5114961_0_116"/>
            <p:cNvSpPr/>
            <p:nvPr/>
          </p:nvSpPr>
          <p:spPr>
            <a:xfrm>
              <a:off x="2587650" y="3216050"/>
              <a:ext cx="1282800" cy="1282800"/>
            </a:xfrm>
            <a:prstGeom prst="flowChartDelay">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 name="Google Shape;274;g2d3b5114961_0_116"/>
            <p:cNvSpPr/>
            <p:nvPr/>
          </p:nvSpPr>
          <p:spPr>
            <a:xfrm>
              <a:off x="-1697131" y="3216044"/>
              <a:ext cx="4306800" cy="1282800"/>
            </a:xfrm>
            <a:prstGeom prst="rect">
              <a:avLst/>
            </a:prstGeom>
            <a:solidFill>
              <a:srgbClr val="7EC5B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275" name="Google Shape;275;g2d3b5114961_0_116"/>
          <p:cNvSpPr txBox="1"/>
          <p:nvPr/>
        </p:nvSpPr>
        <p:spPr>
          <a:xfrm>
            <a:off x="344125" y="1449721"/>
            <a:ext cx="5153100" cy="600134"/>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3000" dirty="0" err="1">
                <a:solidFill>
                  <a:schemeClr val="dk1"/>
                </a:solidFill>
                <a:latin typeface="Work Sans Medium"/>
                <a:ea typeface="Work Sans Medium"/>
                <a:cs typeface="Work Sans Medium"/>
                <a:sym typeface="Work Sans Medium"/>
              </a:rPr>
              <a:t>Übungen</a:t>
            </a:r>
            <a:r>
              <a:rPr lang="en-US" sz="3000" dirty="0">
                <a:solidFill>
                  <a:schemeClr val="dk1"/>
                </a:solidFill>
                <a:latin typeface="Work Sans Medium"/>
                <a:ea typeface="Work Sans Medium"/>
                <a:cs typeface="Work Sans Medium"/>
                <a:sym typeface="Work Sans Medium"/>
              </a:rPr>
              <a:t> des Trainings</a:t>
            </a:r>
            <a:endParaRPr sz="3000" dirty="0">
              <a:solidFill>
                <a:schemeClr val="dk1"/>
              </a:solidFill>
              <a:latin typeface="Work Sans Medium"/>
              <a:ea typeface="Work Sans Medium"/>
              <a:cs typeface="Work Sans Medium"/>
              <a:sym typeface="Work Sans Medium"/>
            </a:endParaRPr>
          </a:p>
        </p:txBody>
      </p:sp>
      <p:sp>
        <p:nvSpPr>
          <p:cNvPr id="276" name="Google Shape;276;g2d3b5114961_0_116"/>
          <p:cNvSpPr txBox="1"/>
          <p:nvPr/>
        </p:nvSpPr>
        <p:spPr>
          <a:xfrm>
            <a:off x="446171" y="2741288"/>
            <a:ext cx="6325974" cy="160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US" sz="2800" b="1" dirty="0" err="1">
                <a:solidFill>
                  <a:schemeClr val="dk1"/>
                </a:solidFill>
                <a:latin typeface="Calibri"/>
                <a:ea typeface="Calibri"/>
                <a:cs typeface="Calibri"/>
                <a:sym typeface="Calibri"/>
              </a:rPr>
              <a:t>Übungen</a:t>
            </a:r>
            <a:r>
              <a:rPr lang="en-US" sz="2800" b="1" dirty="0">
                <a:solidFill>
                  <a:schemeClr val="dk1"/>
                </a:solidFill>
                <a:latin typeface="Calibri"/>
                <a:ea typeface="Calibri"/>
                <a:cs typeface="Calibri"/>
                <a:sym typeface="Calibri"/>
              </a:rPr>
              <a:t> = </a:t>
            </a:r>
            <a:br>
              <a:rPr lang="en-US" sz="2800" b="1" dirty="0">
                <a:solidFill>
                  <a:schemeClr val="dk1"/>
                </a:solidFill>
                <a:latin typeface="Calibri"/>
                <a:ea typeface="Calibri"/>
                <a:cs typeface="Calibri"/>
                <a:sym typeface="Calibri"/>
              </a:rPr>
            </a:br>
            <a:r>
              <a:rPr lang="en-US" sz="2800" b="1" dirty="0">
                <a:solidFill>
                  <a:schemeClr val="dk1"/>
                </a:solidFill>
                <a:latin typeface="Calibri"/>
                <a:ea typeface="Calibri"/>
                <a:cs typeface="Calibri"/>
                <a:sym typeface="Calibri"/>
              </a:rPr>
              <a:t>	</a:t>
            </a:r>
            <a:r>
              <a:rPr lang="en-US" sz="2800" b="1" dirty="0" err="1">
                <a:solidFill>
                  <a:schemeClr val="dk1"/>
                </a:solidFill>
                <a:latin typeface="Calibri"/>
                <a:ea typeface="Calibri"/>
                <a:cs typeface="Calibri"/>
                <a:sym typeface="Calibri"/>
              </a:rPr>
              <a:t>Methoden</a:t>
            </a:r>
            <a:r>
              <a:rPr lang="en-US" sz="2800" b="1" dirty="0">
                <a:solidFill>
                  <a:schemeClr val="dk1"/>
                </a:solidFill>
                <a:latin typeface="Calibri"/>
                <a:ea typeface="Calibri"/>
                <a:cs typeface="Calibri"/>
                <a:sym typeface="Calibri"/>
              </a:rPr>
              <a:t> </a:t>
            </a:r>
            <a:r>
              <a:rPr lang="en-US" sz="2800" b="1" dirty="0" err="1">
                <a:solidFill>
                  <a:schemeClr val="dk1"/>
                </a:solidFill>
                <a:latin typeface="Calibri"/>
                <a:ea typeface="Calibri"/>
                <a:cs typeface="Calibri"/>
                <a:sym typeface="Calibri"/>
              </a:rPr>
              <a:t>zur</a:t>
            </a:r>
            <a:r>
              <a:rPr lang="en-US" sz="2800" b="1" dirty="0">
                <a:solidFill>
                  <a:schemeClr val="dk1"/>
                </a:solidFill>
                <a:latin typeface="Calibri"/>
                <a:ea typeface="Calibri"/>
                <a:cs typeface="Calibri"/>
                <a:sym typeface="Calibri"/>
              </a:rPr>
              <a:t> </a:t>
            </a:r>
            <a:r>
              <a:rPr lang="en-US" sz="2800" b="1" dirty="0" err="1">
                <a:solidFill>
                  <a:schemeClr val="dk1"/>
                </a:solidFill>
                <a:latin typeface="Calibri"/>
                <a:ea typeface="Calibri"/>
                <a:cs typeface="Calibri"/>
                <a:sym typeface="Calibri"/>
              </a:rPr>
              <a:t>Angstbewältigung</a:t>
            </a:r>
            <a:r>
              <a:rPr lang="en-US" sz="2800" b="1" dirty="0">
                <a:solidFill>
                  <a:schemeClr val="dk1"/>
                </a:solidFill>
                <a:latin typeface="Calibri"/>
                <a:ea typeface="Calibri"/>
                <a:cs typeface="Calibri"/>
                <a:sym typeface="Calibri"/>
              </a:rPr>
              <a:t> =  </a:t>
            </a:r>
          </a:p>
          <a:p>
            <a:pPr marL="0" lvl="0" indent="0" algn="l" rtl="0">
              <a:spcBef>
                <a:spcPts val="0"/>
              </a:spcBef>
              <a:spcAft>
                <a:spcPts val="1000"/>
              </a:spcAft>
              <a:buNone/>
            </a:pPr>
            <a:endParaRPr lang="en-US" sz="2800" b="1" dirty="0">
              <a:solidFill>
                <a:schemeClr val="dk1"/>
              </a:solidFill>
              <a:latin typeface="Calibri"/>
              <a:ea typeface="Calibri"/>
              <a:cs typeface="Calibri"/>
              <a:sym typeface="Calibri"/>
            </a:endParaRPr>
          </a:p>
          <a:p>
            <a:pPr marL="0" lvl="0" indent="0" algn="l" rtl="0">
              <a:spcBef>
                <a:spcPts val="0"/>
              </a:spcBef>
              <a:spcAft>
                <a:spcPts val="1000"/>
              </a:spcAft>
              <a:buNone/>
            </a:pPr>
            <a:r>
              <a:rPr lang="en-US" sz="2800" b="1" dirty="0" err="1">
                <a:solidFill>
                  <a:schemeClr val="dk1"/>
                </a:solidFill>
                <a:latin typeface="Calibri"/>
                <a:ea typeface="Calibri"/>
                <a:cs typeface="Calibri"/>
                <a:sym typeface="Calibri"/>
              </a:rPr>
              <a:t>Lernergebnis</a:t>
            </a:r>
            <a:endParaRPr sz="2800" b="1" dirty="0">
              <a:solidFill>
                <a:srgbClr val="4BA798"/>
              </a:solidFill>
              <a:latin typeface="Calibri"/>
              <a:ea typeface="Calibri"/>
              <a:cs typeface="Calibri"/>
              <a:sym typeface="Calibri"/>
            </a:endParaRPr>
          </a:p>
        </p:txBody>
      </p:sp>
      <p:sp>
        <p:nvSpPr>
          <p:cNvPr id="277" name="Google Shape;277;g2d3b5114961_0_116"/>
          <p:cNvSpPr txBox="1"/>
          <p:nvPr/>
        </p:nvSpPr>
        <p:spPr>
          <a:xfrm>
            <a:off x="542925" y="4913896"/>
            <a:ext cx="5024656" cy="114387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1000"/>
              </a:spcAft>
              <a:buNone/>
            </a:pPr>
            <a:r>
              <a:rPr lang="en-US" sz="1800" b="1" dirty="0">
                <a:solidFill>
                  <a:srgbClr val="4BA798"/>
                </a:solidFill>
                <a:latin typeface="Calibri"/>
                <a:ea typeface="Calibri"/>
                <a:cs typeface="Calibri"/>
                <a:sym typeface="Calibri"/>
              </a:rPr>
              <a:t>ACHTUNG! Du </a:t>
            </a:r>
            <a:r>
              <a:rPr lang="en-US" sz="1800" b="1" dirty="0" err="1">
                <a:solidFill>
                  <a:srgbClr val="4BA798"/>
                </a:solidFill>
                <a:latin typeface="Calibri"/>
                <a:ea typeface="Calibri"/>
                <a:cs typeface="Calibri"/>
                <a:sym typeface="Calibri"/>
              </a:rPr>
              <a:t>musst</a:t>
            </a:r>
            <a:r>
              <a:rPr lang="en-US" sz="1800" b="1" dirty="0">
                <a:solidFill>
                  <a:srgbClr val="4BA798"/>
                </a:solidFill>
                <a:latin typeface="Calibri"/>
                <a:ea typeface="Calibri"/>
                <a:cs typeface="Calibri"/>
                <a:sym typeface="Calibri"/>
              </a:rPr>
              <a:t> die </a:t>
            </a:r>
            <a:r>
              <a:rPr lang="en-US" sz="1800" b="1" dirty="0" err="1">
                <a:solidFill>
                  <a:srgbClr val="4BA798"/>
                </a:solidFill>
                <a:latin typeface="Calibri"/>
                <a:ea typeface="Calibri"/>
                <a:cs typeface="Calibri"/>
                <a:sym typeface="Calibri"/>
              </a:rPr>
              <a:t>Übungen</a:t>
            </a:r>
            <a:r>
              <a:rPr lang="en-US" sz="1800" b="1" dirty="0">
                <a:solidFill>
                  <a:srgbClr val="4BA798"/>
                </a:solidFill>
                <a:latin typeface="Calibri"/>
                <a:ea typeface="Calibri"/>
                <a:cs typeface="Calibri"/>
                <a:sym typeface="Calibri"/>
              </a:rPr>
              <a:t> </a:t>
            </a:r>
            <a:r>
              <a:rPr lang="en-US" sz="1800" b="1" dirty="0" err="1">
                <a:solidFill>
                  <a:srgbClr val="4BA798"/>
                </a:solidFill>
                <a:latin typeface="Calibri"/>
                <a:ea typeface="Calibri"/>
                <a:cs typeface="Calibri"/>
                <a:sym typeface="Calibri"/>
              </a:rPr>
              <a:t>nicht</a:t>
            </a:r>
            <a:r>
              <a:rPr lang="en-US" sz="1800" b="1" dirty="0">
                <a:solidFill>
                  <a:srgbClr val="4BA798"/>
                </a:solidFill>
                <a:latin typeface="Calibri"/>
                <a:ea typeface="Calibri"/>
                <a:cs typeface="Calibri"/>
                <a:sym typeface="Calibri"/>
              </a:rPr>
              <a:t> </a:t>
            </a:r>
            <a:r>
              <a:rPr lang="en-US" sz="1800" b="1" dirty="0" err="1">
                <a:solidFill>
                  <a:srgbClr val="4BA798"/>
                </a:solidFill>
                <a:latin typeface="Calibri"/>
                <a:ea typeface="Calibri"/>
                <a:cs typeface="Calibri"/>
                <a:sym typeface="Calibri"/>
              </a:rPr>
              <a:t>machen</a:t>
            </a:r>
            <a:r>
              <a:rPr lang="en-US" sz="1800" b="1" dirty="0">
                <a:solidFill>
                  <a:srgbClr val="4BA798"/>
                </a:solidFill>
                <a:latin typeface="Calibri"/>
                <a:ea typeface="Calibri"/>
                <a:cs typeface="Calibri"/>
                <a:sym typeface="Calibri"/>
              </a:rPr>
              <a:t>, </a:t>
            </a:r>
            <a:br>
              <a:rPr lang="en-US" sz="1800" b="1" dirty="0">
                <a:solidFill>
                  <a:srgbClr val="4BA798"/>
                </a:solidFill>
                <a:latin typeface="Calibri"/>
                <a:ea typeface="Calibri"/>
                <a:cs typeface="Calibri"/>
                <a:sym typeface="Calibri"/>
              </a:rPr>
            </a:br>
            <a:r>
              <a:rPr lang="en-US" sz="1800" b="1" dirty="0" err="1">
                <a:solidFill>
                  <a:srgbClr val="4BA798"/>
                </a:solidFill>
                <a:latin typeface="Calibri"/>
                <a:ea typeface="Calibri"/>
                <a:cs typeface="Calibri"/>
                <a:sym typeface="Calibri"/>
              </a:rPr>
              <a:t>versuche</a:t>
            </a:r>
            <a:r>
              <a:rPr lang="en-US" sz="1800" b="1" dirty="0">
                <a:solidFill>
                  <a:srgbClr val="4BA798"/>
                </a:solidFill>
                <a:latin typeface="Calibri"/>
                <a:ea typeface="Calibri"/>
                <a:cs typeface="Calibri"/>
                <a:sym typeface="Calibri"/>
              </a:rPr>
              <a:t> es </a:t>
            </a:r>
            <a:r>
              <a:rPr lang="en-US" sz="1800" b="1" dirty="0" err="1">
                <a:solidFill>
                  <a:srgbClr val="4BA798"/>
                </a:solidFill>
                <a:latin typeface="Calibri"/>
                <a:ea typeface="Calibri"/>
                <a:cs typeface="Calibri"/>
                <a:sym typeface="Calibri"/>
              </a:rPr>
              <a:t>jedoch</a:t>
            </a:r>
            <a:r>
              <a:rPr lang="en-US" sz="1800" b="1" dirty="0">
                <a:solidFill>
                  <a:srgbClr val="4BA798"/>
                </a:solidFill>
                <a:latin typeface="Calibri"/>
                <a:ea typeface="Calibri"/>
                <a:cs typeface="Calibri"/>
                <a:sym typeface="Calibri"/>
              </a:rPr>
              <a:t> </a:t>
            </a:r>
            <a:r>
              <a:rPr lang="en-US" sz="1800" b="1" dirty="0" err="1">
                <a:solidFill>
                  <a:srgbClr val="4BA798"/>
                </a:solidFill>
                <a:latin typeface="Calibri"/>
                <a:ea typeface="Calibri"/>
                <a:cs typeface="Calibri"/>
                <a:sym typeface="Calibri"/>
              </a:rPr>
              <a:t>zuerst</a:t>
            </a:r>
            <a:r>
              <a:rPr lang="en-US" sz="1800" b="1" dirty="0">
                <a:solidFill>
                  <a:srgbClr val="4BA798"/>
                </a:solidFill>
                <a:latin typeface="Calibri"/>
                <a:ea typeface="Calibri"/>
                <a:cs typeface="Calibri"/>
                <a:sym typeface="Calibri"/>
              </a:rPr>
              <a:t> und </a:t>
            </a:r>
            <a:r>
              <a:rPr lang="en-US" sz="1800" b="1" dirty="0" err="1">
                <a:solidFill>
                  <a:srgbClr val="4BA798"/>
                </a:solidFill>
                <a:latin typeface="Calibri"/>
                <a:ea typeface="Calibri"/>
                <a:cs typeface="Calibri"/>
                <a:sym typeface="Calibri"/>
              </a:rPr>
              <a:t>höre</a:t>
            </a:r>
            <a:r>
              <a:rPr lang="en-US" sz="1800" b="1" dirty="0">
                <a:solidFill>
                  <a:srgbClr val="4BA798"/>
                </a:solidFill>
                <a:latin typeface="Calibri"/>
                <a:ea typeface="Calibri"/>
                <a:cs typeface="Calibri"/>
                <a:sym typeface="Calibri"/>
              </a:rPr>
              <a:t>, </a:t>
            </a:r>
            <a:r>
              <a:rPr lang="en-US" sz="1800" b="1" dirty="0" err="1">
                <a:solidFill>
                  <a:srgbClr val="4BA798"/>
                </a:solidFill>
                <a:latin typeface="Calibri"/>
                <a:ea typeface="Calibri"/>
                <a:cs typeface="Calibri"/>
                <a:sym typeface="Calibri"/>
              </a:rPr>
              <a:t>sobald</a:t>
            </a:r>
            <a:r>
              <a:rPr lang="en-US" sz="1800" b="1" dirty="0">
                <a:solidFill>
                  <a:srgbClr val="4BA798"/>
                </a:solidFill>
                <a:latin typeface="Calibri"/>
                <a:ea typeface="Calibri"/>
                <a:cs typeface="Calibri"/>
                <a:sym typeface="Calibri"/>
              </a:rPr>
              <a:t> </a:t>
            </a:r>
            <a:r>
              <a:rPr lang="en-US" sz="1800" b="1" dirty="0" err="1">
                <a:solidFill>
                  <a:srgbClr val="4BA798"/>
                </a:solidFill>
                <a:latin typeface="Calibri"/>
                <a:ea typeface="Calibri"/>
                <a:cs typeface="Calibri"/>
                <a:sym typeface="Calibri"/>
              </a:rPr>
              <a:t>notwenig</a:t>
            </a:r>
            <a:r>
              <a:rPr lang="en-US" sz="1800" b="1" dirty="0">
                <a:solidFill>
                  <a:srgbClr val="4BA798"/>
                </a:solidFill>
                <a:latin typeface="Calibri"/>
                <a:ea typeface="Calibri"/>
                <a:cs typeface="Calibri"/>
                <a:sym typeface="Calibri"/>
              </a:rPr>
              <a:t>, auf.</a:t>
            </a:r>
            <a:endParaRPr sz="1800" b="1" dirty="0">
              <a:solidFill>
                <a:srgbClr val="4BA798"/>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grpSp>
        <p:nvGrpSpPr>
          <p:cNvPr id="282" name="Google Shape;282;g30b09a567b1_0_0"/>
          <p:cNvGrpSpPr/>
          <p:nvPr/>
        </p:nvGrpSpPr>
        <p:grpSpPr>
          <a:xfrm>
            <a:off x="4268493" y="1544355"/>
            <a:ext cx="3655025" cy="3769294"/>
            <a:chOff x="7339680" y="2555280"/>
            <a:chExt cx="3655025" cy="3769294"/>
          </a:xfrm>
        </p:grpSpPr>
        <p:sp>
          <p:nvSpPr>
            <p:cNvPr id="283" name="Google Shape;283;g30b09a567b1_0_0"/>
            <p:cNvSpPr/>
            <p:nvPr/>
          </p:nvSpPr>
          <p:spPr>
            <a:xfrm>
              <a:off x="7527600" y="5572440"/>
              <a:ext cx="669011" cy="365439"/>
            </a:xfrm>
            <a:custGeom>
              <a:avLst/>
              <a:gdLst/>
              <a:ahLst/>
              <a:cxnLst/>
              <a:rect l="l" t="t" r="r" b="b"/>
              <a:pathLst>
                <a:path w="707948" h="387734" extrusionOk="0">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g30b09a567b1_0_0"/>
            <p:cNvSpPr/>
            <p:nvPr/>
          </p:nvSpPr>
          <p:spPr>
            <a:xfrm>
              <a:off x="7339680" y="3263400"/>
              <a:ext cx="612741" cy="318682"/>
            </a:xfrm>
            <a:custGeom>
              <a:avLst/>
              <a:gdLst/>
              <a:ahLst/>
              <a:cxnLst/>
              <a:rect l="l" t="t" r="r" b="b"/>
              <a:pathLst>
                <a:path w="648403" h="338124" extrusionOk="0">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g30b09a567b1_0_0"/>
            <p:cNvSpPr/>
            <p:nvPr/>
          </p:nvSpPr>
          <p:spPr>
            <a:xfrm>
              <a:off x="10135440" y="6052320"/>
              <a:ext cx="843824" cy="272254"/>
            </a:xfrm>
            <a:custGeom>
              <a:avLst/>
              <a:gdLst/>
              <a:ahLst/>
              <a:cxnLst/>
              <a:rect l="l" t="t" r="r" b="b"/>
              <a:pathLst>
                <a:path w="892935" h="288864" extrusionOk="0">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g30b09a567b1_0_0"/>
            <p:cNvSpPr/>
            <p:nvPr/>
          </p:nvSpPr>
          <p:spPr>
            <a:xfrm>
              <a:off x="10241280" y="2555280"/>
              <a:ext cx="753425" cy="272629"/>
            </a:xfrm>
            <a:custGeom>
              <a:avLst/>
              <a:gdLst/>
              <a:ahLst/>
              <a:cxnLst/>
              <a:rect l="l" t="t" r="r" b="b"/>
              <a:pathLst>
                <a:path w="1021593" h="369666" extrusionOk="0">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7" name="Google Shape;287;g30b09a567b1_0_0"/>
            <p:cNvGrpSpPr/>
            <p:nvPr/>
          </p:nvGrpSpPr>
          <p:grpSpPr>
            <a:xfrm>
              <a:off x="7653240" y="3197160"/>
              <a:ext cx="2942116" cy="2738870"/>
              <a:chOff x="7653240" y="3197160"/>
              <a:chExt cx="2942116" cy="2738870"/>
            </a:xfrm>
          </p:grpSpPr>
          <p:sp>
            <p:nvSpPr>
              <p:cNvPr id="288" name="Google Shape;288;g30b09a567b1_0_0"/>
              <p:cNvSpPr/>
              <p:nvPr/>
            </p:nvSpPr>
            <p:spPr>
              <a:xfrm>
                <a:off x="8646480" y="3197160"/>
                <a:ext cx="1948876" cy="2470178"/>
              </a:xfrm>
              <a:custGeom>
                <a:avLst/>
                <a:gdLst/>
                <a:ahLst/>
                <a:cxnLst/>
                <a:rect l="l" t="t" r="r" b="b"/>
                <a:pathLst>
                  <a:path w="2062303" h="2613945" extrusionOk="0">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9" name="Google Shape;289;g30b09a567b1_0_0"/>
              <p:cNvSpPr/>
              <p:nvPr/>
            </p:nvSpPr>
            <p:spPr>
              <a:xfrm>
                <a:off x="8406000" y="3341520"/>
                <a:ext cx="1584000" cy="1387186"/>
              </a:xfrm>
              <a:custGeom>
                <a:avLst/>
                <a:gdLst/>
                <a:ahLst/>
                <a:cxnLst/>
                <a:rect l="l" t="t" r="r" b="b"/>
                <a:pathLst>
                  <a:path w="1676191" h="1467922" extrusionOk="0">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g30b09a567b1_0_0"/>
              <p:cNvSpPr/>
              <p:nvPr/>
            </p:nvSpPr>
            <p:spPr>
              <a:xfrm>
                <a:off x="7653240" y="3236400"/>
                <a:ext cx="2485208" cy="2699630"/>
              </a:xfrm>
              <a:custGeom>
                <a:avLst/>
                <a:gdLst/>
                <a:ahLst/>
                <a:cxnLst/>
                <a:rect l="l" t="t" r="r" b="b"/>
                <a:pathLst>
                  <a:path w="2629850" h="2856751" extrusionOk="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g30b09a567b1_0_0"/>
              <p:cNvSpPr/>
              <p:nvPr/>
            </p:nvSpPr>
            <p:spPr>
              <a:xfrm>
                <a:off x="8137440" y="4152960"/>
                <a:ext cx="351868" cy="191768"/>
              </a:xfrm>
              <a:custGeom>
                <a:avLst/>
                <a:gdLst/>
                <a:ahLst/>
                <a:cxnLst/>
                <a:rect l="l" t="t" r="r" b="b"/>
                <a:pathLst>
                  <a:path w="373335" h="203467" extrusionOk="0">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2" name="Google Shape;292;g30b09a567b1_0_0"/>
              <p:cNvSpPr/>
              <p:nvPr/>
            </p:nvSpPr>
            <p:spPr>
              <a:xfrm>
                <a:off x="7916040" y="3409920"/>
                <a:ext cx="398234" cy="523466"/>
              </a:xfrm>
              <a:custGeom>
                <a:avLst/>
                <a:gdLst/>
                <a:ahLst/>
                <a:cxnLst/>
                <a:rect l="l" t="t" r="r" b="b"/>
                <a:pathLst>
                  <a:path w="422529" h="555402" extrusionOk="0">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g30b09a567b1_0_0"/>
              <p:cNvSpPr/>
              <p:nvPr/>
            </p:nvSpPr>
            <p:spPr>
              <a:xfrm>
                <a:off x="9308160" y="4822560"/>
                <a:ext cx="540697" cy="829093"/>
              </a:xfrm>
              <a:custGeom>
                <a:avLst/>
                <a:gdLst/>
                <a:ahLst/>
                <a:cxnLst/>
                <a:rect l="l" t="t" r="r" b="b"/>
                <a:pathLst>
                  <a:path w="572166" h="877347" extrusionOk="0">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g30b09a567b1_0_0"/>
              <p:cNvSpPr/>
              <p:nvPr/>
            </p:nvSpPr>
            <p:spPr>
              <a:xfrm>
                <a:off x="8029080" y="5392080"/>
                <a:ext cx="345537" cy="359361"/>
              </a:xfrm>
              <a:custGeom>
                <a:avLst/>
                <a:gdLst/>
                <a:ahLst/>
                <a:cxnLst/>
                <a:rect l="l" t="t" r="r" b="b"/>
                <a:pathLst>
                  <a:path w="366617" h="381285" extrusionOk="0">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95" name="Google Shape;295;g30b09a567b1_0_0"/>
              <p:cNvGrpSpPr/>
              <p:nvPr/>
            </p:nvGrpSpPr>
            <p:grpSpPr>
              <a:xfrm>
                <a:off x="8632800" y="3431160"/>
                <a:ext cx="1236900" cy="1076380"/>
                <a:chOff x="8632800" y="3431160"/>
                <a:chExt cx="1236900" cy="1076380"/>
              </a:xfrm>
            </p:grpSpPr>
            <p:sp>
              <p:nvSpPr>
                <p:cNvPr id="296" name="Google Shape;296;g30b09a567b1_0_0"/>
                <p:cNvSpPr/>
                <p:nvPr/>
              </p:nvSpPr>
              <p:spPr>
                <a:xfrm>
                  <a:off x="8632800" y="3431160"/>
                  <a:ext cx="1236900" cy="1076380"/>
                </a:xfrm>
                <a:custGeom>
                  <a:avLst/>
                  <a:gdLst/>
                  <a:ahLst/>
                  <a:cxnLst/>
                  <a:rect l="l" t="t" r="r" b="b"/>
                  <a:pathLst>
                    <a:path w="1308889" h="1139026" extrusionOk="0">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g30b09a567b1_0_0"/>
                <p:cNvSpPr/>
                <p:nvPr/>
              </p:nvSpPr>
              <p:spPr>
                <a:xfrm>
                  <a:off x="9003600" y="3719880"/>
                  <a:ext cx="165959" cy="134503"/>
                </a:xfrm>
                <a:custGeom>
                  <a:avLst/>
                  <a:gdLst/>
                  <a:ahLst/>
                  <a:cxnLst/>
                  <a:rect l="l" t="t" r="r" b="b"/>
                  <a:pathLst>
                    <a:path w="176084" h="143088" extrusionOk="0">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8" name="Google Shape;298;g30b09a567b1_0_0"/>
                <p:cNvSpPr/>
                <p:nvPr/>
              </p:nvSpPr>
              <p:spPr>
                <a:xfrm>
                  <a:off x="9429840" y="3995640"/>
                  <a:ext cx="155847" cy="202148"/>
                </a:xfrm>
                <a:custGeom>
                  <a:avLst/>
                  <a:gdLst/>
                  <a:ahLst/>
                  <a:cxnLst/>
                  <a:rect l="l" t="t" r="r" b="b"/>
                  <a:pathLst>
                    <a:path w="165355" h="214481" extrusionOk="0">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99" name="Google Shape;299;g30b09a567b1_0_0"/>
                <p:cNvGrpSpPr/>
                <p:nvPr/>
              </p:nvGrpSpPr>
              <p:grpSpPr>
                <a:xfrm>
                  <a:off x="9015120" y="3859920"/>
                  <a:ext cx="432364" cy="254964"/>
                  <a:chOff x="9015120" y="3859920"/>
                  <a:chExt cx="432364" cy="254964"/>
                </a:xfrm>
              </p:grpSpPr>
              <p:sp>
                <p:nvSpPr>
                  <p:cNvPr id="300" name="Google Shape;300;g30b09a567b1_0_0"/>
                  <p:cNvSpPr/>
                  <p:nvPr/>
                </p:nvSpPr>
                <p:spPr>
                  <a:xfrm>
                    <a:off x="9277560" y="3859920"/>
                    <a:ext cx="169924" cy="254964"/>
                  </a:xfrm>
                  <a:custGeom>
                    <a:avLst/>
                    <a:gdLst/>
                    <a:ahLst/>
                    <a:cxnLst/>
                    <a:rect l="l" t="t" r="r" b="b"/>
                    <a:pathLst>
                      <a:path w="180291" h="270519" extrusionOk="0">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1" name="Google Shape;301;g30b09a567b1_0_0"/>
                  <p:cNvSpPr/>
                  <p:nvPr/>
                </p:nvSpPr>
                <p:spPr>
                  <a:xfrm>
                    <a:off x="9015120" y="3945960"/>
                    <a:ext cx="127083" cy="82863"/>
                  </a:xfrm>
                  <a:custGeom>
                    <a:avLst/>
                    <a:gdLst/>
                    <a:ahLst/>
                    <a:cxnLst/>
                    <a:rect l="l" t="t" r="r" b="b"/>
                    <a:pathLst>
                      <a:path w="134836" h="87918" extrusionOk="0">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02" name="Google Shape;302;g30b09a567b1_0_0"/>
                <p:cNvSpPr/>
                <p:nvPr/>
              </p:nvSpPr>
              <p:spPr>
                <a:xfrm>
                  <a:off x="9276480" y="3733560"/>
                  <a:ext cx="174578" cy="148329"/>
                </a:xfrm>
                <a:custGeom>
                  <a:avLst/>
                  <a:gdLst/>
                  <a:ahLst/>
                  <a:cxnLst/>
                  <a:rect l="l" t="t" r="r" b="b"/>
                  <a:pathLst>
                    <a:path w="185229" h="157378" extrusionOk="0">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303" name="Google Shape;303;g30b09a567b1_0_0"/>
            <p:cNvSpPr/>
            <p:nvPr/>
          </p:nvSpPr>
          <p:spPr>
            <a:xfrm>
              <a:off x="7624440" y="4074840"/>
              <a:ext cx="169132" cy="169222"/>
            </a:xfrm>
            <a:custGeom>
              <a:avLst/>
              <a:gdLst/>
              <a:ahLst/>
              <a:cxnLst/>
              <a:rect l="l" t="t" r="r" b="b"/>
              <a:pathLst>
                <a:path w="179450" h="179546" extrusionOk="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txBody>
            <a:bodyPr/>
            <a:lstStyle/>
            <a:p>
              <a:endParaRPr lang="de-DE"/>
            </a:p>
          </p:txBody>
        </p:sp>
        <p:sp>
          <p:nvSpPr>
            <p:cNvPr id="304" name="Google Shape;304;g30b09a567b1_0_0"/>
            <p:cNvSpPr/>
            <p:nvPr/>
          </p:nvSpPr>
          <p:spPr>
            <a:xfrm>
              <a:off x="9576360" y="3318480"/>
              <a:ext cx="241759" cy="241668"/>
            </a:xfrm>
            <a:custGeom>
              <a:avLst/>
              <a:gdLst/>
              <a:ahLst/>
              <a:cxnLst/>
              <a:rect l="l" t="t" r="r" b="b"/>
              <a:pathLst>
                <a:path w="256508" h="256412" extrusionOk="0">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txBody>
            <a:bodyPr/>
            <a:lstStyle/>
            <a:p>
              <a:endParaRPr lang="de-DE"/>
            </a:p>
          </p:txBody>
        </p:sp>
        <p:sp>
          <p:nvSpPr>
            <p:cNvPr id="305" name="Google Shape;305;g30b09a567b1_0_0"/>
            <p:cNvSpPr/>
            <p:nvPr/>
          </p:nvSpPr>
          <p:spPr>
            <a:xfrm>
              <a:off x="8217720" y="6011640"/>
              <a:ext cx="229191" cy="229280"/>
            </a:xfrm>
            <a:custGeom>
              <a:avLst/>
              <a:gdLst/>
              <a:ahLst/>
              <a:cxnLst/>
              <a:rect l="l" t="t" r="r" b="b"/>
              <a:pathLst>
                <a:path w="243173" h="243268" extrusionOk="0">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txBody>
            <a:bodyPr/>
            <a:lstStyle/>
            <a:p>
              <a:endParaRPr lang="de-DE"/>
            </a:p>
          </p:txBody>
        </p:sp>
        <p:sp>
          <p:nvSpPr>
            <p:cNvPr id="306" name="Google Shape;306;g30b09a567b1_0_0"/>
            <p:cNvSpPr/>
            <p:nvPr/>
          </p:nvSpPr>
          <p:spPr>
            <a:xfrm>
              <a:off x="10115640" y="5817960"/>
              <a:ext cx="211954" cy="211954"/>
            </a:xfrm>
            <a:custGeom>
              <a:avLst/>
              <a:gdLst/>
              <a:ahLst/>
              <a:cxnLst/>
              <a:rect l="l" t="t" r="r" b="b"/>
              <a:pathLst>
                <a:path w="224885" h="224885" extrusionOk="0">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txBody>
            <a:bodyPr/>
            <a:lstStyle/>
            <a:p>
              <a:endParaRPr lang="de-DE"/>
            </a:p>
          </p:txBody>
        </p:sp>
        <p:sp>
          <p:nvSpPr>
            <p:cNvPr id="307" name="Google Shape;307;g30b09a567b1_0_0"/>
            <p:cNvSpPr/>
            <p:nvPr/>
          </p:nvSpPr>
          <p:spPr>
            <a:xfrm>
              <a:off x="10708920" y="4693320"/>
              <a:ext cx="285479" cy="285478"/>
            </a:xfrm>
            <a:custGeom>
              <a:avLst/>
              <a:gdLst/>
              <a:ahLst/>
              <a:cxnLst/>
              <a:rect l="l" t="t" r="r" b="b"/>
              <a:pathLst>
                <a:path w="302895" h="302894" extrusionOk="0">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txBody>
            <a:bodyPr/>
            <a:lstStyle/>
            <a:p>
              <a:endParaRPr lang="de-DE"/>
            </a:p>
          </p:txBody>
        </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5759</Words>
  <Application>Microsoft Office PowerPoint</Application>
  <PresentationFormat>Widescreen</PresentationFormat>
  <Paragraphs>449</Paragraphs>
  <Slides>43</Slides>
  <Notes>43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43</vt:i4>
      </vt:variant>
    </vt:vector>
  </HeadingPairs>
  <TitlesOfParts>
    <vt:vector size="51" baseType="lpstr">
      <vt:lpstr>Open Sans</vt:lpstr>
      <vt:lpstr>Work Sans Medium</vt:lpstr>
      <vt:lpstr>Work Sans SemiBold</vt:lpstr>
      <vt:lpstr>Arial</vt:lpstr>
      <vt:lpstr>Work Sans</vt:lpstr>
      <vt:lpstr>Calibri</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SlideFactory</dc:creator>
  <cp:keywords>, docId:15A734BA2BE9FB6C2ED15028F3319F7B</cp:keywords>
  <cp:lastModifiedBy>sofia</cp:lastModifiedBy>
  <cp:revision>2</cp:revision>
  <dcterms:created xsi:type="dcterms:W3CDTF">2019-01-23T07:32:06Z</dcterms:created>
  <dcterms:modified xsi:type="dcterms:W3CDTF">2025-01-10T08:43:12Z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r8>47</vt:r8>
  </property>
</Properties>
</file>