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12192000"/>
  <p:notesSz cx="7559675" cy="10691800"/>
  <p:embeddedFontLst>
    <p:embeddedFont>
      <p:font typeface="Work Sans Medium"/>
      <p:regular r:id="rId35"/>
      <p:bold r:id="rId36"/>
      <p:italic r:id="rId37"/>
      <p:boldItalic r:id="rId38"/>
    </p:embeddedFont>
    <p:embeddedFont>
      <p:font typeface="Work Sans"/>
      <p:regular r:id="rId39"/>
      <p:bold r:id="rId40"/>
      <p:italic r:id="rId41"/>
      <p:boldItalic r:id="rId42"/>
    </p:embeddedFont>
    <p:embeddedFont>
      <p:font typeface="Old Standard TT"/>
      <p:regular r:id="rId43"/>
      <p:bold r:id="rId44"/>
      <p:italic r:id="rId45"/>
    </p:embeddedFont>
    <p:embeddedFont>
      <p:font typeface="Kalam"/>
      <p:regular r:id="rId46"/>
      <p:bold r:id="rId47"/>
    </p:embeddedFont>
    <p:embeddedFont>
      <p:font typeface="Open Sans"/>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2" roundtripDataSignature="AMtx7mg8UYIxGZmBKhfj0K2WQ9n4hi5A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WorkSans-bold.fntdata"/><Relationship Id="rId42" Type="http://schemas.openxmlformats.org/officeDocument/2006/relationships/font" Target="fonts/WorkSans-boldItalic.fntdata"/><Relationship Id="rId41" Type="http://schemas.openxmlformats.org/officeDocument/2006/relationships/font" Target="fonts/WorkSans-italic.fntdata"/><Relationship Id="rId44" Type="http://schemas.openxmlformats.org/officeDocument/2006/relationships/font" Target="fonts/OldStandardTT-bold.fntdata"/><Relationship Id="rId43" Type="http://schemas.openxmlformats.org/officeDocument/2006/relationships/font" Target="fonts/OldStandardTT-regular.fntdata"/><Relationship Id="rId46" Type="http://schemas.openxmlformats.org/officeDocument/2006/relationships/font" Target="fonts/Kalam-regular.fntdata"/><Relationship Id="rId45" Type="http://schemas.openxmlformats.org/officeDocument/2006/relationships/font" Target="fonts/OldStandardT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font" Target="fonts/OpenSans-regular.fntdata"/><Relationship Id="rId47" Type="http://schemas.openxmlformats.org/officeDocument/2006/relationships/font" Target="fonts/Kalam-bold.fntdata"/><Relationship Id="rId49" Type="http://schemas.openxmlformats.org/officeDocument/2006/relationships/font" Target="fonts/OpenSans-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font" Target="fonts/WorkSansMedium-regular.fntdata"/><Relationship Id="rId34" Type="http://schemas.openxmlformats.org/officeDocument/2006/relationships/slide" Target="slides/slide29.xml"/><Relationship Id="rId37" Type="http://schemas.openxmlformats.org/officeDocument/2006/relationships/font" Target="fonts/WorkSansMedium-italic.fntdata"/><Relationship Id="rId36" Type="http://schemas.openxmlformats.org/officeDocument/2006/relationships/font" Target="fonts/WorkSansMedium-bold.fntdata"/><Relationship Id="rId39" Type="http://schemas.openxmlformats.org/officeDocument/2006/relationships/font" Target="fonts/WorkSans-regular.fntdata"/><Relationship Id="rId38" Type="http://schemas.openxmlformats.org/officeDocument/2006/relationships/font" Target="fonts/WorkSansMedium-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OpenSans-boldItalic.fntdata"/><Relationship Id="rId50" Type="http://schemas.openxmlformats.org/officeDocument/2006/relationships/font" Target="fonts/OpenSans-italic.fntdata"/><Relationship Id="rId52"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cbi.nlm.nih.gov/books/NBK442015/"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rkvanem.ee/wp-content/uploads/2018/05/Tark_Vanem_tooleht_kuidas_sa_ennast_tunned.pdf"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[Session 2.1 – </a:t>
            </a:r>
            <a:r>
              <a:rPr b="1" lang="en-US">
                <a:solidFill>
                  <a:schemeClr val="dk1"/>
                </a:solidFill>
              </a:rPr>
              <a:t>45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[Things you need to know or do with the slide are written brackets.]</a:t>
            </a:r>
            <a:endParaRPr/>
          </a:p>
          <a:p>
            <a:pPr indent="0" lvl="0" marL="0" rtl="0" algn="l">
              <a:lnSpc>
                <a:spcPct val="100000"/>
              </a:lnSpc>
              <a:spcBef>
                <a:spcPts val="0"/>
              </a:spcBef>
              <a:spcAft>
                <a:spcPts val="0"/>
              </a:spcAft>
              <a:buSzPts val="1100"/>
              <a:buNone/>
            </a:pPr>
            <a:r>
              <a:rPr lang="en-US">
                <a:solidFill>
                  <a:schemeClr val="accent3"/>
                </a:solidFill>
              </a:rPr>
              <a:t>[Things you should do before showing the slide/slideshow are colored red.] [See p 27.]</a:t>
            </a:r>
            <a:endParaRPr>
              <a:solidFill>
                <a:schemeClr val="accent3"/>
              </a:solidFill>
            </a:endParaRPr>
          </a:p>
          <a:p>
            <a:pPr indent="0" lvl="0" marL="0" rtl="0" algn="l">
              <a:lnSpc>
                <a:spcPct val="100000"/>
              </a:lnSpc>
              <a:spcBef>
                <a:spcPts val="0"/>
              </a:spcBef>
              <a:spcAft>
                <a:spcPts val="0"/>
              </a:spcAft>
              <a:buSzPts val="1100"/>
              <a:buNone/>
            </a:pPr>
            <a:r>
              <a:rPr b="1" lang="en-US">
                <a:solidFill>
                  <a:schemeClr val="dk1"/>
                </a:solidFill>
              </a:rPr>
              <a:t>[Time per activity is in bold.]</a:t>
            </a:r>
            <a:endParaRPr>
              <a:solidFill>
                <a:srgbClr val="F25620"/>
              </a:solidFill>
            </a:endParaRPr>
          </a:p>
        </p:txBody>
      </p:sp>
      <p:sp>
        <p:nvSpPr>
          <p:cNvPr id="115" name="Google Shape;115;p1: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0894cc6139_0_65: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g30894cc6139_0_65: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[Loe põhjused + selgita lähemalt ja ühenda osalejate vastused nendega.]</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b="1" lang="en-US">
                <a:solidFill>
                  <a:schemeClr val="dk1"/>
                </a:solidFill>
              </a:rPr>
              <a:t>Emotsioonid on informatsiooniallikas</a:t>
            </a:r>
            <a:r>
              <a:rPr lang="en-US">
                <a:solidFill>
                  <a:schemeClr val="dk1"/>
                </a:solidFill>
              </a:rPr>
              <a:t>. Need annavad teavet selle kohta, kuidas jääda turvaliseks, jääda ellu ja elada hästi pidevalt muutuvas keskkonnas ning motiveerivad vastavalt olukorrale käituma.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b="1" lang="en-US">
                <a:solidFill>
                  <a:schemeClr val="dk1"/>
                </a:solidFill>
              </a:rPr>
              <a:t>Emotsioonid aitavad meil teistega suhelda</a:t>
            </a:r>
            <a:r>
              <a:rPr lang="en-US">
                <a:solidFill>
                  <a:schemeClr val="dk1"/>
                </a:solidFill>
              </a:rPr>
              <a:t>. See tähendab, et emotsioonid võimaldavad teistel sind mõista ja aitavad meil neid mõista. Inimestega suheldes on oluline anda vihjeid, mis aitavad neil mõista, kuidas sa end tunned. Need vihjed võivad olla kehakeele, hääle kaudu, näiteks näoilmed, mis on seotud konkreetsete emotsioonidega, mida sa kog</a:t>
            </a:r>
            <a:r>
              <a:rPr lang="en-US">
                <a:solidFill>
                  <a:schemeClr val="dk1"/>
                </a:solidFill>
              </a:rPr>
              <a:t>ed.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b="1" lang="en-US">
                <a:solidFill>
                  <a:schemeClr val="dk1"/>
                </a:solidFill>
              </a:rPr>
              <a:t>Emotsioonid motiveerivad meid tegutsema.</a:t>
            </a:r>
            <a:r>
              <a:rPr lang="en-US">
                <a:solidFill>
                  <a:schemeClr val="dk1"/>
                </a:solidFill>
              </a:rPr>
              <a:t> Erinevad emotsioonid vastavad erinevatele tegevusmustritele. Kui emotsioonid aktiveeruvad, mõjutavad need kehasüsteeme nagu tajumine, tähelepanu, järeldamine, õppimine, mälu, eesmärgi valik, motivatsiooni prioriteedid, füsioloogilised reaktsioonid, motoorsed käitumised ja käitumisotsuste tegemine.</a:t>
            </a:r>
            <a:endParaRPr>
              <a:solidFill>
                <a:schemeClr val="dk1"/>
              </a:solidFill>
            </a:endParaRPr>
          </a:p>
          <a:p>
            <a:pPr indent="0" lvl="0" marL="0" rtl="0" algn="l">
              <a:lnSpc>
                <a:spcPct val="100000"/>
              </a:lnSpc>
              <a:spcBef>
                <a:spcPts val="0"/>
              </a:spcBef>
              <a:spcAft>
                <a:spcPts val="0"/>
              </a:spcAft>
              <a:buNone/>
            </a:pPr>
            <a:r>
              <a:rPr lang="en-US">
                <a:solidFill>
                  <a:schemeClr val="dk1"/>
                </a:solidFill>
              </a:rPr>
              <a:t>Lisaks: </a:t>
            </a:r>
            <a:endParaRPr>
              <a:solidFill>
                <a:schemeClr val="dk1"/>
              </a:solidFill>
            </a:endParaRPr>
          </a:p>
          <a:p>
            <a:pPr indent="0" lvl="0" marL="457200" rtl="0" algn="l">
              <a:lnSpc>
                <a:spcPct val="100000"/>
              </a:lnSpc>
              <a:spcBef>
                <a:spcPts val="0"/>
              </a:spcBef>
              <a:spcAft>
                <a:spcPts val="0"/>
              </a:spcAft>
              <a:buNone/>
            </a:pPr>
            <a:r>
              <a:rPr lang="en-US">
                <a:solidFill>
                  <a:schemeClr val="dk1"/>
                </a:solidFill>
              </a:rPr>
              <a:t>Evolutsiooniline tööriist, mis võimaldab inimkonnal kasvada. </a:t>
            </a:r>
            <a:endParaRPr>
              <a:solidFill>
                <a:schemeClr val="dk1"/>
              </a:solidFill>
            </a:endParaRPr>
          </a:p>
          <a:p>
            <a:pPr indent="0" lvl="0" marL="0" rtl="0" algn="l">
              <a:lnSpc>
                <a:spcPct val="100000"/>
              </a:lnSpc>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0894cc6139_0_352: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g30894cc6139_0_352: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[Küsi seda grupilt: see viitab emotsioonide listile, mida nägime esimeses sessioonis. Lase igaühel, kes soovib valjult vastata.]</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[1 min]</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0894cc6139_0_359: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g30894cc6139_0_359: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[Kasutated tundeid, mida eelmisele küsimusele vastaves nimetati, küsi seda küsimust ja palu näidata kätega. Küsi 2-3 korda:]</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Kui paljud teist on rääkinud noorega, kes on väljendanud </a:t>
            </a:r>
            <a:r>
              <a:rPr lang="en-US">
                <a:solidFill>
                  <a:schemeClr val="dk1"/>
                </a:solidFill>
              </a:rPr>
              <a:t>&lt;tunne 1&gt;, &lt;tunne 2&gt;, &lt;tunne 3&gt;?</a:t>
            </a:r>
            <a:endParaRPr>
              <a:solidFill>
                <a:schemeClr val="dk1"/>
              </a:solidFill>
            </a:endParaRPr>
          </a:p>
          <a:p>
            <a:pPr indent="0" lvl="0" marL="0" rtl="0" algn="l">
              <a:lnSpc>
                <a:spcPct val="100000"/>
              </a:lnSpc>
              <a:spcBef>
                <a:spcPts val="0"/>
              </a:spcBef>
              <a:spcAft>
                <a:spcPts val="0"/>
              </a:spcAft>
              <a:buSzPts val="1100"/>
              <a:buNone/>
            </a:pPr>
            <a:r>
              <a:rPr i="1" lang="en-US">
                <a:solidFill>
                  <a:schemeClr val="dk1"/>
                </a:solidFill>
              </a:rPr>
              <a:t>(näiteks: viha, hirm, süütunne, lein, jõuetus)</a:t>
            </a:r>
            <a:endParaRPr i="1">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0894cc6139_0_366: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30894cc6139_0_366: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On oluline, et noortega töötavad inimesed tunnustaksid/valideeriksid ja normaliseeriksid noorte mitmekesiseid tundeid, mis võivad ka seonduda kliimamuutuste ja tulevikuga. Selline lähenemine soodustab noorte ühendust sidet ning toetust, kuna keerulised emotsioonid, mis on seotud kliimakriisiga, on loomulik reaktsioon meie praegusele olukorrale.</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d3b5114961_0_311: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[Sessioon 2.2 –</a:t>
            </a:r>
            <a:r>
              <a:rPr b="1" lang="en-US">
                <a:solidFill>
                  <a:schemeClr val="dk1"/>
                </a:solidFill>
              </a:rPr>
              <a:t> 10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Me käsitleme nüüd ärevust, nagu see on meditsiiniliselt / psühhiaatrias defineeritud, ja võrdleme seda kliimaärevusega.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Nagu nägime, ei esine ärevuse sümptomeid kõigil, kes kogevad kliima emotsioone, kuid see on üks levinud seisundeid, mis võib areneda välja kroonilisest eksistentsiaalsest murest.</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
        <p:nvSpPr>
          <p:cNvPr id="251" name="Google Shape;251;g2d3b5114961_0_311: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0894cc6139_0_437: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g30894cc6139_0_437: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[Küsi seda grupilt. Lase igaühel, kes soovib valjult vastava, ja arutlege.]</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[3 min]</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0894cc6139_0_502: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g30894cc6139_0_502: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[Võrdle osalejate vastuseid ametlike sümpomite listiga.]</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Neid sümptomeid ei osata tihti ärevusega seostada, arvatakse, et vaimse tervise teemad väljenduvad vaimselt ja füüsilise tervise omad füüsiliselt, siis reaalselt on keha tervik ja vaimne tervis väljendub ka füüsiliselt.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30894cc6139_0_622: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g30894cc6139_0_622: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[Kliki ringid lahti samal ajal kui need ette loed.]</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Ärevus on </a:t>
            </a:r>
            <a:r>
              <a:rPr lang="en-US">
                <a:solidFill>
                  <a:schemeClr val="dk1"/>
                </a:solidFill>
              </a:rPr>
              <a:t>täiesti normaalne ohtu tajudes, isegi kui see on abstraktne või eksistentsiaalne, meie kehade programm käivitada need kolm reaktsiooni: me kas võitleme ohuga, põgeneme selle eest või tardume ja loodame, et see kaob. </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Mis arvate, milline neist on potentsiaalselt kõige konstruktiivsem reaktsioon, kui seisame silmitsi kliimakriisiga?</a:t>
            </a:r>
            <a:r>
              <a:rPr lang="en-US">
                <a:solidFill>
                  <a:schemeClr val="dk1"/>
                </a:solidFill>
              </a:rPr>
              <a:t>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Kui meil ei oleks ärevusreaktsiooni, kas keegi teeks midagi selle nimel, et keskkonna kokkukukkumist ära hoida?</a:t>
            </a:r>
            <a:r>
              <a:rPr lang="en-US">
                <a:solidFill>
                  <a:schemeClr val="dk1"/>
                </a:solidFill>
              </a:rPr>
              <a:t>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Kliimakriisi korral tundub, et on parim mobiliseerida oma ressursid ja "võidelda" konstruktiivselt (ja mitte tingimata otseselt agressiivselt). Kuid sageli paanitseme ja tahame probleemidest eemale joosta. Või oleme nii hirmul, et muutume täiesti halvatuks.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30894cc6139_0_633: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g30894cc6139_0_633: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Tegelikult saab kliimamuutuste suhtes tekkivat ärevust kujutada üsna erinevana tavapärasest subjektiivsest ärevusreaktsioonist.</a:t>
            </a:r>
            <a:endParaRPr/>
          </a:p>
          <a:p>
            <a:pPr indent="0" lvl="0" marL="0" rtl="0" algn="l">
              <a:lnSpc>
                <a:spcPct val="100000"/>
              </a:lnSpc>
              <a:spcBef>
                <a:spcPts val="0"/>
              </a:spcBef>
              <a:spcAft>
                <a:spcPts val="0"/>
              </a:spcAft>
              <a:buSzPts val="1100"/>
              <a:buNone/>
            </a:pPr>
            <a:r>
              <a:rPr lang="en-US"/>
              <a:t>[Klikka ja loe võrdlused valjusti ette.]</a:t>
            </a:r>
            <a:endParaRPr/>
          </a:p>
          <a:p>
            <a:pPr indent="-298450" lvl="0" marL="457200" rtl="0" algn="l">
              <a:lnSpc>
                <a:spcPct val="100000"/>
              </a:lnSpc>
              <a:spcBef>
                <a:spcPts val="0"/>
              </a:spcBef>
              <a:spcAft>
                <a:spcPts val="0"/>
              </a:spcAft>
              <a:buSzPts val="1100"/>
              <a:buAutoNum type="arabicPeriod"/>
            </a:pPr>
            <a:r>
              <a:rPr lang="en-US"/>
              <a:t>Üldise ärevuse korral on mure või oht tihti proportsioonidest väljas. </a:t>
            </a:r>
            <a:endParaRPr/>
          </a:p>
          <a:p>
            <a:pPr indent="0" lvl="0" marL="0" rtl="0" algn="l">
              <a:lnSpc>
                <a:spcPct val="100000"/>
              </a:lnSpc>
              <a:spcBef>
                <a:spcPts val="0"/>
              </a:spcBef>
              <a:spcAft>
                <a:spcPts val="0"/>
              </a:spcAft>
              <a:buNone/>
            </a:pPr>
            <a:r>
              <a:rPr lang="en-US"/>
              <a:t>Võime olla veendunud, et midagi väga negatiivset juhtub, kuigi ratsionaalselt mõeldes on see väga ebatõenäoline.</a:t>
            </a:r>
            <a:endParaRPr/>
          </a:p>
          <a:p>
            <a:pPr indent="0" lvl="0" marL="0" rtl="0" algn="l">
              <a:lnSpc>
                <a:spcPct val="100000"/>
              </a:lnSpc>
              <a:spcBef>
                <a:spcPts val="0"/>
              </a:spcBef>
              <a:spcAft>
                <a:spcPts val="0"/>
              </a:spcAft>
              <a:buSzPts val="1100"/>
              <a:buNone/>
            </a:pPr>
            <a:r>
              <a:rPr lang="en-US"/>
              <a:t>Kliimaärevuse puhul on negatiivsed muutused ökosüsteemides ja meie ühiskondades tulevikus fakt.</a:t>
            </a:r>
            <a:endParaRPr/>
          </a:p>
          <a:p>
            <a:pPr indent="0" lvl="0" marL="0" rtl="0" algn="l">
              <a:lnSpc>
                <a:spcPct val="100000"/>
              </a:lnSpc>
              <a:spcBef>
                <a:spcPts val="0"/>
              </a:spcBef>
              <a:spcAft>
                <a:spcPts val="0"/>
              </a:spcAft>
              <a:buSzPts val="1100"/>
              <a:buNone/>
            </a:pPr>
            <a:r>
              <a:rPr lang="en-US"/>
              <a:t>Me lihtsalt ei tea, kuidas ja millal need täpselt juhtuma hakkavad. Kuid nende pärast muretsemine ei ole liialdatud reaktsioon.</a:t>
            </a:r>
            <a:endParaRPr/>
          </a:p>
          <a:p>
            <a:pPr indent="-298450" lvl="0" marL="457200" rtl="0" algn="l">
              <a:lnSpc>
                <a:spcPct val="100000"/>
              </a:lnSpc>
              <a:spcBef>
                <a:spcPts val="0"/>
              </a:spcBef>
              <a:spcAft>
                <a:spcPts val="0"/>
              </a:spcAft>
              <a:buSzPts val="1100"/>
              <a:buAutoNum type="arabicPeriod"/>
            </a:pPr>
            <a:r>
              <a:rPr lang="en-US"/>
              <a:t>Üldise ärevuse puhul saame end rahustada, muutes teadlikult tajutud suurt ohtu.</a:t>
            </a:r>
            <a:endParaRPr/>
          </a:p>
          <a:p>
            <a:pPr indent="0" lvl="0" marL="0" rtl="0" algn="l">
              <a:lnSpc>
                <a:spcPct val="100000"/>
              </a:lnSpc>
              <a:spcBef>
                <a:spcPts val="0"/>
              </a:spcBef>
              <a:spcAft>
                <a:spcPts val="0"/>
              </a:spcAft>
              <a:buSzPts val="1100"/>
              <a:buNone/>
            </a:pPr>
            <a:r>
              <a:rPr lang="en-US"/>
              <a:t>(Näiteks, kui ma kardan ämblikke, veenan end, et need ei ründa mind. Või kui ma olen oma töökoormuse pärast stressis, sead realistlikud eesmärgid ja ütlen endale, et kui ma ei saa kõike täna valmis, siis pole hullu.)</a:t>
            </a:r>
            <a:endParaRPr/>
          </a:p>
          <a:p>
            <a:pPr indent="0" lvl="0" marL="0" rtl="0" algn="l">
              <a:lnSpc>
                <a:spcPct val="100000"/>
              </a:lnSpc>
              <a:spcBef>
                <a:spcPts val="0"/>
              </a:spcBef>
              <a:spcAft>
                <a:spcPts val="0"/>
              </a:spcAft>
              <a:buSzPts val="1100"/>
              <a:buNone/>
            </a:pPr>
            <a:r>
              <a:rPr lang="en-US"/>
              <a:t>Kuid kliimaärevuse puhul ei ole ohu ulatuse ümberraamistamine võimalik, sest oht on reaalne. Saame vaid õppida, kuidas kliimaärevusega toime tulla ja kuidas selles olukorras elada ja rõõmu tunda. </a:t>
            </a:r>
            <a:endParaRPr/>
          </a:p>
          <a:p>
            <a:pPr indent="-298450" lvl="0" marL="457200" rtl="0" algn="l">
              <a:lnSpc>
                <a:spcPct val="100000"/>
              </a:lnSpc>
              <a:spcBef>
                <a:spcPts val="0"/>
              </a:spcBef>
              <a:spcAft>
                <a:spcPts val="0"/>
              </a:spcAft>
              <a:buSzPts val="1100"/>
              <a:buAutoNum type="arabicPeriod"/>
            </a:pPr>
            <a:r>
              <a:rPr lang="en-US"/>
              <a:t>Üldises ärevuses on "võitle, põgene või tardu" reaktsioon subjektiivne vastus subjektiivsele ohule.</a:t>
            </a:r>
            <a:endParaRPr/>
          </a:p>
          <a:p>
            <a:pPr indent="0" lvl="0" marL="0" rtl="0" algn="l">
              <a:lnSpc>
                <a:spcPct val="100000"/>
              </a:lnSpc>
              <a:spcBef>
                <a:spcPts val="0"/>
              </a:spcBef>
              <a:spcAft>
                <a:spcPts val="0"/>
              </a:spcAft>
              <a:buSzPts val="1100"/>
              <a:buNone/>
            </a:pPr>
            <a:r>
              <a:rPr lang="en-US"/>
              <a:t>Ärevust tekitav olukord on ärevusele allunud inimese jaoks reaalne, kuid mitte tingimata teistele.</a:t>
            </a:r>
            <a:endParaRPr/>
          </a:p>
          <a:p>
            <a:pPr indent="0" lvl="0" marL="0" rtl="0" algn="l">
              <a:lnSpc>
                <a:spcPct val="100000"/>
              </a:lnSpc>
              <a:spcBef>
                <a:spcPts val="0"/>
              </a:spcBef>
              <a:spcAft>
                <a:spcPts val="0"/>
              </a:spcAft>
              <a:buSzPts val="1100"/>
              <a:buNone/>
            </a:pPr>
            <a:r>
              <a:rPr lang="en-US"/>
              <a:t>Kuid kliimaärevus on sisuliselt ühiskondlik probleem, mis on globaalselt jagatud, mitte ei ole individuaalne nagu üldine ärevus.</a:t>
            </a:r>
            <a:endParaRPr/>
          </a:p>
          <a:p>
            <a:pPr indent="-298450" lvl="0" marL="457200" rtl="0" algn="l">
              <a:lnSpc>
                <a:spcPct val="100000"/>
              </a:lnSpc>
              <a:spcBef>
                <a:spcPts val="0"/>
              </a:spcBef>
              <a:spcAft>
                <a:spcPts val="0"/>
              </a:spcAft>
              <a:buSzPts val="1100"/>
              <a:buAutoNum type="arabicPeriod"/>
            </a:pPr>
            <a:r>
              <a:rPr lang="en-US"/>
              <a:t>Üldine ärevus ei pane tavaliselt kahtlema elu põhialustes, nagu ühiskondlikud struktuurid, õiglus, majandussüsteem jne.</a:t>
            </a:r>
            <a:endParaRPr/>
          </a:p>
          <a:p>
            <a:pPr indent="0" lvl="0" marL="0" rtl="0" algn="l">
              <a:lnSpc>
                <a:spcPct val="100000"/>
              </a:lnSpc>
              <a:spcBef>
                <a:spcPts val="0"/>
              </a:spcBef>
              <a:spcAft>
                <a:spcPts val="0"/>
              </a:spcAft>
              <a:buSzPts val="1100"/>
              <a:buNone/>
            </a:pPr>
            <a:r>
              <a:rPr lang="en-US"/>
              <a:t>Kliimahirm seevastu tihti paneb kahtlema.</a:t>
            </a:r>
            <a:endParaRPr/>
          </a:p>
          <a:p>
            <a:pPr indent="0" lvl="0" marL="0" rtl="0" algn="l">
              <a:lnSpc>
                <a:spcPct val="100000"/>
              </a:lnSpc>
              <a:spcBef>
                <a:spcPts val="0"/>
              </a:spcBef>
              <a:spcAft>
                <a:spcPts val="0"/>
              </a:spcAft>
              <a:buSzPts val="1100"/>
              <a:buNone/>
            </a:pPr>
            <a:r>
              <a:rPr lang="en-US"/>
              <a:t>Tegelikult tuleneb kliimaärevuse keerukus ja tõsidus sageli sellest, et see paneb kahtlema ja olema väga kriitiline meie praeguste ühiskondlike struktuuride, kasvumajanduse, õiguse ja kapitalismi suhtes, mis võib viia selleni, et igapäevased tegevused, pensioniks säästmine või väiksed teod, nagu puude istutamine, tunduvad mõttetud.</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Niisis, kui ärevuse tundmine kliimamuutuste suhtes on normaalne, kuidas saame me toetada noori mõistma, et selliselt on OK tunda?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2d3b5114961_0_329: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[Sessioon 2.3 –</a:t>
            </a:r>
            <a:r>
              <a:rPr b="1" lang="en-US">
                <a:solidFill>
                  <a:schemeClr val="dk1"/>
                </a:solidFill>
              </a:rPr>
              <a:t>35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
        <p:nvSpPr>
          <p:cNvPr id="406" name="Google Shape;406;g2d3b5114961_0_329: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d3b5114961_0_43: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2d3b5114961_0_43: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[Küsi grupilt, lase osalejatel emotsioone valjult nimetada.]</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[1 min]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30894cc6139_0_748: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1" name="Google Shape;501;g30894cc6139_0_748: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[Kliki lahti ja loe ette ka suunavad küsimused.]</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Mõtle tagasi olukorrale, kus tundsid ennd mõistetud ja kuuldud.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US">
                <a:solidFill>
                  <a:schemeClr val="dk1"/>
                </a:solidFill>
              </a:rPr>
              <a:t>Ära mõtle olukorra praktilistele detailidele liiga palju, keskendu positiivsele tundele ja kogemusele.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US">
                <a:solidFill>
                  <a:schemeClr val="dk1"/>
                </a:solidFill>
              </a:rPr>
              <a:t>Mis pani sind tundma, et sind mõistetakse?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US">
                <a:solidFill>
                  <a:schemeClr val="dk1"/>
                </a:solidFill>
              </a:rPr>
              <a:t>Mida teine inimene tegi? </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US">
                <a:solidFill>
                  <a:schemeClr val="dk1"/>
                </a:solidFill>
              </a:rPr>
              <a:t>Mis oli sind selles aitas?</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[Palu osalejatel paaridesse võtta (küsi kõigilt pöörata oma vasaku/parema käe poolse partneri poole).]</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[5 min]</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30894cc6139_0_768: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7" name="Google Shape;517;g30894cc6139_0_768: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[Küsi seda grupilt. Lase kõigil, kes soovivad vastata ja arutlege</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[3 min]</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[Tõenäoliselt tuleb üles ka Aktiivne kuulamine - kui vaja, suuna osalejad selle suunas.]</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2" name="Shape 522"/>
        <p:cNvGrpSpPr/>
        <p:nvPr/>
      </p:nvGrpSpPr>
      <p:grpSpPr>
        <a:xfrm>
          <a:off x="0" y="0"/>
          <a:ext cx="0" cy="0"/>
          <a:chOff x="0" y="0"/>
          <a:chExt cx="0" cy="0"/>
        </a:xfrm>
      </p:grpSpPr>
      <p:sp>
        <p:nvSpPr>
          <p:cNvPr id="523" name="Google Shape;523;g30894cc6139_0_774: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4" name="Google Shape;524;g30894cc6139_0_774: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[Küsi seda grupilt. Lase kõigil, kes soovivad valjult vastata ja arutlege.]</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b="1" lang="en-US">
                <a:solidFill>
                  <a:schemeClr val="dk1"/>
                </a:solidFill>
              </a:rPr>
              <a:t>[5 min]</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2d3b5114961_0_521: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1" name="Google Shape;531;g2d3b5114961_0_521: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solidFill>
                  <a:schemeClr val="dk1"/>
                </a:solidFill>
              </a:rPr>
              <a:t>Üks kõige olulisimaid tööriistu, kuidas toetada ja kuulata nimesi on aktiivse kuulamise põhimõtted. </a:t>
            </a:r>
            <a:endParaRPr b="1">
              <a:solidFill>
                <a:schemeClr val="dk1"/>
              </a:solidFill>
            </a:endParaRPr>
          </a:p>
          <a:p>
            <a:pPr indent="0" lvl="0" marL="0" rtl="0" algn="l">
              <a:lnSpc>
                <a:spcPct val="100000"/>
              </a:lnSpc>
              <a:spcBef>
                <a:spcPts val="0"/>
              </a:spcBef>
              <a:spcAft>
                <a:spcPts val="0"/>
              </a:spcAft>
              <a:buSzPts val="1100"/>
              <a:buNone/>
            </a:pPr>
            <a:r>
              <a:rPr lang="en-US">
                <a:solidFill>
                  <a:schemeClr val="dk1"/>
                </a:solidFill>
              </a:rPr>
              <a:t>[Kliki ja loe valjult ette.]</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Ole täielikult kohal, pööra kogu oma tähelepanu sellele inimesele,kellega vestled.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Pööra tähelepanu nii verbaalsele kui ka mitteverbaalsele kommunikatsioonle, mida teine inimene väljendab.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Küsi avatud küsimusi, et aidata neil oma emotsioone selgemalt kirjeldada.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Peegelda ja valideeri.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Arusaamine on olulisem kui vastamine. Sellised laused nagu "See kõlab nagu normaalne reaktsioon keerulisele olukorrale" ja "On normaalne end nii tunda" on kasulikud. </a:t>
            </a:r>
            <a:endParaRPr>
              <a:solidFill>
                <a:schemeClr val="dk1"/>
              </a:solidFill>
            </a:endParaRPr>
          </a:p>
          <a:p>
            <a:pPr indent="-298450" lvl="0" marL="457200" rtl="0" algn="l">
              <a:lnSpc>
                <a:spcPct val="100000"/>
              </a:lnSpc>
              <a:spcBef>
                <a:spcPts val="0"/>
              </a:spcBef>
              <a:spcAft>
                <a:spcPts val="0"/>
              </a:spcAft>
              <a:buClr>
                <a:schemeClr val="dk1"/>
              </a:buClr>
              <a:buSzPts val="1100"/>
              <a:buAutoNum type="arabicPeriod"/>
            </a:pPr>
            <a:r>
              <a:rPr lang="en-US">
                <a:solidFill>
                  <a:schemeClr val="dk1"/>
                </a:solidFill>
              </a:rPr>
              <a:t>Proovi mitte anda nõu, hinnata või rääkida oma lugu, et mitte võtta teise inimese tähelepanu. On okei jagada oma emotsioone, kuid ära alusta oma loo pikalt rääkimist. Kui arvad, et see on tõeliselt vajalik, küsi esmalt luba.</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i="1" lang="en-US">
                <a:solidFill>
                  <a:schemeClr val="dk1"/>
                </a:solidFill>
              </a:rPr>
              <a:t>Allikas aktiivseks kuulamiseks</a:t>
            </a:r>
            <a:r>
              <a:rPr i="1" lang="en-US">
                <a:solidFill>
                  <a:schemeClr val="dk1"/>
                </a:solidFill>
              </a:rPr>
              <a:t>: Tennant K, Long A, Toney-Butler TJ. (2023) Active Listening. StatPearls. Treasure Island (FL): StatPearls Publishing; 2024 Jan-.  </a:t>
            </a:r>
            <a:r>
              <a:rPr i="1" lang="en-US" u="sng">
                <a:solidFill>
                  <a:schemeClr val="hlink"/>
                </a:solidFill>
                <a:hlinkClick r:id="rId2"/>
              </a:rPr>
              <a:t>https://www.ncbi.nlm.nih.gov/books/NBK442015/</a:t>
            </a:r>
            <a:r>
              <a:rPr i="1" lang="en-US">
                <a:solidFill>
                  <a:schemeClr val="dk1"/>
                </a:solidFill>
              </a:rPr>
              <a: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30894cc6139_0_780: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1" name="Google Shape;541;g30894cc6139_0_780: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[Loe näited valjult ette ja siis selgita:]</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Üks peamisi muresid, millega professionaalid peegeldamisel silmitsi seisavad, on hirm valede oletuse tegemise ees, kui emotsiooni ei ole otseselt väljendatud.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On okei oletada valesti, kui kasutate ettevaatlikku sõnastust, nagu "tundub, et" või "näib, et".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Kui te eksite, parandab teine inimene tavaliselt teid ja saate peegeldada parandatud emotsiooni.</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30894cc6139_0_793: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1" name="Google Shape;551;g30894cc6139_0_793: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[Loe näide valjult ette.]</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30894cc6139_0_802: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1" name="Google Shape;561;g30894cc6139_0_802: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[VALIKULINE HARJUTUS PAARIDES – </a:t>
            </a:r>
            <a:r>
              <a:rPr b="1" lang="en-US">
                <a:solidFill>
                  <a:schemeClr val="dk1"/>
                </a:solidFill>
              </a:rPr>
              <a:t>20 min kokku, 10 min selle harjutuse jaoks]</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lang="en-US">
                <a:solidFill>
                  <a:schemeClr val="dk1"/>
                </a:solidFill>
              </a:rPr>
              <a:t>[Kui aega on piisavalt, palu osalejatel end paarideks jagada ja järgi instruktsioone.]</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[Suuna neid valima olukorda, mida ei ole liialt keeruline ja raske taas </a:t>
            </a:r>
            <a:r>
              <a:rPr lang="en-US">
                <a:solidFill>
                  <a:schemeClr val="dk1"/>
                </a:solidFill>
              </a:rPr>
              <a:t>läbi elada</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[5 min ühe paarilise jaoks]</a:t>
            </a:r>
            <a:endParaRPr b="1">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0894cc6139_0_809: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g30894cc6139_0_809: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[VALIKULINE HARJUTUS – </a:t>
            </a:r>
            <a:r>
              <a:rPr b="1" lang="en-US">
                <a:solidFill>
                  <a:schemeClr val="dk1"/>
                </a:solidFill>
              </a:rPr>
              <a:t>20 min kokku, 2–3 min selle harjutuse jaoks]</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lang="en-US">
                <a:solidFill>
                  <a:schemeClr val="dk1"/>
                </a:solidFill>
              </a:rPr>
              <a:t>[Peale seda harjutust võiks kõik endast need emotsioonid välja liigutada, et rasked emotsioonid, mida nad kirjeldasid ei jääks kehasse kinni. Hüppa, raputa jalgu, kästi ja kogu keha.]</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[Võib ka kasutada: </a:t>
            </a:r>
            <a:r>
              <a:rPr b="1" lang="en-US">
                <a:solidFill>
                  <a:schemeClr val="dk1"/>
                </a:solidFill>
              </a:rPr>
              <a:t>Raputa Venita Rahusta </a:t>
            </a:r>
            <a:r>
              <a:rPr lang="en-US">
                <a:solidFill>
                  <a:srgbClr val="F25620"/>
                </a:solidFill>
              </a:rPr>
              <a:t>(</a:t>
            </a:r>
            <a:r>
              <a:rPr lang="en-US">
                <a:solidFill>
                  <a:schemeClr val="accent3"/>
                </a:solidFill>
              </a:rPr>
              <a:t>vaata juhendit Meetodite osast lk 16</a:t>
            </a:r>
            <a:r>
              <a:rPr lang="en-US">
                <a:solidFill>
                  <a:schemeClr val="accent3"/>
                </a:solidFill>
              </a:rPr>
              <a:t>)</a:t>
            </a:r>
            <a:r>
              <a:rPr lang="en-US">
                <a:solidFill>
                  <a:srgbClr val="F25620"/>
                </a:solidFill>
              </a:rPr>
              <a:t> </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[2–5 min]</a:t>
            </a:r>
            <a:endParaRPr b="1">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g30894cc6139_0_824: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6" name="Google Shape;576;g30894cc6139_0_824: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[VALIKULINE HARJUTUS – </a:t>
            </a:r>
            <a:r>
              <a:rPr b="1" lang="en-US">
                <a:solidFill>
                  <a:schemeClr val="dk1"/>
                </a:solidFill>
              </a:rPr>
              <a:t>20 min kõik koos, 5–7 min selle harjutuse jaoks]</a:t>
            </a:r>
            <a:endParaRPr b="1">
              <a:solidFill>
                <a:schemeClr val="dk1"/>
              </a:solidFill>
            </a:endParaRPr>
          </a:p>
          <a:p>
            <a:pPr indent="0" lvl="0" marL="0" rtl="0" algn="l">
              <a:lnSpc>
                <a:spcPct val="100000"/>
              </a:lnSpc>
              <a:spcBef>
                <a:spcPts val="0"/>
              </a:spcBef>
              <a:spcAft>
                <a:spcPts val="0"/>
              </a:spcAft>
              <a:buSzPts val="1100"/>
              <a:buNone/>
            </a:pPr>
            <a:r>
              <a:t/>
            </a:r>
            <a:endParaRPr b="1">
              <a:solidFill>
                <a:schemeClr val="dk1"/>
              </a:solidFill>
            </a:endParaRPr>
          </a:p>
          <a:p>
            <a:pPr indent="0" lvl="0" marL="0" rtl="0" algn="l">
              <a:lnSpc>
                <a:spcPct val="100000"/>
              </a:lnSpc>
              <a:spcBef>
                <a:spcPts val="0"/>
              </a:spcBef>
              <a:spcAft>
                <a:spcPts val="0"/>
              </a:spcAft>
              <a:buSzPts val="1100"/>
              <a:buNone/>
            </a:pPr>
            <a:r>
              <a:rPr lang="en-US">
                <a:solidFill>
                  <a:schemeClr val="dk1"/>
                </a:solidFill>
              </a:rPr>
              <a:t>[Vaata, kuidas grupp end tunneb ja tee lühike arutelu, kui tarvis.]</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[5–7 min]</a:t>
            </a:r>
            <a:endParaRPr b="1">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35:notes"/>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84" name="Google Shape;584;p35:notes"/>
          <p:cNvSpPr/>
          <p:nvPr>
            <p:ph idx="2" type="sldImg"/>
          </p:nvPr>
        </p:nvSpPr>
        <p:spPr>
          <a:xfrm>
            <a:off x="1260175" y="801875"/>
            <a:ext cx="5040025" cy="400942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0894cc6139_0_1: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g30894cc6139_0_1: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[Küsi see küsimus grupilt </a:t>
            </a:r>
            <a:r>
              <a:rPr b="1" lang="en-US">
                <a:solidFill>
                  <a:schemeClr val="dk1"/>
                </a:solidFill>
              </a:rPr>
              <a:t>Mentis</a:t>
            </a:r>
            <a:r>
              <a:rPr lang="en-US">
                <a:solidFill>
                  <a:schemeClr val="dk1"/>
                </a:solidFill>
              </a:rPr>
              <a:t> – </a:t>
            </a:r>
            <a:r>
              <a:rPr b="1" lang="en-US">
                <a:solidFill>
                  <a:schemeClr val="dk1"/>
                </a:solidFill>
              </a:rPr>
              <a:t>1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[Arutlege lühidalt–</a:t>
            </a:r>
            <a:r>
              <a:rPr b="1" lang="en-US">
                <a:solidFill>
                  <a:schemeClr val="dk1"/>
                </a:solidFill>
              </a:rPr>
              <a:t> 2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 Arutelus võite küsida rühmalt natuke tausta. Tooge välja, et emotsioone on palju ja need muutuvad päeva jooksul mitu korda (nt kas tunne on hommikust saati muutunud?)</a:t>
            </a:r>
            <a:r>
              <a:rPr lang="en-US">
                <a:solidFill>
                  <a:schemeClr val="dk1"/>
                </a:solidFill>
              </a:rPr>
              <a:t>]</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0894cc6139_0_10: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g30894cc6139_0_10: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[Küsi see küsimus </a:t>
            </a:r>
            <a:r>
              <a:rPr b="1" lang="en-US">
                <a:solidFill>
                  <a:schemeClr val="dk1"/>
                </a:solidFill>
              </a:rPr>
              <a:t>Mentis</a:t>
            </a:r>
            <a:r>
              <a:rPr lang="en-US">
                <a:solidFill>
                  <a:schemeClr val="dk1"/>
                </a:solidFill>
              </a:rPr>
              <a:t> – </a:t>
            </a:r>
            <a:r>
              <a:rPr b="1" lang="en-US">
                <a:solidFill>
                  <a:schemeClr val="dk1"/>
                </a:solidFill>
              </a:rPr>
              <a:t>1 min</a:t>
            </a:r>
            <a:r>
              <a:rPr lang="en-US">
                <a:solidFill>
                  <a:schemeClr val="dk1"/>
                </a:solidFill>
              </a:rPr>
              <a:t>]</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US">
                <a:solidFill>
                  <a:schemeClr val="dk1"/>
                </a:solidFill>
              </a:rPr>
              <a:t>[Vaadake koos vastuseid ja tee kokkuvõte –</a:t>
            </a:r>
            <a:r>
              <a:rPr b="1" lang="en-US">
                <a:solidFill>
                  <a:schemeClr val="dk1"/>
                </a:solidFill>
              </a:rPr>
              <a:t> 2 min</a:t>
            </a:r>
            <a:r>
              <a:rPr lang="en-US">
                <a:solidFill>
                  <a:schemeClr val="dk1"/>
                </a:solidFill>
              </a:rPr>
              <a:t>]</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0894cc6139_0_18: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g30894cc6139_0_18: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US">
                <a:solidFill>
                  <a:schemeClr val="dk1"/>
                </a:solidFill>
              </a:rPr>
              <a:t>[Küsi see küsimus suurelt grupilt ja lase 2-3 osalejal vastata valjult </a:t>
            </a:r>
            <a:r>
              <a:rPr b="1" lang="en-US">
                <a:solidFill>
                  <a:schemeClr val="dk1"/>
                </a:solidFill>
              </a:rPr>
              <a:t>VÕI </a:t>
            </a:r>
            <a:r>
              <a:rPr lang="en-US">
                <a:solidFill>
                  <a:schemeClr val="dk1"/>
                </a:solidFill>
              </a:rPr>
              <a:t>lase seda küsimust arutleda omavahel paarides.]</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[3 min]</a:t>
            </a:r>
            <a:endParaRPr b="1">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[Selle küsimusega vii tähelepanu sellele, et emotsioone saab suunata ja muuta.]</a:t>
            </a:r>
            <a:endParaRPr b="1">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894cc6139_0_25: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g30894cc6139_0_25: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[Ära kohe küsimusi avatuks kliki. Selgita:]</a:t>
            </a:r>
            <a:endParaRPr/>
          </a:p>
          <a:p>
            <a:pPr indent="0" lvl="0" marL="0" rtl="0" algn="l">
              <a:lnSpc>
                <a:spcPct val="100000"/>
              </a:lnSpc>
              <a:spcBef>
                <a:spcPts val="0"/>
              </a:spcBef>
              <a:spcAft>
                <a:spcPts val="0"/>
              </a:spcAft>
              <a:buSzPts val="1100"/>
              <a:buNone/>
            </a:pPr>
            <a:r>
              <a:rPr b="1" lang="en-US"/>
              <a:t>Varem nägime kliimaemotsioonide ratast, kus emotsioonid on üldiselt sageli kategoriseeritud ratta kujul. Siin näeme kogu emotsioonide spektrit. </a:t>
            </a:r>
            <a:endParaRPr b="1"/>
          </a:p>
          <a:p>
            <a:pPr indent="0" lvl="0" marL="0" rtl="0" algn="l">
              <a:lnSpc>
                <a:spcPct val="100000"/>
              </a:lnSpc>
              <a:spcBef>
                <a:spcPts val="0"/>
              </a:spcBef>
              <a:spcAft>
                <a:spcPts val="0"/>
              </a:spcAft>
              <a:buSzPts val="1100"/>
              <a:buNone/>
            </a:pPr>
            <a:r>
              <a:rPr lang="en-US"/>
              <a:t>Sellel rattal on erinevad versioonid ja erinevad lähenemisviisid emotsioonidele. </a:t>
            </a:r>
            <a:r>
              <a:rPr b="1" lang="en-US"/>
              <a:t>Psühholoog Robert Plutchik usub, et on olemas 34 000 ainulaadset emotsiooni, kuid tavaliselt kogetakse 6-8 põhieemotsiooni. </a:t>
            </a:r>
            <a:r>
              <a:rPr lang="en-US"/>
              <a:t>Teoreetikud ei ole ühel meelel, millised emotsioonid on põhieemotsioonid. Siin näete 6 klassikalist kategooriat (rõõm/õnn, üllatus, viha, kurbus, hirm, vastikus); mõnikord eristatakse ka põlgust ja usaldust/ootust. Hiljutised uuringud näitavad, et on olemas 27 eristuvat emotsiooni. Ülejäänud emotsioonide usutakse olevat põhieemotsioonide nüansirohked variatsioonid. (Cowen &amp; Keltner 2017)</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lang="en-US"/>
              <a:t> [Nüüd avage küsimused. Kui teil on aega, laske osalejatel nende üle arutada, et näha sarnasusi ja erinevusi erinevate tunnete vahel.]</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i="1" lang="en-US"/>
              <a:t>Visuaali viited: tarkvanem.ee </a:t>
            </a:r>
            <a:r>
              <a:rPr i="1" lang="en-US" u="sng">
                <a:solidFill>
                  <a:schemeClr val="hlink"/>
                </a:solidFill>
                <a:hlinkClick r:id="rId2"/>
              </a:rPr>
              <a:t>https://tarkvanem.ee/wp-content/uploads/2018/05/Tark_Vanem_tooleht_kuidas_sa_ennast_tunned.pdf</a:t>
            </a:r>
            <a:r>
              <a:rPr i="1" lang="en-US"/>
              <a:t> </a:t>
            </a:r>
            <a:endParaRPr i="1"/>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0894cc6139_0_39: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g30894cc6139_0_39: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[Küsi grupilt. Lase igaühel, kes soovib valjult vastata.]</a:t>
            </a:r>
            <a:endParaRPr>
              <a:solidFill>
                <a:schemeClr val="dk1"/>
              </a:solidFill>
            </a:endParaRPr>
          </a:p>
          <a:p>
            <a:pPr indent="0" lvl="0" marL="0" rtl="0" algn="l">
              <a:lnSpc>
                <a:spcPct val="100000"/>
              </a:lnSpc>
              <a:spcBef>
                <a:spcPts val="0"/>
              </a:spcBef>
              <a:spcAft>
                <a:spcPts val="0"/>
              </a:spcAft>
              <a:buSzPts val="1100"/>
              <a:buNone/>
            </a:pPr>
            <a:r>
              <a:rPr b="1" lang="en-US">
                <a:solidFill>
                  <a:schemeClr val="dk1"/>
                </a:solidFill>
              </a:rPr>
              <a:t>[1 min]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0894cc6139_0_46: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g30894cc6139_0_46: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t>Ladina etümoloogia:</a:t>
            </a:r>
            <a:endParaRPr b="1"/>
          </a:p>
          <a:p>
            <a:pPr indent="0" lvl="0" marL="0" rtl="0" algn="l">
              <a:lnSpc>
                <a:spcPct val="100000"/>
              </a:lnSpc>
              <a:spcBef>
                <a:spcPts val="0"/>
              </a:spcBef>
              <a:spcAft>
                <a:spcPts val="0"/>
              </a:spcAft>
              <a:buSzPts val="1100"/>
              <a:buNone/>
            </a:pPr>
            <a:r>
              <a:rPr lang="en-US"/>
              <a:t> Sõna "emotsioon" juured ulatuvad ladina keelde, kus see algselt kirjutati kui "emovere", mis koosneb e- (variant ex-st) 'välja' + movere 'liikuma', mis tähendas algselt "välja liikuma". Meie emotsioonide ja tunnete olemus on aistingud, mida tuntakse ja kogetakse meie kehas. Seetõttu on emotsioon midagi, mis liigub meis ja meist välja – energia, mis on pidevas liikumises. </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rPr b="1" lang="en-US"/>
              <a:t>Peaasi.ee: </a:t>
            </a:r>
            <a:endParaRPr/>
          </a:p>
          <a:p>
            <a:pPr indent="0" lvl="0" marL="0" rtl="0" algn="l">
              <a:lnSpc>
                <a:spcPct val="100000"/>
              </a:lnSpc>
              <a:spcBef>
                <a:spcPts val="0"/>
              </a:spcBef>
              <a:spcAft>
                <a:spcPts val="0"/>
              </a:spcAft>
              <a:buSzPts val="1100"/>
              <a:buNone/>
            </a:pPr>
            <a:r>
              <a:rPr lang="en-US"/>
              <a:t>Tunded ehk emotsioonid mitmetahulised, kogu keha haaravad protsessid, millega kaasnevad muutused nii inimese füsioloogias, subjektiivses kogemuses kui ka käitumuslikus väljenduses. Emotsioon tekib, kui inimene hindab olukorra enda jaoks oluliseks. Need on</a:t>
            </a:r>
            <a:r>
              <a:rPr lang="en-US">
                <a:solidFill>
                  <a:schemeClr val="dk1"/>
                </a:solidFill>
              </a:rPr>
              <a:t> seotud mõtete, tunnete, käitumisreaktsioonide ja teatud määral naudingu ja ebamugavustundega. </a:t>
            </a:r>
            <a:endParaRPr>
              <a:solidFill>
                <a:schemeClr val="dk1"/>
              </a:solidFill>
            </a:endParaRPr>
          </a:p>
          <a:p>
            <a:pPr indent="0" lvl="0" marL="0" rtl="0" algn="l">
              <a:lnSpc>
                <a:spcPct val="100000"/>
              </a:lnSpc>
              <a:spcBef>
                <a:spcPts val="0"/>
              </a:spcBef>
              <a:spcAft>
                <a:spcPts val="0"/>
              </a:spcAft>
              <a:buSzPts val="1100"/>
              <a:buNone/>
            </a:pPr>
            <a:r>
              <a:rPr lang="en-US">
                <a:solidFill>
                  <a:schemeClr val="dk1"/>
                </a:solidFill>
              </a:rPr>
              <a:t>Teaduslikku konsensust definitsiooni osas ei ole.</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t/>
            </a:r>
            <a:endParaRPr>
              <a:solidFill>
                <a:schemeClr val="dk1"/>
              </a:solidFill>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0894cc6139_0_59:notes"/>
          <p:cNvSpPr/>
          <p:nvPr>
            <p:ph idx="2" type="sldImg"/>
          </p:nvPr>
        </p:nvSpPr>
        <p:spPr>
          <a:xfrm>
            <a:off x="1260175" y="801875"/>
            <a:ext cx="5040000" cy="40095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Google Shape;191;g30894cc6139_0_59:notes"/>
          <p:cNvSpPr txBox="1"/>
          <p:nvPr>
            <p:ph idx="1" type="body"/>
          </p:nvPr>
        </p:nvSpPr>
        <p:spPr>
          <a:xfrm>
            <a:off x="755950" y="5078600"/>
            <a:ext cx="6047700" cy="481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solidFill>
                  <a:schemeClr val="dk1"/>
                </a:solidFill>
              </a:rPr>
              <a:t>[Jaga osalejad 2-3steks gruppideks, lase neil arutada. </a:t>
            </a:r>
            <a:r>
              <a:rPr lang="en-US">
                <a:solidFill>
                  <a:schemeClr val="dk1"/>
                </a:solidFill>
              </a:rPr>
              <a:t>Lase igal </a:t>
            </a:r>
            <a:r>
              <a:rPr lang="en-US">
                <a:solidFill>
                  <a:schemeClr val="dk1"/>
                </a:solidFill>
              </a:rPr>
              <a:t>grupil kirjutada lühikokkuvõte </a:t>
            </a:r>
            <a:r>
              <a:rPr b="1" lang="en-US">
                <a:solidFill>
                  <a:schemeClr val="dk1"/>
                </a:solidFill>
              </a:rPr>
              <a:t>Mentisse</a:t>
            </a:r>
            <a:r>
              <a:rPr lang="en-US">
                <a:solidFill>
                  <a:schemeClr val="dk1"/>
                </a:solidFill>
              </a:rPr>
              <a:t> – </a:t>
            </a:r>
            <a:r>
              <a:rPr b="1" lang="en-US">
                <a:solidFill>
                  <a:schemeClr val="dk1"/>
                </a:solidFill>
              </a:rPr>
              <a:t>7 min]</a:t>
            </a:r>
            <a:endParaRPr b="1">
              <a:solidFill>
                <a:schemeClr val="dk1"/>
              </a:solidFill>
            </a:endParaRPr>
          </a:p>
          <a:p>
            <a:pPr indent="0" lvl="0" marL="0" rtl="0" algn="l">
              <a:lnSpc>
                <a:spcPct val="100000"/>
              </a:lnSpc>
              <a:spcBef>
                <a:spcPts val="0"/>
              </a:spcBef>
              <a:spcAft>
                <a:spcPts val="0"/>
              </a:spcAft>
              <a:buSzPts val="1100"/>
              <a:buNone/>
            </a:pPr>
            <a:r>
              <a:rPr lang="en-US">
                <a:solidFill>
                  <a:schemeClr val="dk1"/>
                </a:solidFill>
              </a:rPr>
              <a:t>[Vaadake ja arutlege vastuste üle koos–</a:t>
            </a:r>
            <a:r>
              <a:rPr b="1" lang="en-US">
                <a:solidFill>
                  <a:schemeClr val="dk1"/>
                </a:solidFill>
              </a:rPr>
              <a:t> 3 min</a:t>
            </a:r>
            <a:r>
              <a:rPr lang="en-US">
                <a:solidFill>
                  <a:schemeClr val="dk1"/>
                </a:solidFill>
              </a:rPr>
              <a:t>]</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1" name="Shape 11"/>
        <p:cNvGrpSpPr/>
        <p:nvPr/>
      </p:nvGrpSpPr>
      <p:grpSpPr>
        <a:xfrm>
          <a:off x="0" y="0"/>
          <a:ext cx="0" cy="0"/>
          <a:chOff x="0" y="0"/>
          <a:chExt cx="0" cy="0"/>
        </a:xfrm>
      </p:grpSpPr>
      <p:sp>
        <p:nvSpPr>
          <p:cNvPr id="12" name="Google Shape;12;p3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7"/>
          <p:cNvSpPr txBox="1"/>
          <p:nvPr>
            <p:ph idx="1" type="subTitle"/>
          </p:nvPr>
        </p:nvSpPr>
        <p:spPr>
          <a:xfrm>
            <a:off x="2090160" y="641160"/>
            <a:ext cx="8011440" cy="119988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9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96"/>
          <p:cNvSpPr txBox="1"/>
          <p:nvPr>
            <p:ph idx="1" type="body"/>
          </p:nvPr>
        </p:nvSpPr>
        <p:spPr>
          <a:xfrm>
            <a:off x="2090160" y="64116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96"/>
          <p:cNvSpPr txBox="1"/>
          <p:nvPr>
            <p:ph idx="2" type="body"/>
          </p:nvPr>
        </p:nvSpPr>
        <p:spPr>
          <a:xfrm>
            <a:off x="2090160" y="126792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9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97"/>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97"/>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97"/>
          <p:cNvSpPr txBox="1"/>
          <p:nvPr>
            <p:ph idx="3" type="body"/>
          </p:nvPr>
        </p:nvSpPr>
        <p:spPr>
          <a:xfrm>
            <a:off x="209016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97"/>
          <p:cNvSpPr txBox="1"/>
          <p:nvPr>
            <p:ph idx="4" type="body"/>
          </p:nvPr>
        </p:nvSpPr>
        <p:spPr>
          <a:xfrm>
            <a:off x="619524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9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8"/>
          <p:cNvSpPr txBox="1"/>
          <p:nvPr>
            <p:ph idx="1" type="body"/>
          </p:nvPr>
        </p:nvSpPr>
        <p:spPr>
          <a:xfrm>
            <a:off x="209016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98"/>
          <p:cNvSpPr txBox="1"/>
          <p:nvPr>
            <p:ph idx="2" type="body"/>
          </p:nvPr>
        </p:nvSpPr>
        <p:spPr>
          <a:xfrm>
            <a:off x="479880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98"/>
          <p:cNvSpPr txBox="1"/>
          <p:nvPr>
            <p:ph idx="3" type="body"/>
          </p:nvPr>
        </p:nvSpPr>
        <p:spPr>
          <a:xfrm>
            <a:off x="750780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98"/>
          <p:cNvSpPr txBox="1"/>
          <p:nvPr>
            <p:ph idx="4" type="body"/>
          </p:nvPr>
        </p:nvSpPr>
        <p:spPr>
          <a:xfrm>
            <a:off x="209016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98"/>
          <p:cNvSpPr txBox="1"/>
          <p:nvPr>
            <p:ph idx="5" type="body"/>
          </p:nvPr>
        </p:nvSpPr>
        <p:spPr>
          <a:xfrm>
            <a:off x="479880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98"/>
          <p:cNvSpPr txBox="1"/>
          <p:nvPr>
            <p:ph idx="6" type="body"/>
          </p:nvPr>
        </p:nvSpPr>
        <p:spPr>
          <a:xfrm>
            <a:off x="750780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5" name="Shape 65"/>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66" name="Shape 66"/>
        <p:cNvGrpSpPr/>
        <p:nvPr/>
      </p:nvGrpSpPr>
      <p:grpSpPr>
        <a:xfrm>
          <a:off x="0" y="0"/>
          <a:ext cx="0" cy="0"/>
          <a:chOff x="0" y="0"/>
          <a:chExt cx="0" cy="0"/>
        </a:xfrm>
      </p:grpSpPr>
      <p:sp>
        <p:nvSpPr>
          <p:cNvPr id="67" name="Google Shape;67;p16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65"/>
          <p:cNvSpPr txBox="1"/>
          <p:nvPr>
            <p:ph idx="1" type="subTitle"/>
          </p:nvPr>
        </p:nvSpPr>
        <p:spPr>
          <a:xfrm>
            <a:off x="2090160" y="641160"/>
            <a:ext cx="8011440" cy="119988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69" name="Shape 69"/>
        <p:cNvGrpSpPr/>
        <p:nvPr/>
      </p:nvGrpSpPr>
      <p:grpSpPr>
        <a:xfrm>
          <a:off x="0" y="0"/>
          <a:ext cx="0" cy="0"/>
          <a:chOff x="0" y="0"/>
          <a:chExt cx="0" cy="0"/>
        </a:xfrm>
      </p:grpSpPr>
      <p:sp>
        <p:nvSpPr>
          <p:cNvPr id="70" name="Google Shape;70;p16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66"/>
          <p:cNvSpPr txBox="1"/>
          <p:nvPr>
            <p:ph idx="1" type="body"/>
          </p:nvPr>
        </p:nvSpPr>
        <p:spPr>
          <a:xfrm>
            <a:off x="2090160" y="641160"/>
            <a:ext cx="80114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72" name="Shape 72"/>
        <p:cNvGrpSpPr/>
        <p:nvPr/>
      </p:nvGrpSpPr>
      <p:grpSpPr>
        <a:xfrm>
          <a:off x="0" y="0"/>
          <a:ext cx="0" cy="0"/>
          <a:chOff x="0" y="0"/>
          <a:chExt cx="0" cy="0"/>
        </a:xfrm>
      </p:grpSpPr>
      <p:sp>
        <p:nvSpPr>
          <p:cNvPr id="73" name="Google Shape;73;p167"/>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67"/>
          <p:cNvSpPr txBox="1"/>
          <p:nvPr>
            <p:ph idx="1" type="body"/>
          </p:nvPr>
        </p:nvSpPr>
        <p:spPr>
          <a:xfrm>
            <a:off x="209016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5" name="Google Shape;75;p167"/>
          <p:cNvSpPr txBox="1"/>
          <p:nvPr>
            <p:ph idx="2" type="body"/>
          </p:nvPr>
        </p:nvSpPr>
        <p:spPr>
          <a:xfrm>
            <a:off x="619524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6" name="Shape 76"/>
        <p:cNvGrpSpPr/>
        <p:nvPr/>
      </p:nvGrpSpPr>
      <p:grpSpPr>
        <a:xfrm>
          <a:off x="0" y="0"/>
          <a:ext cx="0" cy="0"/>
          <a:chOff x="0" y="0"/>
          <a:chExt cx="0" cy="0"/>
        </a:xfrm>
      </p:grpSpPr>
      <p:sp>
        <p:nvSpPr>
          <p:cNvPr id="77" name="Google Shape;77;p168"/>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78" name="Shape 78"/>
        <p:cNvGrpSpPr/>
        <p:nvPr/>
      </p:nvGrpSpPr>
      <p:grpSpPr>
        <a:xfrm>
          <a:off x="0" y="0"/>
          <a:ext cx="0" cy="0"/>
          <a:chOff x="0" y="0"/>
          <a:chExt cx="0" cy="0"/>
        </a:xfrm>
      </p:grpSpPr>
      <p:sp>
        <p:nvSpPr>
          <p:cNvPr id="79" name="Google Shape;79;p169"/>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80" name="Shape 80"/>
        <p:cNvGrpSpPr/>
        <p:nvPr/>
      </p:nvGrpSpPr>
      <p:grpSpPr>
        <a:xfrm>
          <a:off x="0" y="0"/>
          <a:ext cx="0" cy="0"/>
          <a:chOff x="0" y="0"/>
          <a:chExt cx="0" cy="0"/>
        </a:xfrm>
      </p:grpSpPr>
      <p:sp>
        <p:nvSpPr>
          <p:cNvPr id="81" name="Google Shape;81;p17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70"/>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3" name="Google Shape;83;p170"/>
          <p:cNvSpPr txBox="1"/>
          <p:nvPr>
            <p:ph idx="2" type="body"/>
          </p:nvPr>
        </p:nvSpPr>
        <p:spPr>
          <a:xfrm>
            <a:off x="619524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4" name="Google Shape;84;p170"/>
          <p:cNvSpPr txBox="1"/>
          <p:nvPr>
            <p:ph idx="3" type="body"/>
          </p:nvPr>
        </p:nvSpPr>
        <p:spPr>
          <a:xfrm>
            <a:off x="209016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85" name="Shape 85"/>
        <p:cNvGrpSpPr/>
        <p:nvPr/>
      </p:nvGrpSpPr>
      <p:grpSpPr>
        <a:xfrm>
          <a:off x="0" y="0"/>
          <a:ext cx="0" cy="0"/>
          <a:chOff x="0" y="0"/>
          <a:chExt cx="0" cy="0"/>
        </a:xfrm>
      </p:grpSpPr>
      <p:sp>
        <p:nvSpPr>
          <p:cNvPr id="86" name="Google Shape;86;p17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71"/>
          <p:cNvSpPr txBox="1"/>
          <p:nvPr>
            <p:ph idx="1" type="body"/>
          </p:nvPr>
        </p:nvSpPr>
        <p:spPr>
          <a:xfrm>
            <a:off x="209016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8" name="Google Shape;88;p171"/>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89" name="Google Shape;89;p171"/>
          <p:cNvSpPr txBox="1"/>
          <p:nvPr>
            <p:ph idx="3" type="body"/>
          </p:nvPr>
        </p:nvSpPr>
        <p:spPr>
          <a:xfrm>
            <a:off x="619524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90" name="Shape 90"/>
        <p:cNvGrpSpPr/>
        <p:nvPr/>
      </p:nvGrpSpPr>
      <p:grpSpPr>
        <a:xfrm>
          <a:off x="0" y="0"/>
          <a:ext cx="0" cy="0"/>
          <a:chOff x="0" y="0"/>
          <a:chExt cx="0" cy="0"/>
        </a:xfrm>
      </p:grpSpPr>
      <p:sp>
        <p:nvSpPr>
          <p:cNvPr id="91" name="Google Shape;91;p172"/>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172"/>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3" name="Google Shape;93;p172"/>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4" name="Google Shape;94;p172"/>
          <p:cNvSpPr txBox="1"/>
          <p:nvPr>
            <p:ph idx="3" type="body"/>
          </p:nvPr>
        </p:nvSpPr>
        <p:spPr>
          <a:xfrm>
            <a:off x="2090160" y="126792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95" name="Shape 95"/>
        <p:cNvGrpSpPr/>
        <p:nvPr/>
      </p:nvGrpSpPr>
      <p:grpSpPr>
        <a:xfrm>
          <a:off x="0" y="0"/>
          <a:ext cx="0" cy="0"/>
          <a:chOff x="0" y="0"/>
          <a:chExt cx="0" cy="0"/>
        </a:xfrm>
      </p:grpSpPr>
      <p:sp>
        <p:nvSpPr>
          <p:cNvPr id="96" name="Google Shape;96;p17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73"/>
          <p:cNvSpPr txBox="1"/>
          <p:nvPr>
            <p:ph idx="1" type="body"/>
          </p:nvPr>
        </p:nvSpPr>
        <p:spPr>
          <a:xfrm>
            <a:off x="2090160" y="64116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98" name="Google Shape;98;p173"/>
          <p:cNvSpPr txBox="1"/>
          <p:nvPr>
            <p:ph idx="2" type="body"/>
          </p:nvPr>
        </p:nvSpPr>
        <p:spPr>
          <a:xfrm>
            <a:off x="2090160" y="126792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99" name="Shape 99"/>
        <p:cNvGrpSpPr/>
        <p:nvPr/>
      </p:nvGrpSpPr>
      <p:grpSpPr>
        <a:xfrm>
          <a:off x="0" y="0"/>
          <a:ext cx="0" cy="0"/>
          <a:chOff x="0" y="0"/>
          <a:chExt cx="0" cy="0"/>
        </a:xfrm>
      </p:grpSpPr>
      <p:sp>
        <p:nvSpPr>
          <p:cNvPr id="100" name="Google Shape;100;p17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74"/>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2" name="Google Shape;102;p174"/>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3" name="Google Shape;103;p174"/>
          <p:cNvSpPr txBox="1"/>
          <p:nvPr>
            <p:ph idx="3" type="body"/>
          </p:nvPr>
        </p:nvSpPr>
        <p:spPr>
          <a:xfrm>
            <a:off x="209016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4" name="Google Shape;104;p174"/>
          <p:cNvSpPr txBox="1"/>
          <p:nvPr>
            <p:ph idx="4" type="body"/>
          </p:nvPr>
        </p:nvSpPr>
        <p:spPr>
          <a:xfrm>
            <a:off x="619524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05" name="Shape 105"/>
        <p:cNvGrpSpPr/>
        <p:nvPr/>
      </p:nvGrpSpPr>
      <p:grpSpPr>
        <a:xfrm>
          <a:off x="0" y="0"/>
          <a:ext cx="0" cy="0"/>
          <a:chOff x="0" y="0"/>
          <a:chExt cx="0" cy="0"/>
        </a:xfrm>
      </p:grpSpPr>
      <p:sp>
        <p:nvSpPr>
          <p:cNvPr id="106" name="Google Shape;106;p17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175"/>
          <p:cNvSpPr txBox="1"/>
          <p:nvPr>
            <p:ph idx="1" type="body"/>
          </p:nvPr>
        </p:nvSpPr>
        <p:spPr>
          <a:xfrm>
            <a:off x="209016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8" name="Google Shape;108;p175"/>
          <p:cNvSpPr txBox="1"/>
          <p:nvPr>
            <p:ph idx="2" type="body"/>
          </p:nvPr>
        </p:nvSpPr>
        <p:spPr>
          <a:xfrm>
            <a:off x="479880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09" name="Google Shape;109;p175"/>
          <p:cNvSpPr txBox="1"/>
          <p:nvPr>
            <p:ph idx="3" type="body"/>
          </p:nvPr>
        </p:nvSpPr>
        <p:spPr>
          <a:xfrm>
            <a:off x="7507800" y="64116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10" name="Google Shape;110;p175"/>
          <p:cNvSpPr txBox="1"/>
          <p:nvPr>
            <p:ph idx="4" type="body"/>
          </p:nvPr>
        </p:nvSpPr>
        <p:spPr>
          <a:xfrm>
            <a:off x="209016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11" name="Google Shape;111;p175"/>
          <p:cNvSpPr txBox="1"/>
          <p:nvPr>
            <p:ph idx="5" type="body"/>
          </p:nvPr>
        </p:nvSpPr>
        <p:spPr>
          <a:xfrm>
            <a:off x="479880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112" name="Google Shape;112;p175"/>
          <p:cNvSpPr txBox="1"/>
          <p:nvPr>
            <p:ph idx="6" type="body"/>
          </p:nvPr>
        </p:nvSpPr>
        <p:spPr>
          <a:xfrm>
            <a:off x="7507800" y="1267920"/>
            <a:ext cx="257940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89"/>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89"/>
          <p:cNvSpPr txBox="1"/>
          <p:nvPr>
            <p:ph idx="1" type="body"/>
          </p:nvPr>
        </p:nvSpPr>
        <p:spPr>
          <a:xfrm>
            <a:off x="2090160" y="641160"/>
            <a:ext cx="80114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9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90"/>
          <p:cNvSpPr txBox="1"/>
          <p:nvPr>
            <p:ph idx="1" type="body"/>
          </p:nvPr>
        </p:nvSpPr>
        <p:spPr>
          <a:xfrm>
            <a:off x="209016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90"/>
          <p:cNvSpPr txBox="1"/>
          <p:nvPr>
            <p:ph idx="2" type="body"/>
          </p:nvPr>
        </p:nvSpPr>
        <p:spPr>
          <a:xfrm>
            <a:off x="619524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91"/>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2"/>
          <p:cNvSpPr txBox="1"/>
          <p:nvPr>
            <p:ph idx="1" type="subTitle"/>
          </p:nvPr>
        </p:nvSpPr>
        <p:spPr>
          <a:xfrm>
            <a:off x="609480" y="273600"/>
            <a:ext cx="10972440" cy="53078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93"/>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93"/>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93"/>
          <p:cNvSpPr txBox="1"/>
          <p:nvPr>
            <p:ph idx="2" type="body"/>
          </p:nvPr>
        </p:nvSpPr>
        <p:spPr>
          <a:xfrm>
            <a:off x="619524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93"/>
          <p:cNvSpPr txBox="1"/>
          <p:nvPr>
            <p:ph idx="3" type="body"/>
          </p:nvPr>
        </p:nvSpPr>
        <p:spPr>
          <a:xfrm>
            <a:off x="209016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94"/>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94"/>
          <p:cNvSpPr txBox="1"/>
          <p:nvPr>
            <p:ph idx="1" type="body"/>
          </p:nvPr>
        </p:nvSpPr>
        <p:spPr>
          <a:xfrm>
            <a:off x="2090160" y="641160"/>
            <a:ext cx="3909240" cy="119988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94"/>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94"/>
          <p:cNvSpPr txBox="1"/>
          <p:nvPr>
            <p:ph idx="3" type="body"/>
          </p:nvPr>
        </p:nvSpPr>
        <p:spPr>
          <a:xfrm>
            <a:off x="6195240" y="126792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95"/>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95"/>
          <p:cNvSpPr txBox="1"/>
          <p:nvPr>
            <p:ph idx="1" type="body"/>
          </p:nvPr>
        </p:nvSpPr>
        <p:spPr>
          <a:xfrm>
            <a:off x="209016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95"/>
          <p:cNvSpPr txBox="1"/>
          <p:nvPr>
            <p:ph idx="2" type="body"/>
          </p:nvPr>
        </p:nvSpPr>
        <p:spPr>
          <a:xfrm>
            <a:off x="6195240" y="641160"/>
            <a:ext cx="39092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95"/>
          <p:cNvSpPr txBox="1"/>
          <p:nvPr>
            <p:ph idx="3" type="body"/>
          </p:nvPr>
        </p:nvSpPr>
        <p:spPr>
          <a:xfrm>
            <a:off x="2090160" y="1267920"/>
            <a:ext cx="8011440" cy="57204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image" Target="../media/image6.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36"/>
          <p:cNvSpPr/>
          <p:nvPr/>
        </p:nvSpPr>
        <p:spPr>
          <a:xfrm>
            <a:off x="11474280" y="6205680"/>
            <a:ext cx="286920" cy="288720"/>
          </a:xfrm>
          <a:prstGeom prst="ellipse">
            <a:avLst/>
          </a:prstGeom>
          <a:gradFill>
            <a:gsLst>
              <a:gs pos="0">
                <a:srgbClr val="46B7B7"/>
              </a:gs>
              <a:gs pos="2000">
                <a:srgbClr val="46B7B7"/>
              </a:gs>
              <a:gs pos="100000">
                <a:srgbClr val="7EC5B9"/>
              </a:gs>
            </a:gsLst>
            <a:lin ang="30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 name="Google Shape;7;p36"/>
          <p:cNvSpPr/>
          <p:nvPr/>
        </p:nvSpPr>
        <p:spPr>
          <a:xfrm>
            <a:off x="11285640" y="6226200"/>
            <a:ext cx="664920" cy="241920"/>
          </a:xfrm>
          <a:prstGeom prst="rect">
            <a:avLst/>
          </a:prstGeom>
          <a:noFill/>
          <a:ln>
            <a:noFill/>
          </a:ln>
        </p:spPr>
        <p:txBody>
          <a:bodyPr anchorCtr="0" anchor="t" bIns="45000" lIns="90000" spcFirstLastPara="1" rIns="90000" wrap="square" tIns="45000">
            <a:spAutoFit/>
          </a:bodyPr>
          <a:lstStyle/>
          <a:p>
            <a:pPr indent="0" lvl="0" marL="0" marR="0" rtl="0" algn="ctr">
              <a:lnSpc>
                <a:spcPct val="100000"/>
              </a:lnSpc>
              <a:spcBef>
                <a:spcPts val="0"/>
              </a:spcBef>
              <a:spcAft>
                <a:spcPts val="0"/>
              </a:spcAft>
              <a:buClr>
                <a:srgbClr val="FFFFFF"/>
              </a:buClr>
              <a:buSzPts val="1000"/>
              <a:buFont typeface="Open Sans"/>
              <a:buNone/>
            </a:pPr>
            <a:fld id="{00000000-1234-1234-1234-123412341234}" type="slidenum">
              <a:rPr b="1" i="0" lang="en-US" sz="1000" u="none" cap="none" strike="noStrike">
                <a:solidFill>
                  <a:srgbClr val="FFFFFF"/>
                </a:solidFill>
                <a:latin typeface="Open Sans"/>
                <a:ea typeface="Open Sans"/>
                <a:cs typeface="Open Sans"/>
                <a:sym typeface="Open Sans"/>
              </a:rPr>
              <a:t>‹#›</a:t>
            </a:fld>
            <a:endParaRPr b="0" i="0" sz="1000" u="none" cap="none" strike="noStrike">
              <a:solidFill>
                <a:srgbClr val="000000"/>
              </a:solidFill>
              <a:latin typeface="Arial"/>
              <a:ea typeface="Arial"/>
              <a:cs typeface="Arial"/>
              <a:sym typeface="Arial"/>
            </a:endParaRPr>
          </a:p>
        </p:txBody>
      </p:sp>
      <p:pic>
        <p:nvPicPr>
          <p:cNvPr descr="A logo of a person's face with a tree and birds&#10;&#10;Description automatically generated" id="8" name="Google Shape;8;p36"/>
          <p:cNvPicPr preferRelativeResize="0"/>
          <p:nvPr/>
        </p:nvPicPr>
        <p:blipFill rotWithShape="1">
          <a:blip r:embed="rId1">
            <a:alphaModFix/>
          </a:blip>
          <a:srcRect b="0" l="0" r="0" t="0"/>
          <a:stretch/>
        </p:blipFill>
        <p:spPr>
          <a:xfrm>
            <a:off x="117360" y="25560"/>
            <a:ext cx="1441080" cy="901440"/>
          </a:xfrm>
          <a:prstGeom prst="rect">
            <a:avLst/>
          </a:prstGeom>
          <a:noFill/>
          <a:ln>
            <a:noFill/>
          </a:ln>
        </p:spPr>
      </p:pic>
      <p:sp>
        <p:nvSpPr>
          <p:cNvPr id="9" name="Google Shape;9;p36"/>
          <p:cNvSpPr txBox="1"/>
          <p:nvPr>
            <p:ph idx="1" type="body"/>
          </p:nvPr>
        </p:nvSpPr>
        <p:spPr>
          <a:xfrm>
            <a:off x="0" y="0"/>
            <a:ext cx="12191760" cy="6857640"/>
          </a:xfrm>
          <a:prstGeom prst="rect">
            <a:avLst/>
          </a:prstGeom>
          <a:noFill/>
          <a:ln>
            <a:noFill/>
          </a:ln>
        </p:spPr>
        <p:txBody>
          <a:bodyPr anchorCtr="0" anchor="t" bIns="0" lIns="0" spcFirstLastPara="1" rIns="0" wrap="square" tIns="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6"/>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9" name="Shape 59"/>
        <p:cNvGrpSpPr/>
        <p:nvPr/>
      </p:nvGrpSpPr>
      <p:grpSpPr>
        <a:xfrm>
          <a:off x="0" y="0"/>
          <a:ext cx="0" cy="0"/>
          <a:chOff x="0" y="0"/>
          <a:chExt cx="0" cy="0"/>
        </a:xfrm>
      </p:grpSpPr>
      <p:sp>
        <p:nvSpPr>
          <p:cNvPr id="60" name="Google Shape;60;p50"/>
          <p:cNvSpPr/>
          <p:nvPr/>
        </p:nvSpPr>
        <p:spPr>
          <a:xfrm>
            <a:off x="11474280" y="6205680"/>
            <a:ext cx="286920" cy="288720"/>
          </a:xfrm>
          <a:prstGeom prst="ellipse">
            <a:avLst/>
          </a:prstGeom>
          <a:gradFill>
            <a:gsLst>
              <a:gs pos="0">
                <a:srgbClr val="46B7B7"/>
              </a:gs>
              <a:gs pos="2000">
                <a:srgbClr val="46B7B7"/>
              </a:gs>
              <a:gs pos="100000">
                <a:srgbClr val="7EC5B9"/>
              </a:gs>
            </a:gsLst>
            <a:lin ang="30000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1" name="Google Shape;61;p50"/>
          <p:cNvSpPr/>
          <p:nvPr/>
        </p:nvSpPr>
        <p:spPr>
          <a:xfrm>
            <a:off x="11285640" y="6226200"/>
            <a:ext cx="664920" cy="241920"/>
          </a:xfrm>
          <a:prstGeom prst="rect">
            <a:avLst/>
          </a:prstGeom>
          <a:noFill/>
          <a:ln>
            <a:noFill/>
          </a:ln>
        </p:spPr>
        <p:txBody>
          <a:bodyPr anchorCtr="0" anchor="t" bIns="45000" lIns="90000" spcFirstLastPara="1" rIns="90000" wrap="square" tIns="45000">
            <a:spAutoFit/>
          </a:bodyPr>
          <a:lstStyle/>
          <a:p>
            <a:pPr indent="0" lvl="0" marL="0" marR="0" rtl="0" algn="ctr">
              <a:lnSpc>
                <a:spcPct val="100000"/>
              </a:lnSpc>
              <a:spcBef>
                <a:spcPts val="0"/>
              </a:spcBef>
              <a:spcAft>
                <a:spcPts val="0"/>
              </a:spcAft>
              <a:buClr>
                <a:srgbClr val="FFFFFF"/>
              </a:buClr>
              <a:buSzPts val="1000"/>
              <a:buFont typeface="Open Sans"/>
              <a:buNone/>
            </a:pPr>
            <a:fld id="{00000000-1234-1234-1234-123412341234}" type="slidenum">
              <a:rPr b="1" i="0" lang="en-US" sz="1000" u="none" cap="none" strike="noStrike">
                <a:solidFill>
                  <a:srgbClr val="FFFFFF"/>
                </a:solidFill>
                <a:latin typeface="Open Sans"/>
                <a:ea typeface="Open Sans"/>
                <a:cs typeface="Open Sans"/>
                <a:sym typeface="Open Sans"/>
              </a:rPr>
              <a:t>‹#›</a:t>
            </a:fld>
            <a:endParaRPr b="0" i="0" sz="1000" u="none" cap="none" strike="noStrike">
              <a:solidFill>
                <a:srgbClr val="000000"/>
              </a:solidFill>
              <a:latin typeface="Arial"/>
              <a:ea typeface="Arial"/>
              <a:cs typeface="Arial"/>
              <a:sym typeface="Arial"/>
            </a:endParaRPr>
          </a:p>
        </p:txBody>
      </p:sp>
      <p:pic>
        <p:nvPicPr>
          <p:cNvPr descr="A logo of a person's face with a tree and birds&#10;&#10;Description automatically generated" id="62" name="Google Shape;62;p50"/>
          <p:cNvPicPr preferRelativeResize="0"/>
          <p:nvPr/>
        </p:nvPicPr>
        <p:blipFill rotWithShape="1">
          <a:blip r:embed="rId1">
            <a:alphaModFix/>
          </a:blip>
          <a:srcRect b="0" l="0" r="0" t="0"/>
          <a:stretch/>
        </p:blipFill>
        <p:spPr>
          <a:xfrm>
            <a:off x="117360" y="25560"/>
            <a:ext cx="1441080" cy="901440"/>
          </a:xfrm>
          <a:prstGeom prst="rect">
            <a:avLst/>
          </a:prstGeom>
          <a:noFill/>
          <a:ln>
            <a:noFill/>
          </a:ln>
        </p:spPr>
      </p:pic>
      <p:sp>
        <p:nvSpPr>
          <p:cNvPr id="63" name="Google Shape;63;p50"/>
          <p:cNvSpPr txBox="1"/>
          <p:nvPr>
            <p:ph idx="1" type="body"/>
          </p:nvPr>
        </p:nvSpPr>
        <p:spPr>
          <a:xfrm>
            <a:off x="2090160" y="641160"/>
            <a:ext cx="8011440" cy="119988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4" name="Google Shape;64;p50"/>
          <p:cNvSpPr txBox="1"/>
          <p:nvPr>
            <p:ph type="title"/>
          </p:nvPr>
        </p:nvSpPr>
        <p:spPr>
          <a:xfrm>
            <a:off x="609480" y="273600"/>
            <a:ext cx="10972440" cy="11448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0" Type="http://schemas.openxmlformats.org/officeDocument/2006/relationships/image" Target="../media/image8.png"/><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hyperlink" Target="http://creativecommons.org/licenses/by/4.0/" TargetMode="External"/><Relationship Id="rId4" Type="http://schemas.openxmlformats.org/officeDocument/2006/relationships/image" Target="../media/image12.png"/><Relationship Id="rId9" Type="http://schemas.openxmlformats.org/officeDocument/2006/relationships/hyperlink" Target="https://www.ncbi.nlm.nih.gov/pmc/articles/PMC5617253/" TargetMode="External"/><Relationship Id="rId5" Type="http://schemas.openxmlformats.org/officeDocument/2006/relationships/image" Target="../media/image3.jpg"/><Relationship Id="rId6" Type="http://schemas.openxmlformats.org/officeDocument/2006/relationships/image" Target="../media/image11.png"/><Relationship Id="rId7" Type="http://schemas.openxmlformats.org/officeDocument/2006/relationships/hyperlink" Target="https://tarkvanem.ee/wp-content/uploads/2018/05/Tark_Vanem_tooleht_kuidas_sa_ennast_tunned.pdf" TargetMode="External"/><Relationship Id="rId8" Type="http://schemas.openxmlformats.org/officeDocument/2006/relationships/hyperlink" Target="https://tarkvanem.ee/wp-content/uploads/2018/05/Tark_Vanem_tooleht_kuidas_sa_ennast_tunned.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2797C"/>
        </a:solidFill>
      </p:bgPr>
    </p:bg>
    <p:spTree>
      <p:nvGrpSpPr>
        <p:cNvPr id="116" name="Shape 116"/>
        <p:cNvGrpSpPr/>
        <p:nvPr/>
      </p:nvGrpSpPr>
      <p:grpSpPr>
        <a:xfrm>
          <a:off x="0" y="0"/>
          <a:ext cx="0" cy="0"/>
          <a:chOff x="0" y="0"/>
          <a:chExt cx="0" cy="0"/>
        </a:xfrm>
      </p:grpSpPr>
      <p:sp>
        <p:nvSpPr>
          <p:cNvPr id="117" name="Google Shape;117;p1"/>
          <p:cNvSpPr/>
          <p:nvPr/>
        </p:nvSpPr>
        <p:spPr>
          <a:xfrm>
            <a:off x="0" y="0"/>
            <a:ext cx="12191760" cy="6857640"/>
          </a:xfrm>
          <a:prstGeom prst="rect">
            <a:avLst/>
          </a:pr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 logo for a mental health company&#10;&#10;Description automatically generated" id="118" name="Google Shape;118;p1"/>
          <p:cNvPicPr preferRelativeResize="0"/>
          <p:nvPr/>
        </p:nvPicPr>
        <p:blipFill rotWithShape="1">
          <a:blip r:embed="rId3">
            <a:alphaModFix/>
          </a:blip>
          <a:srcRect b="0" l="0" r="0" t="0"/>
          <a:stretch/>
        </p:blipFill>
        <p:spPr>
          <a:xfrm>
            <a:off x="7168501" y="1334788"/>
            <a:ext cx="4648526" cy="3883274"/>
          </a:xfrm>
          <a:prstGeom prst="rect">
            <a:avLst/>
          </a:prstGeom>
          <a:noFill/>
          <a:ln>
            <a:noFill/>
          </a:ln>
        </p:spPr>
      </p:pic>
      <p:sp>
        <p:nvSpPr>
          <p:cNvPr id="119" name="Google Shape;119;p1"/>
          <p:cNvSpPr/>
          <p:nvPr/>
        </p:nvSpPr>
        <p:spPr>
          <a:xfrm>
            <a:off x="0" y="6087960"/>
            <a:ext cx="12191760" cy="76968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0" name="Google Shape;120;p1"/>
          <p:cNvPicPr preferRelativeResize="0"/>
          <p:nvPr/>
        </p:nvPicPr>
        <p:blipFill rotWithShape="1">
          <a:blip r:embed="rId4">
            <a:alphaModFix/>
          </a:blip>
          <a:srcRect b="0" l="0" r="0" t="0"/>
          <a:stretch/>
        </p:blipFill>
        <p:spPr>
          <a:xfrm>
            <a:off x="0" y="6087960"/>
            <a:ext cx="8760960" cy="788760"/>
          </a:xfrm>
          <a:prstGeom prst="rect">
            <a:avLst/>
          </a:prstGeom>
          <a:noFill/>
          <a:ln>
            <a:noFill/>
          </a:ln>
        </p:spPr>
      </p:pic>
      <p:pic>
        <p:nvPicPr>
          <p:cNvPr descr="Blue text on a white background&#10;&#10;Description automatically generated with medium confidence" id="121" name="Google Shape;121;p1"/>
          <p:cNvPicPr preferRelativeResize="0"/>
          <p:nvPr/>
        </p:nvPicPr>
        <p:blipFill rotWithShape="1">
          <a:blip r:embed="rId5">
            <a:alphaModFix/>
          </a:blip>
          <a:srcRect b="0" l="0" r="0" t="0"/>
          <a:stretch/>
        </p:blipFill>
        <p:spPr>
          <a:xfrm>
            <a:off x="9712440" y="6222600"/>
            <a:ext cx="2479320" cy="518760"/>
          </a:xfrm>
          <a:prstGeom prst="rect">
            <a:avLst/>
          </a:prstGeom>
          <a:noFill/>
          <a:ln>
            <a:noFill/>
          </a:ln>
        </p:spPr>
      </p:pic>
      <p:cxnSp>
        <p:nvCxnSpPr>
          <p:cNvPr id="122" name="Google Shape;122;p1"/>
          <p:cNvCxnSpPr/>
          <p:nvPr/>
        </p:nvCxnSpPr>
        <p:spPr>
          <a:xfrm>
            <a:off x="9021240" y="6271920"/>
            <a:ext cx="360" cy="460080"/>
          </a:xfrm>
          <a:prstGeom prst="straightConnector1">
            <a:avLst/>
          </a:prstGeom>
          <a:noFill/>
          <a:ln cap="flat" cmpd="sng" w="19075">
            <a:solidFill>
              <a:srgbClr val="32797C"/>
            </a:solidFill>
            <a:prstDash val="solid"/>
            <a:miter lim="8000"/>
            <a:headEnd len="sm" w="sm" type="none"/>
            <a:tailEnd len="sm" w="sm" type="none"/>
          </a:ln>
        </p:spPr>
      </p:cxnSp>
      <p:sp>
        <p:nvSpPr>
          <p:cNvPr id="123" name="Google Shape;123;p1"/>
          <p:cNvSpPr/>
          <p:nvPr/>
        </p:nvSpPr>
        <p:spPr>
          <a:xfrm>
            <a:off x="7058025" y="0"/>
            <a:ext cx="5133900" cy="6143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1"/>
          <p:cNvSpPr txBox="1"/>
          <p:nvPr/>
        </p:nvSpPr>
        <p:spPr>
          <a:xfrm>
            <a:off x="438150" y="295275"/>
            <a:ext cx="6384600" cy="2381400"/>
          </a:xfrm>
          <a:prstGeom prst="rect">
            <a:avLst/>
          </a:prstGeom>
          <a:noFill/>
          <a:ln>
            <a:noFill/>
          </a:ln>
        </p:spPr>
        <p:txBody>
          <a:bodyPr anchorCtr="0" anchor="t" bIns="91425" lIns="91425" spcFirstLastPara="1" rIns="91425" wrap="square" tIns="91425">
            <a:noAutofit/>
          </a:bodyPr>
          <a:lstStyle/>
          <a:p>
            <a:pPr indent="0" lvl="0" marL="0" marR="0" rtl="0" algn="l">
              <a:lnSpc>
                <a:spcPct val="85000"/>
              </a:lnSpc>
              <a:spcBef>
                <a:spcPts val="0"/>
              </a:spcBef>
              <a:spcAft>
                <a:spcPts val="0"/>
              </a:spcAft>
              <a:buClr>
                <a:srgbClr val="000000"/>
              </a:buClr>
              <a:buSzPts val="5500"/>
              <a:buFont typeface="Arial"/>
              <a:buNone/>
            </a:pPr>
            <a:r>
              <a:rPr b="1" lang="en-US" sz="5300">
                <a:solidFill>
                  <a:schemeClr val="lt1"/>
                </a:solidFill>
                <a:latin typeface="Calibri"/>
                <a:ea typeface="Calibri"/>
                <a:cs typeface="Calibri"/>
                <a:sym typeface="Calibri"/>
              </a:rPr>
              <a:t>Mis on emotsioonid? </a:t>
            </a:r>
            <a:endParaRPr b="1" i="0" sz="5300" u="none" cap="none" strike="noStrike">
              <a:solidFill>
                <a:schemeClr val="lt1"/>
              </a:solidFill>
              <a:latin typeface="Calibri"/>
              <a:ea typeface="Calibri"/>
              <a:cs typeface="Calibri"/>
              <a:sym typeface="Calibri"/>
            </a:endParaRPr>
          </a:p>
          <a:p>
            <a:pPr indent="0" lvl="0" marL="0" marR="0" rtl="0" algn="l">
              <a:lnSpc>
                <a:spcPct val="85000"/>
              </a:lnSpc>
              <a:spcBef>
                <a:spcPts val="0"/>
              </a:spcBef>
              <a:spcAft>
                <a:spcPts val="0"/>
              </a:spcAft>
              <a:buClr>
                <a:srgbClr val="000000"/>
              </a:buClr>
              <a:buSzPts val="5500"/>
              <a:buFont typeface="Arial"/>
              <a:buNone/>
            </a:pPr>
            <a:r>
              <a:rPr b="1" lang="en-US" sz="5000">
                <a:solidFill>
                  <a:schemeClr val="lt1"/>
                </a:solidFill>
                <a:latin typeface="Calibri"/>
                <a:ea typeface="Calibri"/>
                <a:cs typeface="Calibri"/>
                <a:sym typeface="Calibri"/>
              </a:rPr>
              <a:t>Miks me neid vajame</a:t>
            </a:r>
            <a:r>
              <a:rPr b="1" i="0" lang="en-US" sz="5000" u="none" cap="none" strike="noStrike">
                <a:solidFill>
                  <a:schemeClr val="lt1"/>
                </a:solidFill>
                <a:latin typeface="Calibri"/>
                <a:ea typeface="Calibri"/>
                <a:cs typeface="Calibri"/>
                <a:sym typeface="Calibri"/>
              </a:rPr>
              <a:t>?</a:t>
            </a:r>
            <a:endParaRPr b="0" i="0" sz="2500" u="none" cap="none" strike="noStrike">
              <a:solidFill>
                <a:schemeClr val="lt1"/>
              </a:solidFill>
              <a:latin typeface="Work Sans Medium"/>
              <a:ea typeface="Work Sans Medium"/>
              <a:cs typeface="Work Sans Medium"/>
              <a:sym typeface="Work Sans Medium"/>
            </a:endParaRPr>
          </a:p>
        </p:txBody>
      </p:sp>
      <p:grpSp>
        <p:nvGrpSpPr>
          <p:cNvPr id="125" name="Google Shape;125;p1"/>
          <p:cNvGrpSpPr/>
          <p:nvPr/>
        </p:nvGrpSpPr>
        <p:grpSpPr>
          <a:xfrm>
            <a:off x="0" y="2082575"/>
            <a:ext cx="4099050" cy="1282800"/>
            <a:chOff x="-228600" y="3216050"/>
            <a:chExt cx="4099050" cy="1282800"/>
          </a:xfrm>
        </p:grpSpPr>
        <p:sp>
          <p:nvSpPr>
            <p:cNvPr id="126" name="Google Shape;126;p1"/>
            <p:cNvSpPr/>
            <p:nvPr/>
          </p:nvSpPr>
          <p:spPr>
            <a:xfrm>
              <a:off x="2587650" y="3216050"/>
              <a:ext cx="1282800" cy="1282800"/>
            </a:xfrm>
            <a:prstGeom prst="flowChartDelay">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1"/>
            <p:cNvSpPr/>
            <p:nvPr/>
          </p:nvSpPr>
          <p:spPr>
            <a:xfrm>
              <a:off x="-228600" y="3216050"/>
              <a:ext cx="2838300" cy="1282800"/>
            </a:xfrm>
            <a:prstGeom prst="rect">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8" name="Google Shape;128;p1"/>
          <p:cNvSpPr txBox="1"/>
          <p:nvPr/>
        </p:nvSpPr>
        <p:spPr>
          <a:xfrm>
            <a:off x="514350" y="2423825"/>
            <a:ext cx="34635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3000"/>
              <a:buFont typeface="Arial"/>
              <a:buNone/>
            </a:pPr>
            <a:r>
              <a:rPr lang="en-US" sz="3000">
                <a:solidFill>
                  <a:schemeClr val="dk1"/>
                </a:solidFill>
                <a:latin typeface="Work Sans Medium"/>
                <a:ea typeface="Work Sans Medium"/>
                <a:cs typeface="Work Sans Medium"/>
                <a:sym typeface="Work Sans Medium"/>
              </a:rPr>
              <a:t>Teine </a:t>
            </a:r>
            <a:r>
              <a:rPr b="0" i="0" lang="en-US" sz="3000" u="none" cap="none" strike="noStrike">
                <a:solidFill>
                  <a:schemeClr val="dk1"/>
                </a:solidFill>
                <a:latin typeface="Work Sans Medium"/>
                <a:ea typeface="Work Sans Medium"/>
                <a:cs typeface="Work Sans Medium"/>
                <a:sym typeface="Work Sans Medium"/>
              </a:rPr>
              <a:t>sessioon</a:t>
            </a:r>
            <a:endParaRPr b="0" i="0" sz="3000" u="none" cap="none" strike="noStrike">
              <a:solidFill>
                <a:schemeClr val="dk1"/>
              </a:solidFill>
              <a:latin typeface="Work Sans Medium"/>
              <a:ea typeface="Work Sans Medium"/>
              <a:cs typeface="Work Sans Medium"/>
              <a:sym typeface="Work Sans Medium"/>
            </a:endParaRPr>
          </a:p>
        </p:txBody>
      </p:sp>
      <p:pic>
        <p:nvPicPr>
          <p:cNvPr id="129" name="Google Shape;129;p1"/>
          <p:cNvPicPr preferRelativeResize="0"/>
          <p:nvPr/>
        </p:nvPicPr>
        <p:blipFill rotWithShape="1">
          <a:blip r:embed="rId6">
            <a:alphaModFix/>
          </a:blip>
          <a:srcRect b="0" l="0" r="0" t="0"/>
          <a:stretch/>
        </p:blipFill>
        <p:spPr>
          <a:xfrm>
            <a:off x="7444325" y="1550150"/>
            <a:ext cx="4493914" cy="37192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g30894cc6139_0_65"/>
          <p:cNvSpPr txBox="1"/>
          <p:nvPr/>
        </p:nvSpPr>
        <p:spPr>
          <a:xfrm>
            <a:off x="2091275" y="394707"/>
            <a:ext cx="8009400" cy="714000"/>
          </a:xfrm>
          <a:prstGeom prst="rect">
            <a:avLst/>
          </a:prstGeom>
          <a:noFill/>
          <a:ln>
            <a:noFill/>
          </a:ln>
        </p:spPr>
        <p:txBody>
          <a:bodyPr anchorCtr="0" anchor="t" bIns="91425" lIns="91425" spcFirstLastPara="1" rIns="91425" wrap="square" tIns="91425">
            <a:noAutofit/>
          </a:bodyPr>
          <a:lstStyle/>
          <a:p>
            <a:pPr indent="0" lvl="0" marL="0" marR="0" rtl="0" algn="ctr">
              <a:lnSpc>
                <a:spcPct val="85000"/>
              </a:lnSpc>
              <a:spcBef>
                <a:spcPts val="0"/>
              </a:spcBef>
              <a:spcAft>
                <a:spcPts val="0"/>
              </a:spcAft>
              <a:buClr>
                <a:srgbClr val="000000"/>
              </a:buClr>
              <a:buSzPts val="3000"/>
              <a:buFont typeface="Arial"/>
              <a:buNone/>
            </a:pPr>
            <a:r>
              <a:rPr lang="en-US" sz="3000">
                <a:solidFill>
                  <a:srgbClr val="14676B"/>
                </a:solidFill>
                <a:latin typeface="Work Sans Medium"/>
                <a:ea typeface="Work Sans Medium"/>
                <a:cs typeface="Work Sans Medium"/>
                <a:sym typeface="Work Sans Medium"/>
              </a:rPr>
              <a:t>3 peamist põhjust, </a:t>
            </a:r>
            <a:br>
              <a:rPr lang="en-US" sz="3000">
                <a:solidFill>
                  <a:srgbClr val="14676B"/>
                </a:solidFill>
                <a:latin typeface="Work Sans Medium"/>
                <a:ea typeface="Work Sans Medium"/>
                <a:cs typeface="Work Sans Medium"/>
                <a:sym typeface="Work Sans Medium"/>
              </a:rPr>
            </a:br>
            <a:r>
              <a:rPr lang="en-US" sz="3000">
                <a:solidFill>
                  <a:srgbClr val="14676B"/>
                </a:solidFill>
                <a:latin typeface="Work Sans Medium"/>
                <a:ea typeface="Work Sans Medium"/>
                <a:cs typeface="Work Sans Medium"/>
                <a:sym typeface="Work Sans Medium"/>
              </a:rPr>
              <a:t>miks me vajame emotsioone </a:t>
            </a:r>
            <a:endParaRPr b="0" i="0" sz="3000" u="none" cap="none" strike="noStrike">
              <a:solidFill>
                <a:srgbClr val="14676B"/>
              </a:solidFill>
              <a:latin typeface="Work Sans Medium"/>
              <a:ea typeface="Work Sans Medium"/>
              <a:cs typeface="Work Sans Medium"/>
              <a:sym typeface="Work Sans Medium"/>
            </a:endParaRPr>
          </a:p>
        </p:txBody>
      </p:sp>
      <p:grpSp>
        <p:nvGrpSpPr>
          <p:cNvPr id="201" name="Google Shape;201;g30894cc6139_0_65"/>
          <p:cNvGrpSpPr/>
          <p:nvPr/>
        </p:nvGrpSpPr>
        <p:grpSpPr>
          <a:xfrm>
            <a:off x="4554420" y="2062140"/>
            <a:ext cx="2668200" cy="3217800"/>
            <a:chOff x="4554420" y="2062140"/>
            <a:chExt cx="2668200" cy="3217800"/>
          </a:xfrm>
        </p:grpSpPr>
        <p:sp>
          <p:nvSpPr>
            <p:cNvPr id="202" name="Google Shape;202;g30894cc6139_0_65"/>
            <p:cNvSpPr/>
            <p:nvPr/>
          </p:nvSpPr>
          <p:spPr>
            <a:xfrm rot="-5400000">
              <a:off x="4443120" y="2500440"/>
              <a:ext cx="3217800" cy="2341200"/>
            </a:xfrm>
            <a:prstGeom prst="roundRect">
              <a:avLst>
                <a:gd fmla="val 7631" name="adj"/>
              </a:avLst>
            </a:prstGeom>
            <a:solidFill>
              <a:srgbClr val="FFFFFF"/>
            </a:solidFill>
            <a:ln cap="flat" cmpd="sng" w="28425">
              <a:solidFill>
                <a:srgbClr val="42BA97"/>
              </a:solidFill>
              <a:prstDash val="solid"/>
              <a:miter lim="8000"/>
              <a:headEnd len="sm" w="sm" type="none"/>
              <a:tailEnd len="sm" w="sm" type="none"/>
            </a:ln>
            <a:effectLst>
              <a:outerShdw blurRad="50760" rotWithShape="0" dist="3816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g30894cc6139_0_65"/>
            <p:cNvSpPr/>
            <p:nvPr/>
          </p:nvSpPr>
          <p:spPr>
            <a:xfrm>
              <a:off x="4554420" y="2373540"/>
              <a:ext cx="718800" cy="750600"/>
            </a:xfrm>
            <a:prstGeom prst="roundRect">
              <a:avLst>
                <a:gd fmla="val 7029" name="adj"/>
              </a:avLst>
            </a:prstGeom>
            <a:solidFill>
              <a:srgbClr val="42BA97"/>
            </a:solidFill>
            <a:ln>
              <a:noFill/>
            </a:ln>
            <a:effectLst>
              <a:outerShdw blurRad="50760" rotWithShape="0" dir="2700000" dist="37674">
                <a:srgbClr val="000000">
                  <a:alpha val="4000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b="1" i="0" lang="en-US" sz="3000" u="none" cap="none" strike="noStrike">
                  <a:solidFill>
                    <a:schemeClr val="lt1"/>
                  </a:solidFill>
                  <a:latin typeface="Work Sans"/>
                  <a:ea typeface="Work Sans"/>
                  <a:cs typeface="Work Sans"/>
                  <a:sym typeface="Work Sans"/>
                </a:rPr>
                <a:t>2</a:t>
              </a:r>
              <a:endParaRPr b="0" i="0" sz="1400" u="none" cap="none" strike="noStrike">
                <a:solidFill>
                  <a:srgbClr val="000000"/>
                </a:solidFill>
                <a:latin typeface="Arial"/>
                <a:ea typeface="Arial"/>
                <a:cs typeface="Arial"/>
                <a:sym typeface="Arial"/>
              </a:endParaRPr>
            </a:p>
          </p:txBody>
        </p:sp>
        <p:sp>
          <p:nvSpPr>
            <p:cNvPr id="204" name="Google Shape;204;g30894cc6139_0_65"/>
            <p:cNvSpPr/>
            <p:nvPr/>
          </p:nvSpPr>
          <p:spPr>
            <a:xfrm>
              <a:off x="5128413" y="4311323"/>
              <a:ext cx="1847400" cy="816600"/>
            </a:xfrm>
            <a:prstGeom prst="rect">
              <a:avLst/>
            </a:prstGeom>
            <a:noFill/>
            <a:ln>
              <a:noFill/>
            </a:ln>
          </p:spPr>
          <p:txBody>
            <a:bodyPr anchorCtr="0" anchor="b" bIns="45000" lIns="90000" spcFirstLastPara="1" rIns="90000" wrap="square" tIns="45000">
              <a:noAutofit/>
            </a:bodyPr>
            <a:lstStyle/>
            <a:p>
              <a:pPr indent="0" lvl="0" marL="0" marR="0" rtl="0" algn="ctr">
                <a:lnSpc>
                  <a:spcPct val="100000"/>
                </a:lnSpc>
                <a:spcBef>
                  <a:spcPts val="0"/>
                </a:spcBef>
                <a:spcAft>
                  <a:spcPts val="0"/>
                </a:spcAft>
                <a:buClr>
                  <a:srgbClr val="314546"/>
                </a:buClr>
                <a:buSzPts val="1600"/>
                <a:buFont typeface="Calibri"/>
                <a:buNone/>
              </a:pPr>
              <a:r>
                <a:rPr b="1" lang="en-US" sz="1600">
                  <a:solidFill>
                    <a:srgbClr val="314546"/>
                  </a:solidFill>
                  <a:latin typeface="Calibri"/>
                  <a:ea typeface="Calibri"/>
                  <a:cs typeface="Calibri"/>
                  <a:sym typeface="Calibri"/>
                </a:rPr>
                <a:t>Emotsioonid aitavad meil teistega suhelda</a:t>
              </a:r>
              <a:endParaRPr b="1" i="0" sz="1600" u="none" cap="none" strike="noStrike">
                <a:solidFill>
                  <a:srgbClr val="314546"/>
                </a:solidFill>
                <a:latin typeface="Calibri"/>
                <a:ea typeface="Calibri"/>
                <a:cs typeface="Calibri"/>
                <a:sym typeface="Calibri"/>
              </a:endParaRPr>
            </a:p>
          </p:txBody>
        </p:sp>
        <p:sp>
          <p:nvSpPr>
            <p:cNvPr id="205" name="Google Shape;205;g30894cc6139_0_65"/>
            <p:cNvSpPr/>
            <p:nvPr/>
          </p:nvSpPr>
          <p:spPr>
            <a:xfrm>
              <a:off x="5430900" y="2879650"/>
              <a:ext cx="1330200" cy="886800"/>
            </a:xfrm>
            <a:prstGeom prst="wedgeEllipseCallout">
              <a:avLst>
                <a:gd fmla="val -20833" name="adj1"/>
                <a:gd fmla="val 62500" name="adj2"/>
              </a:avLst>
            </a:prstGeom>
            <a:solidFill>
              <a:srgbClr val="B2DCD5"/>
            </a:solidFill>
            <a:ln cap="flat" cmpd="sng" w="9525">
              <a:solidFill>
                <a:srgbClr val="14676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06" name="Google Shape;206;g30894cc6139_0_65"/>
            <p:cNvGrpSpPr/>
            <p:nvPr/>
          </p:nvGrpSpPr>
          <p:grpSpPr>
            <a:xfrm>
              <a:off x="5779415" y="3148695"/>
              <a:ext cx="545390" cy="379141"/>
              <a:chOff x="8555702" y="3120120"/>
              <a:chExt cx="545390" cy="379141"/>
            </a:xfrm>
          </p:grpSpPr>
          <p:sp>
            <p:nvSpPr>
              <p:cNvPr id="207" name="Google Shape;207;g30894cc6139_0_65"/>
              <p:cNvSpPr/>
              <p:nvPr/>
            </p:nvSpPr>
            <p:spPr>
              <a:xfrm>
                <a:off x="8782200" y="3143880"/>
                <a:ext cx="97818" cy="203624"/>
              </a:xfrm>
              <a:custGeom>
                <a:rect b="b" l="l" r="r" t="t"/>
                <a:pathLst>
                  <a:path extrusionOk="0" h="199143" w="95900">
                    <a:moveTo>
                      <a:pt x="66130" y="0"/>
                    </a:moveTo>
                    <a:cubicBezTo>
                      <a:pt x="89211" y="49778"/>
                      <a:pt x="34793" y="84429"/>
                      <a:pt x="10446" y="119864"/>
                    </a:cubicBezTo>
                    <a:cubicBezTo>
                      <a:pt x="-4559" y="141680"/>
                      <a:pt x="-4680" y="172113"/>
                      <a:pt x="18522" y="188866"/>
                    </a:cubicBezTo>
                    <a:cubicBezTo>
                      <a:pt x="41482" y="205439"/>
                      <a:pt x="80593" y="202365"/>
                      <a:pt x="95900" y="176753"/>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g30894cc6139_0_65"/>
              <p:cNvSpPr/>
              <p:nvPr/>
            </p:nvSpPr>
            <p:spPr>
              <a:xfrm>
                <a:off x="8849880" y="3384360"/>
                <a:ext cx="136115" cy="114901"/>
              </a:xfrm>
              <a:custGeom>
                <a:rect b="b" l="l" r="r" t="t"/>
                <a:pathLst>
                  <a:path extrusionOk="0" h="112648" w="133120">
                    <a:moveTo>
                      <a:pt x="117514" y="0"/>
                    </a:moveTo>
                    <a:cubicBezTo>
                      <a:pt x="100881" y="18139"/>
                      <a:pt x="88527" y="35797"/>
                      <a:pt x="68038" y="47307"/>
                    </a:cubicBezTo>
                    <a:cubicBezTo>
                      <a:pt x="48693" y="58214"/>
                      <a:pt x="27541" y="63096"/>
                      <a:pt x="0" y="65868"/>
                    </a:cubicBezTo>
                    <a:lnTo>
                      <a:pt x="3857" y="72015"/>
                    </a:lnTo>
                    <a:cubicBezTo>
                      <a:pt x="15970" y="92866"/>
                      <a:pt x="45680" y="113296"/>
                      <a:pt x="69725" y="112633"/>
                    </a:cubicBezTo>
                    <a:cubicBezTo>
                      <a:pt x="93831" y="111970"/>
                      <a:pt x="116972" y="97265"/>
                      <a:pt x="127880" y="75751"/>
                    </a:cubicBezTo>
                    <a:cubicBezTo>
                      <a:pt x="138848" y="54297"/>
                      <a:pt x="131254" y="19827"/>
                      <a:pt x="117514" y="0"/>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g30894cc6139_0_65"/>
              <p:cNvSpPr/>
              <p:nvPr/>
            </p:nvSpPr>
            <p:spPr>
              <a:xfrm>
                <a:off x="9042840" y="3120120"/>
                <a:ext cx="58252" cy="58252"/>
              </a:xfrm>
              <a:custGeom>
                <a:rect b="b" l="l" r="r" t="t"/>
                <a:pathLst>
                  <a:path extrusionOk="0" h="57250" w="57250">
                    <a:moveTo>
                      <a:pt x="57250" y="28625"/>
                    </a:moveTo>
                    <a:cubicBezTo>
                      <a:pt x="57250" y="44414"/>
                      <a:pt x="44414" y="57250"/>
                      <a:pt x="28625" y="57250"/>
                    </a:cubicBezTo>
                    <a:cubicBezTo>
                      <a:pt x="12836" y="57250"/>
                      <a:pt x="0" y="44414"/>
                      <a:pt x="0" y="28625"/>
                    </a:cubicBezTo>
                    <a:cubicBezTo>
                      <a:pt x="0" y="12836"/>
                      <a:pt x="12836" y="0"/>
                      <a:pt x="28625" y="0"/>
                    </a:cubicBezTo>
                    <a:cubicBezTo>
                      <a:pt x="44414" y="0"/>
                      <a:pt x="57250" y="12836"/>
                      <a:pt x="57250" y="28625"/>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g30894cc6139_0_65"/>
              <p:cNvSpPr/>
              <p:nvPr/>
            </p:nvSpPr>
            <p:spPr>
              <a:xfrm rot="-4443276">
                <a:off x="8562595" y="3143478"/>
                <a:ext cx="58351" cy="58351"/>
              </a:xfrm>
              <a:custGeom>
                <a:rect b="b" l="l" r="r" t="t"/>
                <a:pathLst>
                  <a:path extrusionOk="0" h="57251" w="57251">
                    <a:moveTo>
                      <a:pt x="57251" y="28626"/>
                    </a:moveTo>
                    <a:cubicBezTo>
                      <a:pt x="57251" y="44435"/>
                      <a:pt x="44435" y="57251"/>
                      <a:pt x="28626" y="57251"/>
                    </a:cubicBezTo>
                    <a:cubicBezTo>
                      <a:pt x="12816" y="57251"/>
                      <a:pt x="0" y="44435"/>
                      <a:pt x="0" y="28626"/>
                    </a:cubicBezTo>
                    <a:cubicBezTo>
                      <a:pt x="0" y="12816"/>
                      <a:pt x="12816" y="0"/>
                      <a:pt x="28626" y="0"/>
                    </a:cubicBezTo>
                    <a:cubicBezTo>
                      <a:pt x="44435" y="0"/>
                      <a:pt x="57251" y="12816"/>
                      <a:pt x="57251" y="28626"/>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211" name="Google Shape;211;g30894cc6139_0_65"/>
          <p:cNvGrpSpPr/>
          <p:nvPr/>
        </p:nvGrpSpPr>
        <p:grpSpPr>
          <a:xfrm>
            <a:off x="1224060" y="2066820"/>
            <a:ext cx="2659920" cy="3217800"/>
            <a:chOff x="1224060" y="2066820"/>
            <a:chExt cx="2659920" cy="3217800"/>
          </a:xfrm>
        </p:grpSpPr>
        <p:sp>
          <p:nvSpPr>
            <p:cNvPr id="212" name="Google Shape;212;g30894cc6139_0_65"/>
            <p:cNvSpPr/>
            <p:nvPr/>
          </p:nvSpPr>
          <p:spPr>
            <a:xfrm rot="-5400000">
              <a:off x="1104480" y="2505120"/>
              <a:ext cx="3217800" cy="2341200"/>
            </a:xfrm>
            <a:prstGeom prst="roundRect">
              <a:avLst>
                <a:gd fmla="val 7631" name="adj"/>
              </a:avLst>
            </a:prstGeom>
            <a:solidFill>
              <a:srgbClr val="FFFFFF"/>
            </a:solidFill>
            <a:ln cap="flat" cmpd="sng" w="28425">
              <a:solidFill>
                <a:srgbClr val="46B7B7"/>
              </a:solidFill>
              <a:prstDash val="solid"/>
              <a:miter lim="8000"/>
              <a:headEnd len="sm" w="sm" type="none"/>
              <a:tailEnd len="sm" w="sm" type="none"/>
            </a:ln>
            <a:effectLst>
              <a:outerShdw blurRad="50760" rotWithShape="0" dist="3816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g30894cc6139_0_65"/>
            <p:cNvSpPr/>
            <p:nvPr/>
          </p:nvSpPr>
          <p:spPr>
            <a:xfrm>
              <a:off x="1224060" y="2378220"/>
              <a:ext cx="718800" cy="750600"/>
            </a:xfrm>
            <a:prstGeom prst="roundRect">
              <a:avLst>
                <a:gd fmla="val 7029" name="adj"/>
              </a:avLst>
            </a:prstGeom>
            <a:solidFill>
              <a:srgbClr val="46B7B7"/>
            </a:solidFill>
            <a:ln>
              <a:noFill/>
            </a:ln>
            <a:effectLst>
              <a:outerShdw blurRad="50760" rotWithShape="0" dir="2700000" dist="37674">
                <a:srgbClr val="000000">
                  <a:alpha val="4000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3000" u="none" cap="none" strike="noStrike">
                  <a:solidFill>
                    <a:schemeClr val="lt1"/>
                  </a:solidFill>
                  <a:latin typeface="Work Sans"/>
                  <a:ea typeface="Work Sans"/>
                  <a:cs typeface="Work Sans"/>
                  <a:sym typeface="Work Sans"/>
                </a:rPr>
                <a:t>1</a:t>
              </a:r>
              <a:endParaRPr b="1" i="0" sz="3000" u="none" cap="none" strike="noStrike">
                <a:solidFill>
                  <a:schemeClr val="lt1"/>
                </a:solidFill>
                <a:latin typeface="Work Sans"/>
                <a:ea typeface="Work Sans"/>
                <a:cs typeface="Work Sans"/>
                <a:sym typeface="Work Sans"/>
              </a:endParaRPr>
            </a:p>
          </p:txBody>
        </p:sp>
        <p:sp>
          <p:nvSpPr>
            <p:cNvPr id="214" name="Google Shape;214;g30894cc6139_0_65"/>
            <p:cNvSpPr/>
            <p:nvPr/>
          </p:nvSpPr>
          <p:spPr>
            <a:xfrm>
              <a:off x="1763525" y="4152622"/>
              <a:ext cx="1848900" cy="975300"/>
            </a:xfrm>
            <a:prstGeom prst="rect">
              <a:avLst/>
            </a:prstGeom>
            <a:noFill/>
            <a:ln>
              <a:noFill/>
            </a:ln>
          </p:spPr>
          <p:txBody>
            <a:bodyPr anchorCtr="0" anchor="b" bIns="45000" lIns="90000" spcFirstLastPara="1" rIns="90000" wrap="square" tIns="45000">
              <a:noAutofit/>
            </a:bodyPr>
            <a:lstStyle/>
            <a:p>
              <a:pPr indent="0" lvl="0" marL="0" marR="0" rtl="0" algn="ctr">
                <a:lnSpc>
                  <a:spcPct val="100000"/>
                </a:lnSpc>
                <a:spcBef>
                  <a:spcPts val="0"/>
                </a:spcBef>
                <a:spcAft>
                  <a:spcPts val="0"/>
                </a:spcAft>
                <a:buClr>
                  <a:srgbClr val="314546"/>
                </a:buClr>
                <a:buSzPts val="1600"/>
                <a:buFont typeface="Calibri"/>
                <a:buNone/>
              </a:pPr>
              <a:r>
                <a:rPr b="1" lang="en-US" sz="1600">
                  <a:solidFill>
                    <a:srgbClr val="314546"/>
                  </a:solidFill>
                  <a:latin typeface="Calibri"/>
                  <a:ea typeface="Calibri"/>
                  <a:cs typeface="Calibri"/>
                  <a:sym typeface="Calibri"/>
                </a:rPr>
                <a:t>Emotsioonid on informatsiooni</a:t>
              </a:r>
              <a:endParaRPr b="1" sz="1600">
                <a:solidFill>
                  <a:srgbClr val="314546"/>
                </a:solidFill>
                <a:latin typeface="Calibri"/>
                <a:ea typeface="Calibri"/>
                <a:cs typeface="Calibri"/>
                <a:sym typeface="Calibri"/>
              </a:endParaRPr>
            </a:p>
            <a:p>
              <a:pPr indent="0" lvl="0" marL="0" marR="0" rtl="0" algn="ctr">
                <a:lnSpc>
                  <a:spcPct val="100000"/>
                </a:lnSpc>
                <a:spcBef>
                  <a:spcPts val="0"/>
                </a:spcBef>
                <a:spcAft>
                  <a:spcPts val="0"/>
                </a:spcAft>
                <a:buClr>
                  <a:srgbClr val="314546"/>
                </a:buClr>
                <a:buSzPts val="1600"/>
                <a:buFont typeface="Calibri"/>
                <a:buNone/>
              </a:pPr>
              <a:r>
                <a:rPr b="1" lang="en-US" sz="1600">
                  <a:solidFill>
                    <a:srgbClr val="314546"/>
                  </a:solidFill>
                  <a:latin typeface="Calibri"/>
                  <a:ea typeface="Calibri"/>
                  <a:cs typeface="Calibri"/>
                  <a:sym typeface="Calibri"/>
                </a:rPr>
                <a:t>allikad </a:t>
              </a:r>
              <a:endParaRPr b="1" i="0" sz="1600" u="none" cap="none" strike="noStrike">
                <a:solidFill>
                  <a:srgbClr val="314546"/>
                </a:solidFill>
                <a:latin typeface="Calibri"/>
                <a:ea typeface="Calibri"/>
                <a:cs typeface="Calibri"/>
                <a:sym typeface="Calibri"/>
              </a:endParaRPr>
            </a:p>
          </p:txBody>
        </p:sp>
        <p:sp>
          <p:nvSpPr>
            <p:cNvPr id="215" name="Google Shape;215;g30894cc6139_0_65"/>
            <p:cNvSpPr/>
            <p:nvPr/>
          </p:nvSpPr>
          <p:spPr>
            <a:xfrm>
              <a:off x="2048275" y="2879650"/>
              <a:ext cx="1330200" cy="886800"/>
            </a:xfrm>
            <a:prstGeom prst="cloudCallout">
              <a:avLst>
                <a:gd fmla="val -20833" name="adj1"/>
                <a:gd fmla="val 62500" name="adj2"/>
              </a:avLst>
            </a:prstGeom>
            <a:solidFill>
              <a:srgbClr val="DAF1F1"/>
            </a:solidFill>
            <a:ln cap="flat" cmpd="sng" w="9525">
              <a:solidFill>
                <a:srgbClr val="14676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g30894cc6139_0_65"/>
            <p:cNvSpPr txBox="1"/>
            <p:nvPr/>
          </p:nvSpPr>
          <p:spPr>
            <a:xfrm>
              <a:off x="2524125" y="2971800"/>
              <a:ext cx="609600" cy="52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100"/>
                <a:buFont typeface="Arial"/>
                <a:buNone/>
              </a:pPr>
              <a:r>
                <a:rPr b="1" i="1" lang="en-US" sz="3100" u="none" cap="none" strike="noStrike">
                  <a:solidFill>
                    <a:srgbClr val="2D6D70"/>
                  </a:solidFill>
                  <a:latin typeface="Old Standard TT"/>
                  <a:ea typeface="Old Standard TT"/>
                  <a:cs typeface="Old Standard TT"/>
                  <a:sym typeface="Old Standard TT"/>
                </a:rPr>
                <a:t>i</a:t>
              </a:r>
              <a:endParaRPr b="1" i="1" sz="3100" u="none" cap="none" strike="noStrike">
                <a:solidFill>
                  <a:srgbClr val="2D6D70"/>
                </a:solidFill>
                <a:latin typeface="Old Standard TT"/>
                <a:ea typeface="Old Standard TT"/>
                <a:cs typeface="Old Standard TT"/>
                <a:sym typeface="Old Standard TT"/>
              </a:endParaRPr>
            </a:p>
          </p:txBody>
        </p:sp>
      </p:grpSp>
      <p:grpSp>
        <p:nvGrpSpPr>
          <p:cNvPr id="217" name="Google Shape;217;g30894cc6139_0_65"/>
          <p:cNvGrpSpPr/>
          <p:nvPr/>
        </p:nvGrpSpPr>
        <p:grpSpPr>
          <a:xfrm>
            <a:off x="7893060" y="2057640"/>
            <a:ext cx="2670180" cy="3217800"/>
            <a:chOff x="7893060" y="2057640"/>
            <a:chExt cx="2670180" cy="3217800"/>
          </a:xfrm>
        </p:grpSpPr>
        <p:sp>
          <p:nvSpPr>
            <p:cNvPr id="218" name="Google Shape;218;g30894cc6139_0_65"/>
            <p:cNvSpPr/>
            <p:nvPr/>
          </p:nvSpPr>
          <p:spPr>
            <a:xfrm rot="-5400000">
              <a:off x="7782840" y="2495040"/>
              <a:ext cx="3217800" cy="2343000"/>
            </a:xfrm>
            <a:prstGeom prst="roundRect">
              <a:avLst>
                <a:gd fmla="val 7631" name="adj"/>
              </a:avLst>
            </a:prstGeom>
            <a:solidFill>
              <a:srgbClr val="FFFFFF"/>
            </a:solidFill>
            <a:ln cap="flat" cmpd="sng" w="28425">
              <a:solidFill>
                <a:srgbClr val="7EC5B9"/>
              </a:solidFill>
              <a:prstDash val="solid"/>
              <a:miter lim="8000"/>
              <a:headEnd len="sm" w="sm" type="none"/>
              <a:tailEnd len="sm" w="sm" type="none"/>
            </a:ln>
            <a:effectLst>
              <a:outerShdw blurRad="50760" rotWithShape="0" dist="38160">
                <a:srgbClr val="000000">
                  <a:alpha val="40000"/>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g30894cc6139_0_65"/>
            <p:cNvSpPr/>
            <p:nvPr/>
          </p:nvSpPr>
          <p:spPr>
            <a:xfrm>
              <a:off x="7893060" y="2370300"/>
              <a:ext cx="718800" cy="750600"/>
            </a:xfrm>
            <a:prstGeom prst="roundRect">
              <a:avLst>
                <a:gd fmla="val 7029" name="adj"/>
              </a:avLst>
            </a:prstGeom>
            <a:solidFill>
              <a:srgbClr val="7EC5B9"/>
            </a:solidFill>
            <a:ln>
              <a:noFill/>
            </a:ln>
            <a:effectLst>
              <a:outerShdw blurRad="50760" rotWithShape="0" dir="2700000" dist="37674">
                <a:srgbClr val="000000">
                  <a:alpha val="40000"/>
                </a:srgbClr>
              </a:outerShdw>
            </a:effectLst>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b="1" i="0" lang="en-US" sz="3000" u="none" cap="none" strike="noStrike">
                  <a:solidFill>
                    <a:schemeClr val="lt1"/>
                  </a:solidFill>
                  <a:latin typeface="Work Sans"/>
                  <a:ea typeface="Work Sans"/>
                  <a:cs typeface="Work Sans"/>
                  <a:sym typeface="Work Sans"/>
                </a:rPr>
                <a:t>3</a:t>
              </a:r>
              <a:endParaRPr b="0" i="0" sz="1400" u="none" cap="none" strike="noStrike">
                <a:solidFill>
                  <a:srgbClr val="000000"/>
                </a:solidFill>
                <a:latin typeface="Arial"/>
                <a:ea typeface="Arial"/>
                <a:cs typeface="Arial"/>
                <a:sym typeface="Arial"/>
              </a:endParaRPr>
            </a:p>
          </p:txBody>
        </p:sp>
        <p:sp>
          <p:nvSpPr>
            <p:cNvPr id="220" name="Google Shape;220;g30894cc6139_0_65"/>
            <p:cNvSpPr/>
            <p:nvPr/>
          </p:nvSpPr>
          <p:spPr>
            <a:xfrm>
              <a:off x="8491625" y="4276222"/>
              <a:ext cx="1847400" cy="886800"/>
            </a:xfrm>
            <a:prstGeom prst="rect">
              <a:avLst/>
            </a:prstGeom>
            <a:noFill/>
            <a:ln>
              <a:noFill/>
            </a:ln>
          </p:spPr>
          <p:txBody>
            <a:bodyPr anchorCtr="0" anchor="b" bIns="45000" lIns="90000" spcFirstLastPara="1" rIns="90000" wrap="square" tIns="45000">
              <a:noAutofit/>
            </a:bodyPr>
            <a:lstStyle/>
            <a:p>
              <a:pPr indent="0" lvl="0" marL="0" marR="0" rtl="0" algn="ctr">
                <a:lnSpc>
                  <a:spcPct val="100000"/>
                </a:lnSpc>
                <a:spcBef>
                  <a:spcPts val="0"/>
                </a:spcBef>
                <a:spcAft>
                  <a:spcPts val="0"/>
                </a:spcAft>
                <a:buClr>
                  <a:srgbClr val="314546"/>
                </a:buClr>
                <a:buSzPts val="1600"/>
                <a:buFont typeface="Calibri"/>
                <a:buNone/>
              </a:pPr>
              <a:r>
                <a:rPr b="1" lang="en-US" sz="1600">
                  <a:solidFill>
                    <a:srgbClr val="314546"/>
                  </a:solidFill>
                  <a:latin typeface="Calibri"/>
                  <a:ea typeface="Calibri"/>
                  <a:cs typeface="Calibri"/>
                  <a:sym typeface="Calibri"/>
                </a:rPr>
                <a:t>Emotsioonid motiveerivad meid tegutsema</a:t>
              </a:r>
              <a:endParaRPr b="1" i="0" sz="1600" u="none" cap="none" strike="noStrike">
                <a:solidFill>
                  <a:srgbClr val="314546"/>
                </a:solidFill>
                <a:latin typeface="Calibri"/>
                <a:ea typeface="Calibri"/>
                <a:cs typeface="Calibri"/>
                <a:sym typeface="Calibri"/>
              </a:endParaRPr>
            </a:p>
          </p:txBody>
        </p:sp>
        <p:sp>
          <p:nvSpPr>
            <p:cNvPr id="221" name="Google Shape;221;g30894cc6139_0_65"/>
            <p:cNvSpPr/>
            <p:nvPr/>
          </p:nvSpPr>
          <p:spPr>
            <a:xfrm rot="809749">
              <a:off x="8710485" y="2742947"/>
              <a:ext cx="1562100" cy="1190629"/>
            </a:xfrm>
            <a:prstGeom prst="irregularSeal2">
              <a:avLst/>
            </a:prstGeom>
            <a:solidFill>
              <a:srgbClr val="DAF1F1"/>
            </a:solidFill>
            <a:ln cap="flat" cmpd="sng" w="9525">
              <a:solidFill>
                <a:srgbClr val="45777B"/>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g30894cc6139_0_65"/>
            <p:cNvSpPr txBox="1"/>
            <p:nvPr/>
          </p:nvSpPr>
          <p:spPr>
            <a:xfrm>
              <a:off x="9262925" y="2990850"/>
              <a:ext cx="609600" cy="52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100"/>
                <a:buFont typeface="Arial"/>
                <a:buNone/>
              </a:pPr>
              <a:r>
                <a:rPr b="1" i="0" lang="en-US" sz="3100" u="none" cap="none" strike="noStrike">
                  <a:solidFill>
                    <a:srgbClr val="2D6D70"/>
                  </a:solidFill>
                  <a:latin typeface="Work Sans"/>
                  <a:ea typeface="Work Sans"/>
                  <a:cs typeface="Work Sans"/>
                  <a:sym typeface="Work Sans"/>
                </a:rPr>
                <a:t>!</a:t>
              </a:r>
              <a:endParaRPr b="1" i="0" sz="3100" u="none" cap="none" strike="noStrike">
                <a:solidFill>
                  <a:srgbClr val="2D6D70"/>
                </a:solidFill>
                <a:latin typeface="Work Sans"/>
                <a:ea typeface="Work Sans"/>
                <a:cs typeface="Work Sans"/>
                <a:sym typeface="Work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gtEl>
                                        <p:attrNameLst>
                                          <p:attrName>style.visibility</p:attrName>
                                        </p:attrNameLst>
                                      </p:cBhvr>
                                      <p:to>
                                        <p:strVal val="visible"/>
                                      </p:to>
                                    </p:set>
                                    <p:animEffect filter="fade" transition="in">
                                      <p:cBhvr>
                                        <p:cTn dur="100"/>
                                        <p:tgtEl>
                                          <p:spTgt spid="2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30894cc6139_0_352"/>
          <p:cNvSpPr/>
          <p:nvPr/>
        </p:nvSpPr>
        <p:spPr>
          <a:xfrm>
            <a:off x="7470538" y="1906981"/>
            <a:ext cx="3039900" cy="3039900"/>
          </a:xfrm>
          <a:prstGeom prst="flowChartDelay">
            <a:avLst/>
          </a:prstGeom>
          <a:solidFill>
            <a:srgbClr val="A5C59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30894cc6139_0_352"/>
          <p:cNvSpPr/>
          <p:nvPr/>
        </p:nvSpPr>
        <p:spPr>
          <a:xfrm flipH="1">
            <a:off x="1681568" y="1906981"/>
            <a:ext cx="3039900" cy="3039900"/>
          </a:xfrm>
          <a:prstGeom prst="flowChartDelay">
            <a:avLst/>
          </a:prstGeom>
          <a:solidFill>
            <a:srgbClr val="A5C59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30894cc6139_0_352"/>
          <p:cNvSpPr/>
          <p:nvPr/>
        </p:nvSpPr>
        <p:spPr>
          <a:xfrm>
            <a:off x="3098313" y="1909050"/>
            <a:ext cx="5867100" cy="3039900"/>
          </a:xfrm>
          <a:prstGeom prst="rect">
            <a:avLst/>
          </a:prstGeom>
          <a:solidFill>
            <a:srgbClr val="A5C59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000">
                <a:solidFill>
                  <a:srgbClr val="14676B"/>
                </a:solidFill>
                <a:latin typeface="Work Sans Medium"/>
                <a:ea typeface="Work Sans Medium"/>
                <a:cs typeface="Work Sans Medium"/>
                <a:sym typeface="Work Sans Medium"/>
              </a:rPr>
              <a:t>Kas mäletad, milliseid emotsioone noored seoses kliimamuutustega kõige rohkem kogesid?</a:t>
            </a:r>
            <a:endParaRPr b="0" i="0" sz="3000" u="none" cap="none" strike="noStrike">
              <a:solidFill>
                <a:srgbClr val="14676B"/>
              </a:solidFill>
              <a:latin typeface="Work Sans Medium"/>
              <a:ea typeface="Work Sans Medium"/>
              <a:cs typeface="Work Sans Medium"/>
              <a:sym typeface="Work Sans Medium"/>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g30894cc6139_0_359"/>
          <p:cNvSpPr/>
          <p:nvPr/>
        </p:nvSpPr>
        <p:spPr>
          <a:xfrm>
            <a:off x="7470538" y="1906981"/>
            <a:ext cx="3039900" cy="30399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g30894cc6139_0_359"/>
          <p:cNvSpPr/>
          <p:nvPr/>
        </p:nvSpPr>
        <p:spPr>
          <a:xfrm flipH="1">
            <a:off x="1681568" y="1906981"/>
            <a:ext cx="3039900" cy="30399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g30894cc6139_0_359"/>
          <p:cNvSpPr/>
          <p:nvPr/>
        </p:nvSpPr>
        <p:spPr>
          <a:xfrm>
            <a:off x="3098313" y="1909050"/>
            <a:ext cx="5867100" cy="3039900"/>
          </a:xfrm>
          <a:prstGeom prst="rect">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000">
                <a:solidFill>
                  <a:schemeClr val="lt1"/>
                </a:solidFill>
                <a:latin typeface="Work Sans Medium"/>
                <a:ea typeface="Work Sans Medium"/>
                <a:cs typeface="Work Sans Medium"/>
                <a:sym typeface="Work Sans Medium"/>
              </a:rPr>
              <a:t>Kui paljud teist on </a:t>
            </a:r>
            <a:br>
              <a:rPr lang="en-US" sz="3000">
                <a:solidFill>
                  <a:schemeClr val="lt1"/>
                </a:solidFill>
                <a:latin typeface="Work Sans Medium"/>
                <a:ea typeface="Work Sans Medium"/>
                <a:cs typeface="Work Sans Medium"/>
                <a:sym typeface="Work Sans Medium"/>
              </a:rPr>
            </a:br>
            <a:r>
              <a:rPr lang="en-US" sz="3000">
                <a:solidFill>
                  <a:schemeClr val="lt1"/>
                </a:solidFill>
                <a:latin typeface="Work Sans Medium"/>
                <a:ea typeface="Work Sans Medium"/>
                <a:cs typeface="Work Sans Medium"/>
                <a:sym typeface="Work Sans Medium"/>
              </a:rPr>
              <a:t>rääkinud noorega, </a:t>
            </a:r>
            <a:br>
              <a:rPr lang="en-US" sz="3000">
                <a:solidFill>
                  <a:schemeClr val="lt1"/>
                </a:solidFill>
                <a:latin typeface="Work Sans Medium"/>
                <a:ea typeface="Work Sans Medium"/>
                <a:cs typeface="Work Sans Medium"/>
                <a:sym typeface="Work Sans Medium"/>
              </a:rPr>
            </a:br>
            <a:r>
              <a:rPr lang="en-US" sz="3000">
                <a:solidFill>
                  <a:schemeClr val="lt1"/>
                </a:solidFill>
                <a:latin typeface="Work Sans Medium"/>
                <a:ea typeface="Work Sans Medium"/>
                <a:cs typeface="Work Sans Medium"/>
                <a:sym typeface="Work Sans Medium"/>
              </a:rPr>
              <a:t>kes on väljendanud … ? </a:t>
            </a:r>
            <a:endParaRPr b="0" i="0" sz="3000" u="none" cap="none" strike="noStrike">
              <a:solidFill>
                <a:schemeClr val="lt1"/>
              </a:solidFill>
              <a:latin typeface="Work Sans Medium"/>
              <a:ea typeface="Work Sans Medium"/>
              <a:cs typeface="Work Sans Medium"/>
              <a:sym typeface="Work Sans Medium"/>
            </a:endParaRPr>
          </a:p>
        </p:txBody>
      </p:sp>
      <p:sp>
        <p:nvSpPr>
          <p:cNvPr id="237" name="Google Shape;237;g30894cc6139_0_359"/>
          <p:cNvSpPr txBox="1"/>
          <p:nvPr/>
        </p:nvSpPr>
        <p:spPr>
          <a:xfrm>
            <a:off x="3627450" y="12928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4BA798"/>
                </a:solidFill>
                <a:latin typeface="Calibri"/>
                <a:ea typeface="Calibri"/>
                <a:cs typeface="Calibri"/>
                <a:sym typeface="Calibri"/>
              </a:rPr>
              <a:t>NÄITA KÄTEGA</a:t>
            </a:r>
            <a:r>
              <a:rPr b="1" i="0" lang="en-US" sz="2000" u="none" cap="none" strike="noStrike">
                <a:solidFill>
                  <a:srgbClr val="4BA798"/>
                </a:solidFill>
                <a:latin typeface="Calibri"/>
                <a:ea typeface="Calibri"/>
                <a:cs typeface="Calibri"/>
                <a:sym typeface="Calibri"/>
              </a:rPr>
              <a:t>:</a:t>
            </a:r>
            <a:endParaRPr b="1" i="0" sz="2000" u="none" cap="none" strike="noStrike">
              <a:solidFill>
                <a:srgbClr val="4BA798"/>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grpSp>
        <p:nvGrpSpPr>
          <p:cNvPr id="242" name="Google Shape;242;g30894cc6139_0_366"/>
          <p:cNvGrpSpPr/>
          <p:nvPr/>
        </p:nvGrpSpPr>
        <p:grpSpPr>
          <a:xfrm>
            <a:off x="0" y="1107675"/>
            <a:ext cx="3653056" cy="1282806"/>
            <a:chOff x="217394" y="3216044"/>
            <a:chExt cx="3653056" cy="1282806"/>
          </a:xfrm>
        </p:grpSpPr>
        <p:sp>
          <p:nvSpPr>
            <p:cNvPr id="243" name="Google Shape;243;g30894cc6139_0_366"/>
            <p:cNvSpPr/>
            <p:nvPr/>
          </p:nvSpPr>
          <p:spPr>
            <a:xfrm>
              <a:off x="2587650" y="3216050"/>
              <a:ext cx="1282800" cy="1282800"/>
            </a:xfrm>
            <a:prstGeom prst="flowChartDelay">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g30894cc6139_0_366"/>
            <p:cNvSpPr/>
            <p:nvPr/>
          </p:nvSpPr>
          <p:spPr>
            <a:xfrm>
              <a:off x="217394" y="3216044"/>
              <a:ext cx="2392200" cy="1282800"/>
            </a:xfrm>
            <a:prstGeom prst="rect">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5" name="Google Shape;245;g30894cc6139_0_366"/>
          <p:cNvSpPr txBox="1"/>
          <p:nvPr/>
        </p:nvSpPr>
        <p:spPr>
          <a:xfrm>
            <a:off x="895350" y="1448931"/>
            <a:ext cx="35757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3000"/>
              <a:buFont typeface="Arial"/>
              <a:buNone/>
            </a:pPr>
            <a:r>
              <a:rPr lang="en-US" sz="3000">
                <a:solidFill>
                  <a:schemeClr val="dk1"/>
                </a:solidFill>
                <a:latin typeface="Work Sans Medium"/>
                <a:ea typeface="Work Sans Medium"/>
                <a:cs typeface="Work Sans Medium"/>
                <a:sym typeface="Work Sans Medium"/>
              </a:rPr>
              <a:t>Oluline</a:t>
            </a:r>
            <a:r>
              <a:rPr b="0" i="0" lang="en-US" sz="3000" u="none" cap="none" strike="noStrike">
                <a:solidFill>
                  <a:schemeClr val="dk1"/>
                </a:solidFill>
                <a:latin typeface="Work Sans Medium"/>
                <a:ea typeface="Work Sans Medium"/>
                <a:cs typeface="Work Sans Medium"/>
                <a:sym typeface="Work Sans Medium"/>
              </a:rPr>
              <a:t>!</a:t>
            </a:r>
            <a:endParaRPr b="0" i="0" sz="3000" u="none" cap="none" strike="noStrike">
              <a:solidFill>
                <a:schemeClr val="dk1"/>
              </a:solidFill>
              <a:latin typeface="Work Sans Medium"/>
              <a:ea typeface="Work Sans Medium"/>
              <a:cs typeface="Work Sans Medium"/>
              <a:sym typeface="Work Sans Medium"/>
            </a:endParaRPr>
          </a:p>
        </p:txBody>
      </p:sp>
      <p:sp>
        <p:nvSpPr>
          <p:cNvPr id="246" name="Google Shape;246;g30894cc6139_0_366"/>
          <p:cNvSpPr txBox="1"/>
          <p:nvPr/>
        </p:nvSpPr>
        <p:spPr>
          <a:xfrm>
            <a:off x="895350" y="3028223"/>
            <a:ext cx="4295100" cy="194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lang="en-US" sz="3000">
                <a:solidFill>
                  <a:schemeClr val="dk1"/>
                </a:solidFill>
                <a:latin typeface="Calibri"/>
                <a:ea typeface="Calibri"/>
                <a:cs typeface="Calibri"/>
                <a:sym typeface="Calibri"/>
              </a:rPr>
              <a:t>Valideeri </a:t>
            </a:r>
            <a:r>
              <a:rPr b="1" i="0" lang="en-US" sz="3000" u="none" cap="none" strike="noStrike">
                <a:solidFill>
                  <a:schemeClr val="dk1"/>
                </a:solidFill>
                <a:latin typeface="Calibri"/>
                <a:ea typeface="Calibri"/>
                <a:cs typeface="Calibri"/>
                <a:sym typeface="Calibri"/>
              </a:rPr>
              <a:t>&amp; </a:t>
            </a:r>
            <a:r>
              <a:rPr b="1" lang="en-US" sz="3000">
                <a:solidFill>
                  <a:schemeClr val="dk1"/>
                </a:solidFill>
                <a:latin typeface="Calibri"/>
                <a:ea typeface="Calibri"/>
                <a:cs typeface="Calibri"/>
                <a:sym typeface="Calibri"/>
              </a:rPr>
              <a:t>normaliseeri</a:t>
            </a:r>
            <a:endParaRPr b="1" i="0" sz="30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3000"/>
              <a:buFont typeface="Arial"/>
              <a:buNone/>
            </a:pPr>
            <a:r>
              <a:t/>
            </a:r>
            <a:endParaRPr b="1" i="0" sz="30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1000"/>
              </a:spcAft>
              <a:buClr>
                <a:srgbClr val="000000"/>
              </a:buClr>
              <a:buSzPts val="3000"/>
              <a:buFont typeface="Arial"/>
              <a:buNone/>
            </a:pPr>
            <a:r>
              <a:rPr b="1" lang="en-US" sz="3000">
                <a:solidFill>
                  <a:schemeClr val="dk1"/>
                </a:solidFill>
                <a:latin typeface="Calibri"/>
                <a:ea typeface="Calibri"/>
                <a:cs typeface="Calibri"/>
                <a:sym typeface="Calibri"/>
              </a:rPr>
              <a:t>Ühendus</a:t>
            </a:r>
            <a:r>
              <a:rPr b="1" i="0" lang="en-US" sz="3000" u="none" cap="none" strike="noStrike">
                <a:solidFill>
                  <a:schemeClr val="dk1"/>
                </a:solidFill>
                <a:latin typeface="Calibri"/>
                <a:ea typeface="Calibri"/>
                <a:cs typeface="Calibri"/>
                <a:sym typeface="Calibri"/>
              </a:rPr>
              <a:t> &amp; </a:t>
            </a:r>
            <a:r>
              <a:rPr b="1" lang="en-US" sz="3000">
                <a:solidFill>
                  <a:schemeClr val="dk1"/>
                </a:solidFill>
                <a:latin typeface="Calibri"/>
                <a:ea typeface="Calibri"/>
                <a:cs typeface="Calibri"/>
                <a:sym typeface="Calibri"/>
              </a:rPr>
              <a:t>tugi </a:t>
            </a:r>
            <a:endParaRPr b="1" i="0" sz="3000" u="none" cap="none" strike="noStrike">
              <a:solidFill>
                <a:schemeClr val="dk1"/>
              </a:solidFill>
              <a:latin typeface="Calibri"/>
              <a:ea typeface="Calibri"/>
              <a:cs typeface="Calibri"/>
              <a:sym typeface="Calibri"/>
            </a:endParaRPr>
          </a:p>
        </p:txBody>
      </p:sp>
      <p:sp>
        <p:nvSpPr>
          <p:cNvPr id="247" name="Google Shape;247;g30894cc6139_0_366"/>
          <p:cNvSpPr/>
          <p:nvPr/>
        </p:nvSpPr>
        <p:spPr>
          <a:xfrm rot="5400000">
            <a:off x="2291089" y="3819227"/>
            <a:ext cx="402650" cy="256332"/>
          </a:xfrm>
          <a:custGeom>
            <a:rect b="b" l="l" r="r" t="t"/>
            <a:pathLst>
              <a:path extrusionOk="0" h="1331595" w="2091690">
                <a:moveTo>
                  <a:pt x="1545908" y="0"/>
                </a:moveTo>
                <a:lnTo>
                  <a:pt x="1307783" y="0"/>
                </a:lnTo>
                <a:cubicBezTo>
                  <a:pt x="1307783" y="212408"/>
                  <a:pt x="1392555" y="405765"/>
                  <a:pt x="1530668" y="546735"/>
                </a:cubicBezTo>
                <a:lnTo>
                  <a:pt x="0" y="546735"/>
                </a:lnTo>
                <a:lnTo>
                  <a:pt x="0" y="784860"/>
                </a:lnTo>
                <a:lnTo>
                  <a:pt x="1529715" y="784860"/>
                </a:lnTo>
                <a:cubicBezTo>
                  <a:pt x="1391603" y="926783"/>
                  <a:pt x="1306830" y="1119188"/>
                  <a:pt x="1306830" y="1331595"/>
                </a:cubicBezTo>
                <a:lnTo>
                  <a:pt x="1544955" y="1331595"/>
                </a:lnTo>
                <a:cubicBezTo>
                  <a:pt x="1544955" y="1029653"/>
                  <a:pt x="1790700" y="784860"/>
                  <a:pt x="2091690" y="784860"/>
                </a:cubicBezTo>
                <a:lnTo>
                  <a:pt x="2091690" y="546735"/>
                </a:lnTo>
                <a:cubicBezTo>
                  <a:pt x="1790700" y="546735"/>
                  <a:pt x="1545908" y="301943"/>
                  <a:pt x="1545908" y="0"/>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48" name="Google Shape;248;g30894cc6139_0_366"/>
          <p:cNvPicPr preferRelativeResize="0"/>
          <p:nvPr/>
        </p:nvPicPr>
        <p:blipFill>
          <a:blip r:embed="rId3">
            <a:alphaModFix/>
          </a:blip>
          <a:stretch>
            <a:fillRect/>
          </a:stretch>
        </p:blipFill>
        <p:spPr>
          <a:xfrm>
            <a:off x="5609500" y="121700"/>
            <a:ext cx="6433725" cy="6736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2797C"/>
        </a:solidFill>
      </p:bgPr>
    </p:bg>
    <p:spTree>
      <p:nvGrpSpPr>
        <p:cNvPr id="252" name="Shape 252"/>
        <p:cNvGrpSpPr/>
        <p:nvPr/>
      </p:nvGrpSpPr>
      <p:grpSpPr>
        <a:xfrm>
          <a:off x="0" y="0"/>
          <a:ext cx="0" cy="0"/>
          <a:chOff x="0" y="0"/>
          <a:chExt cx="0" cy="0"/>
        </a:xfrm>
      </p:grpSpPr>
      <p:sp>
        <p:nvSpPr>
          <p:cNvPr id="253" name="Google Shape;253;g2d3b5114961_0_311"/>
          <p:cNvSpPr/>
          <p:nvPr/>
        </p:nvSpPr>
        <p:spPr>
          <a:xfrm>
            <a:off x="0" y="0"/>
            <a:ext cx="12191700" cy="6857700"/>
          </a:xfrm>
          <a:prstGeom prst="rect">
            <a:avLst/>
          </a:pr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A logo for a mental health company&#10;&#10;Description automatically generated" id="254" name="Google Shape;254;g2d3b5114961_0_311"/>
          <p:cNvPicPr preferRelativeResize="0"/>
          <p:nvPr/>
        </p:nvPicPr>
        <p:blipFill rotWithShape="1">
          <a:blip r:embed="rId3">
            <a:alphaModFix/>
          </a:blip>
          <a:srcRect b="0" l="0" r="0" t="0"/>
          <a:stretch/>
        </p:blipFill>
        <p:spPr>
          <a:xfrm>
            <a:off x="7168501" y="1334788"/>
            <a:ext cx="4648526" cy="3883274"/>
          </a:xfrm>
          <a:prstGeom prst="rect">
            <a:avLst/>
          </a:prstGeom>
          <a:noFill/>
          <a:ln>
            <a:noFill/>
          </a:ln>
        </p:spPr>
      </p:pic>
      <p:cxnSp>
        <p:nvCxnSpPr>
          <p:cNvPr id="255" name="Google Shape;255;g2d3b5114961_0_311"/>
          <p:cNvCxnSpPr/>
          <p:nvPr/>
        </p:nvCxnSpPr>
        <p:spPr>
          <a:xfrm>
            <a:off x="9021240" y="6271920"/>
            <a:ext cx="300" cy="460200"/>
          </a:xfrm>
          <a:prstGeom prst="straightConnector1">
            <a:avLst/>
          </a:prstGeom>
          <a:noFill/>
          <a:ln cap="flat" cmpd="sng" w="19075">
            <a:solidFill>
              <a:srgbClr val="32797C"/>
            </a:solidFill>
            <a:prstDash val="solid"/>
            <a:miter lim="8000"/>
            <a:headEnd len="sm" w="sm" type="none"/>
            <a:tailEnd len="sm" w="sm" type="none"/>
          </a:ln>
        </p:spPr>
      </p:cxnSp>
      <p:sp>
        <p:nvSpPr>
          <p:cNvPr id="256" name="Google Shape;256;g2d3b5114961_0_311"/>
          <p:cNvSpPr/>
          <p:nvPr/>
        </p:nvSpPr>
        <p:spPr>
          <a:xfrm>
            <a:off x="7058025" y="0"/>
            <a:ext cx="5133900" cy="6857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7" name="Google Shape;257;g2d3b5114961_0_311"/>
          <p:cNvSpPr txBox="1"/>
          <p:nvPr/>
        </p:nvSpPr>
        <p:spPr>
          <a:xfrm>
            <a:off x="417675" y="364650"/>
            <a:ext cx="6108900" cy="5814000"/>
          </a:xfrm>
          <a:prstGeom prst="rect">
            <a:avLst/>
          </a:prstGeom>
          <a:noFill/>
          <a:ln>
            <a:noFill/>
          </a:ln>
        </p:spPr>
        <p:txBody>
          <a:bodyPr anchorCtr="0" anchor="t" bIns="91425" lIns="91425" spcFirstLastPara="1" rIns="91425" wrap="square" tIns="91425">
            <a:noAutofit/>
          </a:bodyPr>
          <a:lstStyle/>
          <a:p>
            <a:pPr indent="0" lvl="0" marL="0" marR="0" rtl="0" algn="l">
              <a:lnSpc>
                <a:spcPct val="85000"/>
              </a:lnSpc>
              <a:spcBef>
                <a:spcPts val="0"/>
              </a:spcBef>
              <a:spcAft>
                <a:spcPts val="0"/>
              </a:spcAft>
              <a:buClr>
                <a:srgbClr val="000000"/>
              </a:buClr>
              <a:buSzPts val="5500"/>
              <a:buFont typeface="Arial"/>
              <a:buNone/>
            </a:pPr>
            <a:r>
              <a:rPr b="1" lang="en-US" sz="5500">
                <a:solidFill>
                  <a:schemeClr val="lt1"/>
                </a:solidFill>
                <a:latin typeface="Calibri"/>
                <a:ea typeface="Calibri"/>
                <a:cs typeface="Calibri"/>
                <a:sym typeface="Calibri"/>
              </a:rPr>
              <a:t>Ülevaade ärevusest </a:t>
            </a:r>
            <a:endParaRPr b="1" sz="5500">
              <a:solidFill>
                <a:schemeClr val="lt1"/>
              </a:solidFill>
              <a:latin typeface="Calibri"/>
              <a:ea typeface="Calibri"/>
              <a:cs typeface="Calibri"/>
              <a:sym typeface="Calibri"/>
            </a:endParaRPr>
          </a:p>
          <a:p>
            <a:pPr indent="0" lvl="0" marL="0" marR="0" rtl="0" algn="l">
              <a:lnSpc>
                <a:spcPct val="85000"/>
              </a:lnSpc>
              <a:spcBef>
                <a:spcPts val="1000"/>
              </a:spcBef>
              <a:spcAft>
                <a:spcPts val="0"/>
              </a:spcAft>
              <a:buClr>
                <a:srgbClr val="000000"/>
              </a:buClr>
              <a:buSzPts val="5500"/>
              <a:buFont typeface="Arial"/>
              <a:buNone/>
            </a:pPr>
            <a:r>
              <a:rPr b="1" lang="en-US" sz="4000">
                <a:solidFill>
                  <a:schemeClr val="lt1"/>
                </a:solidFill>
                <a:latin typeface="Calibri"/>
                <a:ea typeface="Calibri"/>
                <a:cs typeface="Calibri"/>
                <a:sym typeface="Calibri"/>
              </a:rPr>
              <a:t>Üks levinumaid kliimamuutustega seotud tundeid </a:t>
            </a:r>
            <a:endParaRPr b="1" sz="4000">
              <a:solidFill>
                <a:schemeClr val="lt1"/>
              </a:solidFill>
              <a:latin typeface="Calibri"/>
              <a:ea typeface="Calibri"/>
              <a:cs typeface="Calibri"/>
              <a:sym typeface="Calibri"/>
            </a:endParaRPr>
          </a:p>
          <a:p>
            <a:pPr indent="0" lvl="0" marL="0" marR="0" rtl="0" algn="l">
              <a:lnSpc>
                <a:spcPct val="85000"/>
              </a:lnSpc>
              <a:spcBef>
                <a:spcPts val="1000"/>
              </a:spcBef>
              <a:spcAft>
                <a:spcPts val="0"/>
              </a:spcAft>
              <a:buClr>
                <a:srgbClr val="000000"/>
              </a:buClr>
              <a:buSzPts val="5500"/>
              <a:buFont typeface="Arial"/>
              <a:buNone/>
            </a:pPr>
            <a:r>
              <a:t/>
            </a:r>
            <a:endParaRPr b="1" sz="4000">
              <a:solidFill>
                <a:schemeClr val="lt1"/>
              </a:solidFill>
              <a:latin typeface="Calibri"/>
              <a:ea typeface="Calibri"/>
              <a:cs typeface="Calibri"/>
              <a:sym typeface="Calibri"/>
            </a:endParaRPr>
          </a:p>
        </p:txBody>
      </p:sp>
      <p:grpSp>
        <p:nvGrpSpPr>
          <p:cNvPr id="258" name="Google Shape;258;g2d3b5114961_0_311"/>
          <p:cNvGrpSpPr/>
          <p:nvPr/>
        </p:nvGrpSpPr>
        <p:grpSpPr>
          <a:xfrm>
            <a:off x="7285856" y="1937938"/>
            <a:ext cx="4587980" cy="4767803"/>
            <a:chOff x="6104160" y="1025280"/>
            <a:chExt cx="5328664" cy="5537518"/>
          </a:xfrm>
        </p:grpSpPr>
        <p:grpSp>
          <p:nvGrpSpPr>
            <p:cNvPr id="259" name="Google Shape;259;g2d3b5114961_0_311"/>
            <p:cNvGrpSpPr/>
            <p:nvPr/>
          </p:nvGrpSpPr>
          <p:grpSpPr>
            <a:xfrm>
              <a:off x="7617240" y="1750680"/>
              <a:ext cx="2466576" cy="2587941"/>
              <a:chOff x="7617240" y="1750680"/>
              <a:chExt cx="2466576" cy="2587941"/>
            </a:xfrm>
          </p:grpSpPr>
          <p:sp>
            <p:nvSpPr>
              <p:cNvPr id="260" name="Google Shape;260;g2d3b5114961_0_311"/>
              <p:cNvSpPr/>
              <p:nvPr/>
            </p:nvSpPr>
            <p:spPr>
              <a:xfrm>
                <a:off x="7694280" y="2370240"/>
                <a:ext cx="2270074" cy="1710564"/>
              </a:xfrm>
              <a:custGeom>
                <a:rect b="b" l="l" r="r" t="t"/>
                <a:pathLst>
                  <a:path extrusionOk="0" h="1672923" w="2220121">
                    <a:moveTo>
                      <a:pt x="2194697" y="1020745"/>
                    </a:moveTo>
                    <a:cubicBezTo>
                      <a:pt x="2189996" y="1007126"/>
                      <a:pt x="2184632" y="993807"/>
                      <a:pt x="2178727" y="980791"/>
                    </a:cubicBezTo>
                    <a:cubicBezTo>
                      <a:pt x="2115149" y="841702"/>
                      <a:pt x="2093815" y="717740"/>
                      <a:pt x="2086463" y="562923"/>
                    </a:cubicBezTo>
                    <a:cubicBezTo>
                      <a:pt x="2084776" y="527849"/>
                      <a:pt x="2081220" y="488256"/>
                      <a:pt x="2075314" y="447096"/>
                    </a:cubicBezTo>
                    <a:cubicBezTo>
                      <a:pt x="2059646" y="337476"/>
                      <a:pt x="2027284" y="216768"/>
                      <a:pt x="1969552" y="141258"/>
                    </a:cubicBezTo>
                    <a:cubicBezTo>
                      <a:pt x="1966478" y="137281"/>
                      <a:pt x="1963405" y="133424"/>
                      <a:pt x="1960211" y="129687"/>
                    </a:cubicBezTo>
                    <a:cubicBezTo>
                      <a:pt x="1941830" y="108233"/>
                      <a:pt x="1921642" y="87262"/>
                      <a:pt x="1900309" y="67435"/>
                    </a:cubicBezTo>
                    <a:cubicBezTo>
                      <a:pt x="1853303" y="23623"/>
                      <a:pt x="1793582" y="0"/>
                      <a:pt x="1732053" y="0"/>
                    </a:cubicBezTo>
                    <a:lnTo>
                      <a:pt x="1090185" y="0"/>
                    </a:lnTo>
                    <a:lnTo>
                      <a:pt x="488091" y="0"/>
                    </a:lnTo>
                    <a:cubicBezTo>
                      <a:pt x="426562" y="0"/>
                      <a:pt x="366841" y="23684"/>
                      <a:pt x="319835" y="67435"/>
                    </a:cubicBezTo>
                    <a:cubicBezTo>
                      <a:pt x="298502" y="87322"/>
                      <a:pt x="278374" y="108233"/>
                      <a:pt x="259933" y="129687"/>
                    </a:cubicBezTo>
                    <a:cubicBezTo>
                      <a:pt x="256739" y="133424"/>
                      <a:pt x="253666" y="137220"/>
                      <a:pt x="250592" y="141258"/>
                    </a:cubicBezTo>
                    <a:cubicBezTo>
                      <a:pt x="192860" y="216768"/>
                      <a:pt x="160498" y="337536"/>
                      <a:pt x="144769" y="447096"/>
                    </a:cubicBezTo>
                    <a:cubicBezTo>
                      <a:pt x="138863" y="488256"/>
                      <a:pt x="135308" y="527849"/>
                      <a:pt x="133681" y="562862"/>
                    </a:cubicBezTo>
                    <a:cubicBezTo>
                      <a:pt x="126268" y="717679"/>
                      <a:pt x="104935" y="841581"/>
                      <a:pt x="41417" y="980730"/>
                    </a:cubicBezTo>
                    <a:cubicBezTo>
                      <a:pt x="35511" y="993687"/>
                      <a:pt x="30148" y="1007005"/>
                      <a:pt x="25447" y="1020685"/>
                    </a:cubicBezTo>
                    <a:cubicBezTo>
                      <a:pt x="-7698" y="1116263"/>
                      <a:pt x="-10470" y="1226003"/>
                      <a:pt x="29063" y="1320798"/>
                    </a:cubicBezTo>
                    <a:cubicBezTo>
                      <a:pt x="34005" y="1332670"/>
                      <a:pt x="39670" y="1344361"/>
                      <a:pt x="45937" y="1355690"/>
                    </a:cubicBezTo>
                    <a:cubicBezTo>
                      <a:pt x="102223" y="1456994"/>
                      <a:pt x="210758" y="1502372"/>
                      <a:pt x="314532" y="1505566"/>
                    </a:cubicBezTo>
                    <a:cubicBezTo>
                      <a:pt x="406133" y="1508399"/>
                      <a:pt x="450065" y="1507675"/>
                      <a:pt x="516415" y="1580835"/>
                    </a:cubicBezTo>
                    <a:cubicBezTo>
                      <a:pt x="516897" y="1581317"/>
                      <a:pt x="517379" y="1581860"/>
                      <a:pt x="517861" y="1582342"/>
                    </a:cubicBezTo>
                    <a:cubicBezTo>
                      <a:pt x="552995" y="1620850"/>
                      <a:pt x="591383" y="1650500"/>
                      <a:pt x="639835" y="1665927"/>
                    </a:cubicBezTo>
                    <a:cubicBezTo>
                      <a:pt x="692927" y="1682862"/>
                      <a:pt x="738306" y="1666410"/>
                      <a:pt x="785793" y="1643630"/>
                    </a:cubicBezTo>
                    <a:cubicBezTo>
                      <a:pt x="786999" y="1643269"/>
                      <a:pt x="788204" y="1642847"/>
                      <a:pt x="789409" y="1642485"/>
                    </a:cubicBezTo>
                    <a:cubicBezTo>
                      <a:pt x="804656" y="1637302"/>
                      <a:pt x="820204" y="1630312"/>
                      <a:pt x="832558" y="1620609"/>
                    </a:cubicBezTo>
                    <a:cubicBezTo>
                      <a:pt x="836596" y="1618681"/>
                      <a:pt x="840693" y="1616752"/>
                      <a:pt x="844792" y="1614764"/>
                    </a:cubicBezTo>
                    <a:lnTo>
                      <a:pt x="1110012" y="1604218"/>
                    </a:lnTo>
                    <a:lnTo>
                      <a:pt x="1327081" y="1595540"/>
                    </a:lnTo>
                    <a:cubicBezTo>
                      <a:pt x="1343835" y="1601024"/>
                      <a:pt x="1359804" y="1607713"/>
                      <a:pt x="1375172" y="1614764"/>
                    </a:cubicBezTo>
                    <a:cubicBezTo>
                      <a:pt x="1379270" y="1616692"/>
                      <a:pt x="1383368" y="1618621"/>
                      <a:pt x="1387405" y="1620609"/>
                    </a:cubicBezTo>
                    <a:cubicBezTo>
                      <a:pt x="1403435" y="1628323"/>
                      <a:pt x="1418923" y="1636278"/>
                      <a:pt x="1434170" y="1643630"/>
                    </a:cubicBezTo>
                    <a:cubicBezTo>
                      <a:pt x="1481597" y="1666410"/>
                      <a:pt x="1527036" y="1682922"/>
                      <a:pt x="1580128" y="1665927"/>
                    </a:cubicBezTo>
                    <a:cubicBezTo>
                      <a:pt x="1628580" y="1650440"/>
                      <a:pt x="1666968" y="1620850"/>
                      <a:pt x="1702102" y="1582342"/>
                    </a:cubicBezTo>
                    <a:cubicBezTo>
                      <a:pt x="1702584" y="1581860"/>
                      <a:pt x="1703066" y="1581317"/>
                      <a:pt x="1703548" y="1580835"/>
                    </a:cubicBezTo>
                    <a:cubicBezTo>
                      <a:pt x="1769898" y="1507675"/>
                      <a:pt x="1813831" y="1508338"/>
                      <a:pt x="1905431" y="1505566"/>
                    </a:cubicBezTo>
                    <a:cubicBezTo>
                      <a:pt x="2009205" y="1502372"/>
                      <a:pt x="2117740" y="1456994"/>
                      <a:pt x="2174026" y="1355690"/>
                    </a:cubicBezTo>
                    <a:cubicBezTo>
                      <a:pt x="2180294" y="1344361"/>
                      <a:pt x="2185958" y="1332730"/>
                      <a:pt x="2190900" y="1320798"/>
                    </a:cubicBezTo>
                    <a:cubicBezTo>
                      <a:pt x="2230614" y="1226063"/>
                      <a:pt x="2227842" y="1116384"/>
                      <a:pt x="2194697" y="1020745"/>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61" name="Google Shape;261;g2d3b5114961_0_311"/>
              <p:cNvGrpSpPr/>
              <p:nvPr/>
            </p:nvGrpSpPr>
            <p:grpSpPr>
              <a:xfrm>
                <a:off x="7617240" y="1750680"/>
                <a:ext cx="2466576" cy="777549"/>
                <a:chOff x="7617240" y="1750680"/>
                <a:chExt cx="2466576" cy="777549"/>
              </a:xfrm>
            </p:grpSpPr>
            <p:sp>
              <p:nvSpPr>
                <p:cNvPr id="262" name="Google Shape;262;g2d3b5114961_0_311"/>
                <p:cNvSpPr/>
                <p:nvPr/>
              </p:nvSpPr>
              <p:spPr>
                <a:xfrm>
                  <a:off x="8331480" y="1750680"/>
                  <a:ext cx="1752336" cy="652097"/>
                </a:xfrm>
                <a:custGeom>
                  <a:rect b="b" l="l" r="r" t="t"/>
                  <a:pathLst>
                    <a:path extrusionOk="0" h="637748" w="1713776">
                      <a:moveTo>
                        <a:pt x="0" y="635696"/>
                      </a:moveTo>
                      <a:cubicBezTo>
                        <a:pt x="46102" y="560005"/>
                        <a:pt x="93589" y="482747"/>
                        <a:pt x="162169" y="426642"/>
                      </a:cubicBezTo>
                      <a:cubicBezTo>
                        <a:pt x="243224" y="360352"/>
                        <a:pt x="351578" y="328472"/>
                        <a:pt x="455653" y="340284"/>
                      </a:cubicBezTo>
                      <a:cubicBezTo>
                        <a:pt x="469875" y="341911"/>
                        <a:pt x="484881" y="344744"/>
                        <a:pt x="495186" y="354627"/>
                      </a:cubicBezTo>
                      <a:cubicBezTo>
                        <a:pt x="515194" y="373791"/>
                        <a:pt x="506938" y="407599"/>
                        <a:pt x="492775" y="431463"/>
                      </a:cubicBezTo>
                      <a:cubicBezTo>
                        <a:pt x="463789" y="480337"/>
                        <a:pt x="417747" y="516254"/>
                        <a:pt x="372791" y="551026"/>
                      </a:cubicBezTo>
                      <a:cubicBezTo>
                        <a:pt x="332052" y="582484"/>
                        <a:pt x="288783" y="615026"/>
                        <a:pt x="237861" y="622197"/>
                      </a:cubicBezTo>
                      <a:cubicBezTo>
                        <a:pt x="212851" y="625693"/>
                        <a:pt x="180911" y="617798"/>
                        <a:pt x="175488" y="593090"/>
                      </a:cubicBezTo>
                      <a:cubicBezTo>
                        <a:pt x="173378" y="583568"/>
                        <a:pt x="175910" y="573685"/>
                        <a:pt x="178862" y="564405"/>
                      </a:cubicBezTo>
                      <a:cubicBezTo>
                        <a:pt x="223397" y="422303"/>
                        <a:pt x="369295" y="318830"/>
                        <a:pt x="518086" y="323772"/>
                      </a:cubicBezTo>
                      <a:cubicBezTo>
                        <a:pt x="554666" y="324977"/>
                        <a:pt x="597514" y="337391"/>
                        <a:pt x="608843" y="372164"/>
                      </a:cubicBezTo>
                      <a:cubicBezTo>
                        <a:pt x="616015" y="394280"/>
                        <a:pt x="607758" y="418084"/>
                        <a:pt x="599563" y="439840"/>
                      </a:cubicBezTo>
                      <a:cubicBezTo>
                        <a:pt x="587269" y="472502"/>
                        <a:pt x="574915" y="505105"/>
                        <a:pt x="562621" y="537768"/>
                      </a:cubicBezTo>
                      <a:cubicBezTo>
                        <a:pt x="557981" y="550002"/>
                        <a:pt x="553280" y="562717"/>
                        <a:pt x="554184" y="575794"/>
                      </a:cubicBezTo>
                      <a:cubicBezTo>
                        <a:pt x="555992" y="602250"/>
                        <a:pt x="580218" y="622017"/>
                        <a:pt x="605288" y="630574"/>
                      </a:cubicBezTo>
                      <a:cubicBezTo>
                        <a:pt x="646086" y="644495"/>
                        <a:pt x="692007" y="637022"/>
                        <a:pt x="730636" y="617919"/>
                      </a:cubicBezTo>
                      <a:cubicBezTo>
                        <a:pt x="767397" y="599779"/>
                        <a:pt x="801747" y="564224"/>
                        <a:pt x="796565" y="523606"/>
                      </a:cubicBezTo>
                      <a:cubicBezTo>
                        <a:pt x="793069" y="496548"/>
                        <a:pt x="772821" y="474672"/>
                        <a:pt x="751066" y="458220"/>
                      </a:cubicBezTo>
                      <a:cubicBezTo>
                        <a:pt x="659043" y="388555"/>
                        <a:pt x="520738" y="388254"/>
                        <a:pt x="428414" y="457497"/>
                      </a:cubicBezTo>
                      <a:cubicBezTo>
                        <a:pt x="409853" y="471418"/>
                        <a:pt x="391533" y="493354"/>
                        <a:pt x="398885" y="515350"/>
                      </a:cubicBezTo>
                      <a:cubicBezTo>
                        <a:pt x="404972" y="533429"/>
                        <a:pt x="425521" y="541806"/>
                        <a:pt x="444083" y="546084"/>
                      </a:cubicBezTo>
                      <a:cubicBezTo>
                        <a:pt x="534900" y="566815"/>
                        <a:pt x="629393" y="541986"/>
                        <a:pt x="718101" y="513602"/>
                      </a:cubicBezTo>
                      <a:cubicBezTo>
                        <a:pt x="760346" y="500103"/>
                        <a:pt x="803254" y="485278"/>
                        <a:pt x="838026" y="457678"/>
                      </a:cubicBezTo>
                      <a:cubicBezTo>
                        <a:pt x="857310" y="442371"/>
                        <a:pt x="874847" y="419531"/>
                        <a:pt x="870568" y="395244"/>
                      </a:cubicBezTo>
                      <a:cubicBezTo>
                        <a:pt x="864542" y="360834"/>
                        <a:pt x="820670" y="348359"/>
                        <a:pt x="785958" y="352096"/>
                      </a:cubicBezTo>
                      <a:cubicBezTo>
                        <a:pt x="738953" y="357098"/>
                        <a:pt x="693815" y="378612"/>
                        <a:pt x="660369" y="412058"/>
                      </a:cubicBezTo>
                      <a:cubicBezTo>
                        <a:pt x="646448" y="425979"/>
                        <a:pt x="634094" y="442793"/>
                        <a:pt x="631261" y="462258"/>
                      </a:cubicBezTo>
                      <a:cubicBezTo>
                        <a:pt x="625838" y="499862"/>
                        <a:pt x="656813" y="532706"/>
                        <a:pt x="688391" y="553798"/>
                      </a:cubicBezTo>
                      <a:cubicBezTo>
                        <a:pt x="736422" y="585919"/>
                        <a:pt x="792105" y="606408"/>
                        <a:pt x="849476" y="613097"/>
                      </a:cubicBezTo>
                      <a:cubicBezTo>
                        <a:pt x="894975" y="618401"/>
                        <a:pt x="943427" y="614423"/>
                        <a:pt x="982297" y="590137"/>
                      </a:cubicBezTo>
                      <a:cubicBezTo>
                        <a:pt x="1021167" y="565851"/>
                        <a:pt x="1047261" y="517640"/>
                        <a:pt x="1035450" y="473346"/>
                      </a:cubicBezTo>
                      <a:cubicBezTo>
                        <a:pt x="1027555" y="443696"/>
                        <a:pt x="1004112" y="419892"/>
                        <a:pt x="976994" y="405550"/>
                      </a:cubicBezTo>
                      <a:cubicBezTo>
                        <a:pt x="949815" y="391207"/>
                        <a:pt x="919081" y="385241"/>
                        <a:pt x="888587" y="381444"/>
                      </a:cubicBezTo>
                      <a:cubicBezTo>
                        <a:pt x="735638" y="362582"/>
                        <a:pt x="566116" y="403199"/>
                        <a:pt x="469152" y="523003"/>
                      </a:cubicBezTo>
                      <a:cubicBezTo>
                        <a:pt x="459630" y="534755"/>
                        <a:pt x="450651" y="551388"/>
                        <a:pt x="458907" y="564103"/>
                      </a:cubicBezTo>
                      <a:cubicBezTo>
                        <a:pt x="465175" y="573685"/>
                        <a:pt x="478312" y="575734"/>
                        <a:pt x="489762" y="575192"/>
                      </a:cubicBezTo>
                      <a:cubicBezTo>
                        <a:pt x="532067" y="573324"/>
                        <a:pt x="570817" y="549700"/>
                        <a:pt x="601431" y="520412"/>
                      </a:cubicBezTo>
                      <a:cubicBezTo>
                        <a:pt x="632045" y="491124"/>
                        <a:pt x="656391" y="456050"/>
                        <a:pt x="684112" y="423930"/>
                      </a:cubicBezTo>
                      <a:cubicBezTo>
                        <a:pt x="793853" y="296834"/>
                        <a:pt x="917212" y="-27746"/>
                        <a:pt x="1713777" y="1904"/>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2d3b5114961_0_311"/>
                <p:cNvSpPr/>
                <p:nvPr/>
              </p:nvSpPr>
              <p:spPr>
                <a:xfrm>
                  <a:off x="7617240" y="1750680"/>
                  <a:ext cx="1481753" cy="777549"/>
                </a:xfrm>
                <a:custGeom>
                  <a:rect b="b" l="l" r="r" t="t"/>
                  <a:pathLst>
                    <a:path extrusionOk="0" h="760439" w="1449147">
                      <a:moveTo>
                        <a:pt x="1301875" y="740727"/>
                      </a:moveTo>
                      <a:cubicBezTo>
                        <a:pt x="1369973" y="661119"/>
                        <a:pt x="1378229" y="548004"/>
                        <a:pt x="1383291" y="443326"/>
                      </a:cubicBezTo>
                      <a:cubicBezTo>
                        <a:pt x="1385822" y="390535"/>
                        <a:pt x="1387871" y="335093"/>
                        <a:pt x="1364248" y="287786"/>
                      </a:cubicBezTo>
                      <a:cubicBezTo>
                        <a:pt x="1335683" y="230535"/>
                        <a:pt x="1268790" y="194980"/>
                        <a:pt x="1205333" y="203296"/>
                      </a:cubicBezTo>
                      <a:cubicBezTo>
                        <a:pt x="1156821" y="209684"/>
                        <a:pt x="1113913" y="238671"/>
                        <a:pt x="1079804" y="273744"/>
                      </a:cubicBezTo>
                      <a:cubicBezTo>
                        <a:pt x="1022975" y="332140"/>
                        <a:pt x="986033" y="409518"/>
                        <a:pt x="976271" y="490392"/>
                      </a:cubicBezTo>
                      <a:cubicBezTo>
                        <a:pt x="975066" y="500396"/>
                        <a:pt x="974403" y="511123"/>
                        <a:pt x="979465" y="519800"/>
                      </a:cubicBezTo>
                      <a:cubicBezTo>
                        <a:pt x="990855" y="539326"/>
                        <a:pt x="1019902" y="534625"/>
                        <a:pt x="1041295" y="527394"/>
                      </a:cubicBezTo>
                      <a:cubicBezTo>
                        <a:pt x="1186410" y="478279"/>
                        <a:pt x="1340745" y="422595"/>
                        <a:pt x="1431321" y="299055"/>
                      </a:cubicBezTo>
                      <a:cubicBezTo>
                        <a:pt x="1440060" y="287123"/>
                        <a:pt x="1448436" y="273804"/>
                        <a:pt x="1449099" y="259040"/>
                      </a:cubicBezTo>
                      <a:cubicBezTo>
                        <a:pt x="1450425" y="230897"/>
                        <a:pt x="1424391" y="209322"/>
                        <a:pt x="1398900" y="197390"/>
                      </a:cubicBezTo>
                      <a:cubicBezTo>
                        <a:pt x="1328391" y="164366"/>
                        <a:pt x="1244625" y="168223"/>
                        <a:pt x="1171224" y="194136"/>
                      </a:cubicBezTo>
                      <a:cubicBezTo>
                        <a:pt x="1097822" y="220110"/>
                        <a:pt x="1033340" y="266392"/>
                        <a:pt x="973981" y="316772"/>
                      </a:cubicBezTo>
                      <a:cubicBezTo>
                        <a:pt x="902568" y="377398"/>
                        <a:pt x="835917" y="446158"/>
                        <a:pt x="793853" y="529865"/>
                      </a:cubicBezTo>
                      <a:cubicBezTo>
                        <a:pt x="783427" y="550595"/>
                        <a:pt x="774629" y="575484"/>
                        <a:pt x="784753" y="596335"/>
                      </a:cubicBezTo>
                      <a:cubicBezTo>
                        <a:pt x="798011" y="623454"/>
                        <a:pt x="834410" y="627733"/>
                        <a:pt x="864602" y="626588"/>
                      </a:cubicBezTo>
                      <a:cubicBezTo>
                        <a:pt x="941499" y="623574"/>
                        <a:pt x="1022613" y="606701"/>
                        <a:pt x="1078357" y="553608"/>
                      </a:cubicBezTo>
                      <a:cubicBezTo>
                        <a:pt x="1134101" y="500516"/>
                        <a:pt x="1151939" y="402708"/>
                        <a:pt x="1099148" y="346663"/>
                      </a:cubicBezTo>
                      <a:cubicBezTo>
                        <a:pt x="1052745" y="297488"/>
                        <a:pt x="970184" y="298754"/>
                        <a:pt x="911668" y="332742"/>
                      </a:cubicBezTo>
                      <a:cubicBezTo>
                        <a:pt x="853152" y="366731"/>
                        <a:pt x="813981" y="425669"/>
                        <a:pt x="780595" y="484486"/>
                      </a:cubicBezTo>
                      <a:cubicBezTo>
                        <a:pt x="745762" y="545895"/>
                        <a:pt x="714485" y="610317"/>
                        <a:pt x="700143" y="679439"/>
                      </a:cubicBezTo>
                      <a:cubicBezTo>
                        <a:pt x="695261" y="702761"/>
                        <a:pt x="693574" y="730241"/>
                        <a:pt x="710327" y="747115"/>
                      </a:cubicBezTo>
                      <a:cubicBezTo>
                        <a:pt x="728889" y="765797"/>
                        <a:pt x="759804" y="761518"/>
                        <a:pt x="785114" y="754226"/>
                      </a:cubicBezTo>
                      <a:cubicBezTo>
                        <a:pt x="818380" y="744584"/>
                        <a:pt x="850802" y="731989"/>
                        <a:pt x="881838" y="716561"/>
                      </a:cubicBezTo>
                      <a:cubicBezTo>
                        <a:pt x="908474" y="703363"/>
                        <a:pt x="934990" y="687273"/>
                        <a:pt x="951502" y="662565"/>
                      </a:cubicBezTo>
                      <a:cubicBezTo>
                        <a:pt x="975066" y="627251"/>
                        <a:pt x="973499" y="578558"/>
                        <a:pt x="952647" y="541556"/>
                      </a:cubicBezTo>
                      <a:cubicBezTo>
                        <a:pt x="931796" y="504554"/>
                        <a:pt x="894071" y="478942"/>
                        <a:pt x="853333" y="466829"/>
                      </a:cubicBezTo>
                      <a:cubicBezTo>
                        <a:pt x="797830" y="450317"/>
                        <a:pt x="735578" y="457849"/>
                        <a:pt x="685619" y="487198"/>
                      </a:cubicBezTo>
                      <a:cubicBezTo>
                        <a:pt x="635661" y="516486"/>
                        <a:pt x="598719" y="567168"/>
                        <a:pt x="586064" y="623695"/>
                      </a:cubicBezTo>
                      <a:cubicBezTo>
                        <a:pt x="578651" y="656780"/>
                        <a:pt x="581725" y="696735"/>
                        <a:pt x="608843" y="717104"/>
                      </a:cubicBezTo>
                      <a:cubicBezTo>
                        <a:pt x="621258" y="726445"/>
                        <a:pt x="636866" y="730241"/>
                        <a:pt x="652173" y="732953"/>
                      </a:cubicBezTo>
                      <a:cubicBezTo>
                        <a:pt x="781740" y="756034"/>
                        <a:pt x="914802" y="718610"/>
                        <a:pt x="1035450" y="665940"/>
                      </a:cubicBezTo>
                      <a:cubicBezTo>
                        <a:pt x="1072452" y="649789"/>
                        <a:pt x="1110839" y="630384"/>
                        <a:pt x="1132052" y="595974"/>
                      </a:cubicBezTo>
                      <a:cubicBezTo>
                        <a:pt x="1163028" y="545654"/>
                        <a:pt x="1147299" y="479424"/>
                        <a:pt x="1119517" y="427296"/>
                      </a:cubicBezTo>
                      <a:cubicBezTo>
                        <a:pt x="1062327" y="320147"/>
                        <a:pt x="749559" y="545352"/>
                        <a:pt x="572384" y="243010"/>
                      </a:cubicBezTo>
                      <a:cubicBezTo>
                        <a:pt x="372610" y="-97841"/>
                        <a:pt x="60203" y="2980"/>
                        <a:pt x="0" y="56313"/>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4" name="Google Shape;264;g2d3b5114961_0_311"/>
              <p:cNvGrpSpPr/>
              <p:nvPr/>
            </p:nvGrpSpPr>
            <p:grpSpPr>
              <a:xfrm>
                <a:off x="7913880" y="2441520"/>
                <a:ext cx="1881858" cy="1897101"/>
                <a:chOff x="7913880" y="2441520"/>
                <a:chExt cx="1881858" cy="1897101"/>
              </a:xfrm>
            </p:grpSpPr>
            <p:grpSp>
              <p:nvGrpSpPr>
                <p:cNvPr id="265" name="Google Shape;265;g2d3b5114961_0_311"/>
                <p:cNvGrpSpPr/>
                <p:nvPr/>
              </p:nvGrpSpPr>
              <p:grpSpPr>
                <a:xfrm>
                  <a:off x="7913880" y="3041640"/>
                  <a:ext cx="1881858" cy="343837"/>
                  <a:chOff x="7913880" y="3041640"/>
                  <a:chExt cx="1881858" cy="343837"/>
                </a:xfrm>
              </p:grpSpPr>
              <p:grpSp>
                <p:nvGrpSpPr>
                  <p:cNvPr id="266" name="Google Shape;266;g2d3b5114961_0_311"/>
                  <p:cNvGrpSpPr/>
                  <p:nvPr/>
                </p:nvGrpSpPr>
                <p:grpSpPr>
                  <a:xfrm>
                    <a:off x="9526320" y="3041640"/>
                    <a:ext cx="269418" cy="343837"/>
                    <a:chOff x="9526320" y="3041640"/>
                    <a:chExt cx="269418" cy="343837"/>
                  </a:xfrm>
                </p:grpSpPr>
                <p:sp>
                  <p:nvSpPr>
                    <p:cNvPr id="267" name="Google Shape;267;g2d3b5114961_0_311"/>
                    <p:cNvSpPr/>
                    <p:nvPr/>
                  </p:nvSpPr>
                  <p:spPr>
                    <a:xfrm>
                      <a:off x="9526320" y="3041640"/>
                      <a:ext cx="269418" cy="343837"/>
                    </a:xfrm>
                    <a:custGeom>
                      <a:rect b="b" l="l" r="r" t="t"/>
                      <a:pathLst>
                        <a:path extrusionOk="0" h="336271" w="263489">
                          <a:moveTo>
                            <a:pt x="10727" y="0"/>
                          </a:moveTo>
                          <a:cubicBezTo>
                            <a:pt x="52791" y="3315"/>
                            <a:pt x="95096" y="8919"/>
                            <a:pt x="134810" y="23804"/>
                          </a:cubicBezTo>
                          <a:cubicBezTo>
                            <a:pt x="174524" y="38690"/>
                            <a:pt x="211766" y="63518"/>
                            <a:pt x="236233" y="99435"/>
                          </a:cubicBezTo>
                          <a:cubicBezTo>
                            <a:pt x="260700" y="135352"/>
                            <a:pt x="271006" y="183081"/>
                            <a:pt x="257507" y="224904"/>
                          </a:cubicBezTo>
                          <a:cubicBezTo>
                            <a:pt x="242923" y="270162"/>
                            <a:pt x="202968" y="302463"/>
                            <a:pt x="159880" y="318433"/>
                          </a:cubicBezTo>
                          <a:cubicBezTo>
                            <a:pt x="116791" y="334343"/>
                            <a:pt x="45620" y="334463"/>
                            <a:pt x="0" y="336271"/>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8" name="Google Shape;268;g2d3b5114961_0_311"/>
                    <p:cNvSpPr/>
                    <p:nvPr/>
                  </p:nvSpPr>
                  <p:spPr>
                    <a:xfrm>
                      <a:off x="9546120" y="3220920"/>
                      <a:ext cx="149615" cy="360"/>
                    </a:xfrm>
                    <a:custGeom>
                      <a:rect b="b" l="l" r="r" t="t"/>
                      <a:pathLst>
                        <a:path extrusionOk="0" h="240" w="146681">
                          <a:moveTo>
                            <a:pt x="146682" y="0"/>
                          </a:moveTo>
                          <a:cubicBezTo>
                            <a:pt x="97808" y="60"/>
                            <a:pt x="48874" y="181"/>
                            <a:pt x="0" y="24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69" name="Google Shape;269;g2d3b5114961_0_311"/>
                  <p:cNvGrpSpPr/>
                  <p:nvPr/>
                </p:nvGrpSpPr>
                <p:grpSpPr>
                  <a:xfrm>
                    <a:off x="7913880" y="3041640"/>
                    <a:ext cx="269418" cy="343837"/>
                    <a:chOff x="7913880" y="3041640"/>
                    <a:chExt cx="269418" cy="343837"/>
                  </a:xfrm>
                </p:grpSpPr>
                <p:sp>
                  <p:nvSpPr>
                    <p:cNvPr id="270" name="Google Shape;270;g2d3b5114961_0_311"/>
                    <p:cNvSpPr/>
                    <p:nvPr/>
                  </p:nvSpPr>
                  <p:spPr>
                    <a:xfrm>
                      <a:off x="7913880" y="3041640"/>
                      <a:ext cx="269418" cy="343837"/>
                    </a:xfrm>
                    <a:custGeom>
                      <a:rect b="b" l="l" r="r" t="t"/>
                      <a:pathLst>
                        <a:path extrusionOk="0" h="336271" w="263489">
                          <a:moveTo>
                            <a:pt x="252762" y="0"/>
                          </a:moveTo>
                          <a:cubicBezTo>
                            <a:pt x="210698" y="3315"/>
                            <a:pt x="168393" y="8919"/>
                            <a:pt x="128679" y="23804"/>
                          </a:cubicBezTo>
                          <a:cubicBezTo>
                            <a:pt x="88966" y="38690"/>
                            <a:pt x="51723" y="63518"/>
                            <a:pt x="27256" y="99435"/>
                          </a:cubicBezTo>
                          <a:cubicBezTo>
                            <a:pt x="2789" y="135352"/>
                            <a:pt x="-7516" y="183081"/>
                            <a:pt x="5983" y="224904"/>
                          </a:cubicBezTo>
                          <a:cubicBezTo>
                            <a:pt x="20566" y="270162"/>
                            <a:pt x="60521" y="302463"/>
                            <a:pt x="103610" y="318433"/>
                          </a:cubicBezTo>
                          <a:cubicBezTo>
                            <a:pt x="146698" y="334343"/>
                            <a:pt x="217870" y="334463"/>
                            <a:pt x="263489" y="336271"/>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1" name="Google Shape;271;g2d3b5114961_0_311"/>
                    <p:cNvSpPr/>
                    <p:nvPr/>
                  </p:nvSpPr>
                  <p:spPr>
                    <a:xfrm>
                      <a:off x="8013960" y="3220920"/>
                      <a:ext cx="149615" cy="360"/>
                    </a:xfrm>
                    <a:custGeom>
                      <a:rect b="b" l="l" r="r" t="t"/>
                      <a:pathLst>
                        <a:path extrusionOk="0" h="240" w="146681">
                          <a:moveTo>
                            <a:pt x="0" y="0"/>
                          </a:moveTo>
                          <a:cubicBezTo>
                            <a:pt x="48874" y="60"/>
                            <a:pt x="97808" y="181"/>
                            <a:pt x="146682" y="24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72" name="Google Shape;272;g2d3b5114961_0_311"/>
                <p:cNvSpPr/>
                <p:nvPr/>
              </p:nvSpPr>
              <p:spPr>
                <a:xfrm>
                  <a:off x="8539920" y="3906360"/>
                  <a:ext cx="619523" cy="432261"/>
                </a:xfrm>
                <a:custGeom>
                  <a:rect b="b" l="l" r="r" t="t"/>
                  <a:pathLst>
                    <a:path extrusionOk="0" h="422749" w="605890">
                      <a:moveTo>
                        <a:pt x="600286" y="0"/>
                      </a:moveTo>
                      <a:lnTo>
                        <a:pt x="0" y="12957"/>
                      </a:lnTo>
                      <a:lnTo>
                        <a:pt x="3254" y="422749"/>
                      </a:lnTo>
                      <a:lnTo>
                        <a:pt x="605891" y="422749"/>
                      </a:lnTo>
                      <a:close/>
                    </a:path>
                  </a:pathLst>
                </a:custGeom>
                <a:solidFill>
                  <a:srgbClr val="DAF1F1"/>
                </a:solidFill>
                <a:ln>
                  <a:noFill/>
                </a:ln>
              </p:spPr>
            </p:sp>
            <p:sp>
              <p:nvSpPr>
                <p:cNvPr id="273" name="Google Shape;273;g2d3b5114961_0_311"/>
                <p:cNvSpPr/>
                <p:nvPr/>
              </p:nvSpPr>
              <p:spPr>
                <a:xfrm>
                  <a:off x="8576640" y="3951360"/>
                  <a:ext cx="579593" cy="135747"/>
                </a:xfrm>
                <a:custGeom>
                  <a:rect b="b" l="l" r="r" t="t"/>
                  <a:pathLst>
                    <a:path extrusionOk="0" h="132760" w="566839">
                      <a:moveTo>
                        <a:pt x="566839" y="132761"/>
                      </a:moveTo>
                      <a:cubicBezTo>
                        <a:pt x="564068" y="132339"/>
                        <a:pt x="561295" y="131977"/>
                        <a:pt x="558523" y="131556"/>
                      </a:cubicBezTo>
                      <a:cubicBezTo>
                        <a:pt x="504768" y="123661"/>
                        <a:pt x="451073" y="115465"/>
                        <a:pt x="397981" y="105944"/>
                      </a:cubicBezTo>
                      <a:cubicBezTo>
                        <a:pt x="371465" y="101183"/>
                        <a:pt x="345190" y="95940"/>
                        <a:pt x="318915" y="90757"/>
                      </a:cubicBezTo>
                      <a:cubicBezTo>
                        <a:pt x="293122" y="85635"/>
                        <a:pt x="267330" y="80452"/>
                        <a:pt x="241717" y="74908"/>
                      </a:cubicBezTo>
                      <a:cubicBezTo>
                        <a:pt x="215864" y="69363"/>
                        <a:pt x="190192" y="63397"/>
                        <a:pt x="165002" y="56769"/>
                      </a:cubicBezTo>
                      <a:cubicBezTo>
                        <a:pt x="141198" y="50501"/>
                        <a:pt x="118117" y="43269"/>
                        <a:pt x="94554" y="36640"/>
                      </a:cubicBezTo>
                      <a:cubicBezTo>
                        <a:pt x="62614" y="27721"/>
                        <a:pt x="29830" y="19224"/>
                        <a:pt x="0" y="7654"/>
                      </a:cubicBezTo>
                      <a:lnTo>
                        <a:pt x="565092" y="0"/>
                      </a:lnTo>
                      <a:lnTo>
                        <a:pt x="566839" y="132761"/>
                      </a:ln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g2d3b5114961_0_311"/>
                <p:cNvSpPr/>
                <p:nvPr/>
              </p:nvSpPr>
              <p:spPr>
                <a:xfrm>
                  <a:off x="8149320" y="2575080"/>
                  <a:ext cx="1399817" cy="1432271"/>
                </a:xfrm>
                <a:custGeom>
                  <a:rect b="b" l="l" r="r" t="t"/>
                  <a:pathLst>
                    <a:path extrusionOk="0" h="1400754" w="1369014">
                      <a:moveTo>
                        <a:pt x="1344240" y="247623"/>
                      </a:moveTo>
                      <a:cubicBezTo>
                        <a:pt x="1312903" y="157107"/>
                        <a:pt x="1264752" y="72799"/>
                        <a:pt x="1205573" y="0"/>
                      </a:cubicBezTo>
                      <a:lnTo>
                        <a:pt x="166568" y="0"/>
                      </a:lnTo>
                      <a:cubicBezTo>
                        <a:pt x="102026" y="74727"/>
                        <a:pt x="49838" y="168557"/>
                        <a:pt x="19043" y="284746"/>
                      </a:cubicBezTo>
                      <a:cubicBezTo>
                        <a:pt x="-19285" y="636745"/>
                        <a:pt x="-30795" y="1083661"/>
                        <a:pt x="296738" y="1300911"/>
                      </a:cubicBezTo>
                      <a:cubicBezTo>
                        <a:pt x="440286" y="1391547"/>
                        <a:pt x="619811" y="1412640"/>
                        <a:pt x="786380" y="1395103"/>
                      </a:cubicBezTo>
                      <a:cubicBezTo>
                        <a:pt x="1246251" y="1357740"/>
                        <a:pt x="1399923" y="909137"/>
                        <a:pt x="1364007" y="501152"/>
                      </a:cubicBezTo>
                      <a:cubicBezTo>
                        <a:pt x="1359908" y="413529"/>
                        <a:pt x="1352255" y="330847"/>
                        <a:pt x="1344240" y="247623"/>
                      </a:cubicBezTo>
                      <a:close/>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g2d3b5114961_0_311"/>
                <p:cNvSpPr/>
                <p:nvPr/>
              </p:nvSpPr>
              <p:spPr>
                <a:xfrm>
                  <a:off x="8149320" y="2441520"/>
                  <a:ext cx="1399809" cy="1565880"/>
                </a:xfrm>
                <a:custGeom>
                  <a:rect b="b" l="l" r="r" t="t"/>
                  <a:pathLst>
                    <a:path extrusionOk="0" h="1531423" w="1369006">
                      <a:moveTo>
                        <a:pt x="1363998" y="631761"/>
                      </a:moveTo>
                      <a:cubicBezTo>
                        <a:pt x="1359961" y="544138"/>
                        <a:pt x="1352307" y="461456"/>
                        <a:pt x="1344292" y="378232"/>
                      </a:cubicBezTo>
                      <a:lnTo>
                        <a:pt x="1344292" y="378232"/>
                      </a:lnTo>
                      <a:cubicBezTo>
                        <a:pt x="1261852" y="184786"/>
                        <a:pt x="1084737" y="48228"/>
                        <a:pt x="876647" y="17675"/>
                      </a:cubicBezTo>
                      <a:lnTo>
                        <a:pt x="830484" y="10925"/>
                      </a:lnTo>
                      <a:cubicBezTo>
                        <a:pt x="709656" y="-6792"/>
                        <a:pt x="586598" y="-2936"/>
                        <a:pt x="467095" y="22315"/>
                      </a:cubicBezTo>
                      <a:lnTo>
                        <a:pt x="467095" y="22315"/>
                      </a:lnTo>
                      <a:cubicBezTo>
                        <a:pt x="266718" y="64680"/>
                        <a:pt x="101475" y="205818"/>
                        <a:pt x="28255" y="397155"/>
                      </a:cubicBezTo>
                      <a:lnTo>
                        <a:pt x="18131" y="423671"/>
                      </a:lnTo>
                      <a:cubicBezTo>
                        <a:pt x="-19413" y="774405"/>
                        <a:pt x="-28272" y="1216017"/>
                        <a:pt x="296730" y="1431580"/>
                      </a:cubicBezTo>
                      <a:cubicBezTo>
                        <a:pt x="440277" y="1522216"/>
                        <a:pt x="619803" y="1543309"/>
                        <a:pt x="786371" y="1525772"/>
                      </a:cubicBezTo>
                      <a:cubicBezTo>
                        <a:pt x="1246243" y="1488409"/>
                        <a:pt x="1399915" y="1039806"/>
                        <a:pt x="1363998" y="631761"/>
                      </a:cubicBez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76" name="Google Shape;276;g2d3b5114961_0_311"/>
              <p:cNvGrpSpPr/>
              <p:nvPr/>
            </p:nvGrpSpPr>
            <p:grpSpPr>
              <a:xfrm>
                <a:off x="8341920" y="3005640"/>
                <a:ext cx="1026479" cy="566064"/>
                <a:chOff x="8341920" y="3005640"/>
                <a:chExt cx="1026479" cy="566064"/>
              </a:xfrm>
            </p:grpSpPr>
            <p:sp>
              <p:nvSpPr>
                <p:cNvPr id="277" name="Google Shape;277;g2d3b5114961_0_311"/>
                <p:cNvSpPr/>
                <p:nvPr/>
              </p:nvSpPr>
              <p:spPr>
                <a:xfrm>
                  <a:off x="8782200" y="3143880"/>
                  <a:ext cx="97818" cy="203624"/>
                </a:xfrm>
                <a:custGeom>
                  <a:rect b="b" l="l" r="r" t="t"/>
                  <a:pathLst>
                    <a:path extrusionOk="0" h="199143" w="95900">
                      <a:moveTo>
                        <a:pt x="66130" y="0"/>
                      </a:moveTo>
                      <a:cubicBezTo>
                        <a:pt x="89211" y="49778"/>
                        <a:pt x="34793" y="84429"/>
                        <a:pt x="10446" y="119864"/>
                      </a:cubicBezTo>
                      <a:cubicBezTo>
                        <a:pt x="-4559" y="141680"/>
                        <a:pt x="-4680" y="172113"/>
                        <a:pt x="18522" y="188866"/>
                      </a:cubicBezTo>
                      <a:cubicBezTo>
                        <a:pt x="41482" y="205439"/>
                        <a:pt x="80593" y="202365"/>
                        <a:pt x="95900" y="176753"/>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2d3b5114961_0_311"/>
                <p:cNvSpPr/>
                <p:nvPr/>
              </p:nvSpPr>
              <p:spPr>
                <a:xfrm rot="-9002784">
                  <a:off x="8793017" y="3430609"/>
                  <a:ext cx="135973" cy="114818"/>
                </a:xfrm>
                <a:custGeom>
                  <a:rect b="b" l="l" r="r" t="t"/>
                  <a:pathLst>
                    <a:path extrusionOk="0" h="112648" w="133120">
                      <a:moveTo>
                        <a:pt x="117514" y="0"/>
                      </a:moveTo>
                      <a:cubicBezTo>
                        <a:pt x="100881" y="18139"/>
                        <a:pt x="88527" y="35797"/>
                        <a:pt x="68038" y="47307"/>
                      </a:cubicBezTo>
                      <a:cubicBezTo>
                        <a:pt x="48693" y="58214"/>
                        <a:pt x="27541" y="63096"/>
                        <a:pt x="0" y="65868"/>
                      </a:cubicBezTo>
                      <a:lnTo>
                        <a:pt x="3857" y="72015"/>
                      </a:lnTo>
                      <a:cubicBezTo>
                        <a:pt x="15970" y="92866"/>
                        <a:pt x="45680" y="113296"/>
                        <a:pt x="69725" y="112633"/>
                      </a:cubicBezTo>
                      <a:cubicBezTo>
                        <a:pt x="93831" y="111970"/>
                        <a:pt x="116972" y="97265"/>
                        <a:pt x="127880" y="75751"/>
                      </a:cubicBezTo>
                      <a:cubicBezTo>
                        <a:pt x="138848" y="54297"/>
                        <a:pt x="131254" y="19827"/>
                        <a:pt x="117514" y="0"/>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2d3b5114961_0_311"/>
                <p:cNvSpPr/>
                <p:nvPr/>
              </p:nvSpPr>
              <p:spPr>
                <a:xfrm>
                  <a:off x="9042840" y="3120120"/>
                  <a:ext cx="58252" cy="58252"/>
                </a:xfrm>
                <a:custGeom>
                  <a:rect b="b" l="l" r="r" t="t"/>
                  <a:pathLst>
                    <a:path extrusionOk="0" h="57250" w="57250">
                      <a:moveTo>
                        <a:pt x="57250" y="28625"/>
                      </a:moveTo>
                      <a:cubicBezTo>
                        <a:pt x="57250" y="44414"/>
                        <a:pt x="44414" y="57250"/>
                        <a:pt x="28625" y="57250"/>
                      </a:cubicBezTo>
                      <a:cubicBezTo>
                        <a:pt x="12836" y="57250"/>
                        <a:pt x="0" y="44414"/>
                        <a:pt x="0" y="28625"/>
                      </a:cubicBezTo>
                      <a:cubicBezTo>
                        <a:pt x="0" y="12836"/>
                        <a:pt x="12836" y="0"/>
                        <a:pt x="28625" y="0"/>
                      </a:cubicBezTo>
                      <a:cubicBezTo>
                        <a:pt x="44414" y="0"/>
                        <a:pt x="57250" y="12836"/>
                        <a:pt x="57250" y="28625"/>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2d3b5114961_0_311"/>
                <p:cNvSpPr/>
                <p:nvPr/>
              </p:nvSpPr>
              <p:spPr>
                <a:xfrm rot="-4443276">
                  <a:off x="8562595" y="3143478"/>
                  <a:ext cx="58351" cy="58351"/>
                </a:xfrm>
                <a:custGeom>
                  <a:rect b="b" l="l" r="r" t="t"/>
                  <a:pathLst>
                    <a:path extrusionOk="0" h="57251" w="57251">
                      <a:moveTo>
                        <a:pt x="57251" y="28626"/>
                      </a:moveTo>
                      <a:cubicBezTo>
                        <a:pt x="57251" y="44435"/>
                        <a:pt x="44435" y="57251"/>
                        <a:pt x="28626" y="57251"/>
                      </a:cubicBezTo>
                      <a:cubicBezTo>
                        <a:pt x="12816" y="57251"/>
                        <a:pt x="0" y="44435"/>
                        <a:pt x="0" y="28626"/>
                      </a:cubicBezTo>
                      <a:cubicBezTo>
                        <a:pt x="0" y="12816"/>
                        <a:pt x="12816" y="0"/>
                        <a:pt x="28626" y="0"/>
                      </a:cubicBezTo>
                      <a:cubicBezTo>
                        <a:pt x="44435" y="0"/>
                        <a:pt x="57251" y="12816"/>
                        <a:pt x="57251" y="28626"/>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1" name="Google Shape;281;g2d3b5114961_0_311"/>
                <p:cNvSpPr/>
                <p:nvPr/>
              </p:nvSpPr>
              <p:spPr>
                <a:xfrm>
                  <a:off x="8341920" y="3294360"/>
                  <a:ext cx="310439" cy="186091"/>
                </a:xfrm>
                <a:custGeom>
                  <a:rect b="b" l="l" r="r" t="t"/>
                  <a:pathLst>
                    <a:path extrusionOk="0" h="181996" w="303608">
                      <a:moveTo>
                        <a:pt x="303608" y="90998"/>
                      </a:moveTo>
                      <a:cubicBezTo>
                        <a:pt x="303608" y="141255"/>
                        <a:pt x="235643" y="181996"/>
                        <a:pt x="151804" y="181996"/>
                      </a:cubicBezTo>
                      <a:cubicBezTo>
                        <a:pt x="67965" y="181996"/>
                        <a:pt x="0" y="141255"/>
                        <a:pt x="0" y="90998"/>
                      </a:cubicBezTo>
                      <a:cubicBezTo>
                        <a:pt x="0" y="40741"/>
                        <a:pt x="67965" y="0"/>
                        <a:pt x="151804" y="0"/>
                      </a:cubicBezTo>
                      <a:cubicBezTo>
                        <a:pt x="235643" y="0"/>
                        <a:pt x="303608" y="40741"/>
                        <a:pt x="303608" y="90998"/>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g2d3b5114961_0_311"/>
                <p:cNvSpPr/>
                <p:nvPr/>
              </p:nvSpPr>
              <p:spPr>
                <a:xfrm>
                  <a:off x="9057960" y="3298320"/>
                  <a:ext cx="310439" cy="186091"/>
                </a:xfrm>
                <a:custGeom>
                  <a:rect b="b" l="l" r="r" t="t"/>
                  <a:pathLst>
                    <a:path extrusionOk="0" h="181996" w="303608">
                      <a:moveTo>
                        <a:pt x="303608" y="90998"/>
                      </a:moveTo>
                      <a:cubicBezTo>
                        <a:pt x="303608" y="141255"/>
                        <a:pt x="235643" y="181996"/>
                        <a:pt x="151804" y="181996"/>
                      </a:cubicBezTo>
                      <a:cubicBezTo>
                        <a:pt x="67965" y="181996"/>
                        <a:pt x="0" y="141255"/>
                        <a:pt x="0" y="90998"/>
                      </a:cubicBezTo>
                      <a:cubicBezTo>
                        <a:pt x="0" y="40741"/>
                        <a:pt x="67965" y="0"/>
                        <a:pt x="151804" y="0"/>
                      </a:cubicBezTo>
                      <a:cubicBezTo>
                        <a:pt x="235643" y="0"/>
                        <a:pt x="303608" y="40741"/>
                        <a:pt x="303608" y="90998"/>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3" name="Google Shape;283;g2d3b5114961_0_311"/>
                <p:cNvSpPr/>
                <p:nvPr/>
              </p:nvSpPr>
              <p:spPr>
                <a:xfrm>
                  <a:off x="9017640" y="3005640"/>
                  <a:ext cx="205933" cy="39233"/>
                </a:xfrm>
                <a:custGeom>
                  <a:rect b="b" l="l" r="r" t="t"/>
                  <a:pathLst>
                    <a:path extrusionOk="0" h="38749" w="201401">
                      <a:moveTo>
                        <a:pt x="201401" y="38750"/>
                      </a:moveTo>
                      <a:lnTo>
                        <a:pt x="0" y="0"/>
                      </a:lnTo>
                    </a:path>
                  </a:pathLst>
                </a:custGeom>
                <a:solidFill>
                  <a:srgbClr val="32797C"/>
                </a:solidFill>
                <a:ln cap="rnd" cmpd="sng" w="60100">
                  <a:solidFill>
                    <a:srgbClr val="32797C"/>
                  </a:solidFill>
                  <a:prstDash val="solid"/>
                  <a:round/>
                  <a:headEnd len="sm" w="sm" type="none"/>
                  <a:tailEnd len="sm" w="sm" type="none"/>
                </a:ln>
              </p:spPr>
            </p:sp>
            <p:sp>
              <p:nvSpPr>
                <p:cNvPr id="284" name="Google Shape;284;g2d3b5114961_0_311"/>
                <p:cNvSpPr/>
                <p:nvPr/>
              </p:nvSpPr>
              <p:spPr>
                <a:xfrm>
                  <a:off x="8448120" y="3005640"/>
                  <a:ext cx="205870" cy="39233"/>
                </a:xfrm>
                <a:custGeom>
                  <a:rect b="b" l="l" r="r" t="t"/>
                  <a:pathLst>
                    <a:path extrusionOk="0" h="38749" w="201340">
                      <a:moveTo>
                        <a:pt x="0" y="38750"/>
                      </a:moveTo>
                      <a:lnTo>
                        <a:pt x="201341" y="0"/>
                      </a:lnTo>
                    </a:path>
                  </a:pathLst>
                </a:custGeom>
                <a:solidFill>
                  <a:srgbClr val="32797C"/>
                </a:solidFill>
                <a:ln cap="rnd" cmpd="sng" w="60100">
                  <a:solidFill>
                    <a:srgbClr val="32797C"/>
                  </a:solidFill>
                  <a:prstDash val="solid"/>
                  <a:round/>
                  <a:headEnd len="sm" w="sm" type="none"/>
                  <a:tailEnd len="sm" w="sm" type="none"/>
                </a:ln>
              </p:spPr>
            </p:sp>
          </p:grpSp>
          <p:sp>
            <p:nvSpPr>
              <p:cNvPr id="285" name="Google Shape;285;g2d3b5114961_0_311"/>
              <p:cNvSpPr/>
              <p:nvPr/>
            </p:nvSpPr>
            <p:spPr>
              <a:xfrm>
                <a:off x="8026920" y="2404440"/>
                <a:ext cx="1552320" cy="636345"/>
              </a:xfrm>
              <a:custGeom>
                <a:rect b="b" l="l" r="r" t="t"/>
                <a:pathLst>
                  <a:path extrusionOk="0" h="622342" w="1518161">
                    <a:moveTo>
                      <a:pt x="167111" y="0"/>
                    </a:moveTo>
                    <a:cubicBezTo>
                      <a:pt x="89732" y="84128"/>
                      <a:pt x="30071" y="190674"/>
                      <a:pt x="14041" y="299631"/>
                    </a:cubicBezTo>
                    <a:cubicBezTo>
                      <a:pt x="5966" y="354471"/>
                      <a:pt x="2290" y="469574"/>
                      <a:pt x="0" y="622342"/>
                    </a:cubicBezTo>
                    <a:cubicBezTo>
                      <a:pt x="99676" y="614086"/>
                      <a:pt x="134810" y="610049"/>
                      <a:pt x="186395" y="581002"/>
                    </a:cubicBezTo>
                    <a:cubicBezTo>
                      <a:pt x="202787" y="571781"/>
                      <a:pt x="219058" y="560512"/>
                      <a:pt x="233702" y="548761"/>
                    </a:cubicBezTo>
                    <a:cubicBezTo>
                      <a:pt x="270162" y="519593"/>
                      <a:pt x="293243" y="484761"/>
                      <a:pt x="308309" y="440587"/>
                    </a:cubicBezTo>
                    <a:cubicBezTo>
                      <a:pt x="328738" y="380746"/>
                      <a:pt x="336994" y="316445"/>
                      <a:pt x="325002" y="253770"/>
                    </a:cubicBezTo>
                    <a:cubicBezTo>
                      <a:pt x="337838" y="257085"/>
                      <a:pt x="350975" y="259194"/>
                      <a:pt x="364715" y="259194"/>
                    </a:cubicBezTo>
                    <a:cubicBezTo>
                      <a:pt x="395691" y="259194"/>
                      <a:pt x="427390" y="255819"/>
                      <a:pt x="457883" y="250516"/>
                    </a:cubicBezTo>
                    <a:cubicBezTo>
                      <a:pt x="479277" y="246780"/>
                      <a:pt x="500248" y="242260"/>
                      <a:pt x="520798" y="236716"/>
                    </a:cubicBezTo>
                    <a:cubicBezTo>
                      <a:pt x="591849" y="276008"/>
                      <a:pt x="681100" y="307767"/>
                      <a:pt x="780293" y="326026"/>
                    </a:cubicBezTo>
                    <a:cubicBezTo>
                      <a:pt x="952165" y="357665"/>
                      <a:pt x="1110598" y="340731"/>
                      <a:pt x="1204368" y="289266"/>
                    </a:cubicBezTo>
                    <a:cubicBezTo>
                      <a:pt x="1303080" y="517484"/>
                      <a:pt x="1474651" y="605167"/>
                      <a:pt x="1518161" y="594983"/>
                    </a:cubicBezTo>
                    <a:cubicBezTo>
                      <a:pt x="1483510" y="408407"/>
                      <a:pt x="1531901" y="194832"/>
                      <a:pt x="1338576" y="0"/>
                    </a:cubicBezTo>
                    <a:lnTo>
                      <a:pt x="167111" y="0"/>
                    </a:ln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86" name="Google Shape;286;g2d3b5114961_0_311"/>
            <p:cNvGrpSpPr/>
            <p:nvPr/>
          </p:nvGrpSpPr>
          <p:grpSpPr>
            <a:xfrm>
              <a:off x="6104160" y="1025280"/>
              <a:ext cx="5328664" cy="5537518"/>
              <a:chOff x="6104160" y="1025280"/>
              <a:chExt cx="5328664" cy="5537518"/>
            </a:xfrm>
          </p:grpSpPr>
          <p:grpSp>
            <p:nvGrpSpPr>
              <p:cNvPr id="287" name="Google Shape;287;g2d3b5114961_0_311"/>
              <p:cNvGrpSpPr/>
              <p:nvPr/>
            </p:nvGrpSpPr>
            <p:grpSpPr>
              <a:xfrm>
                <a:off x="6264360" y="1025280"/>
                <a:ext cx="2074624" cy="4299132"/>
                <a:chOff x="6264360" y="1025280"/>
                <a:chExt cx="2074624" cy="4299132"/>
              </a:xfrm>
            </p:grpSpPr>
            <p:grpSp>
              <p:nvGrpSpPr>
                <p:cNvPr id="288" name="Google Shape;288;g2d3b5114961_0_311"/>
                <p:cNvGrpSpPr/>
                <p:nvPr/>
              </p:nvGrpSpPr>
              <p:grpSpPr>
                <a:xfrm>
                  <a:off x="7018560" y="1025280"/>
                  <a:ext cx="1065061" cy="1327542"/>
                  <a:chOff x="7018560" y="1025280"/>
                  <a:chExt cx="1065061" cy="1327542"/>
                </a:xfrm>
              </p:grpSpPr>
              <p:sp>
                <p:nvSpPr>
                  <p:cNvPr id="289" name="Google Shape;289;g2d3b5114961_0_311"/>
                  <p:cNvSpPr/>
                  <p:nvPr/>
                </p:nvSpPr>
                <p:spPr>
                  <a:xfrm>
                    <a:off x="7018560" y="1025280"/>
                    <a:ext cx="1065061" cy="1327542"/>
                  </a:xfrm>
                  <a:custGeom>
                    <a:rect b="b" l="l" r="r" t="t"/>
                    <a:pathLst>
                      <a:path extrusionOk="0" h="1298330" w="1041624">
                        <a:moveTo>
                          <a:pt x="389474" y="412937"/>
                        </a:moveTo>
                        <a:cubicBezTo>
                          <a:pt x="386521" y="357615"/>
                          <a:pt x="398272" y="284696"/>
                          <a:pt x="433225" y="197013"/>
                        </a:cubicBezTo>
                        <a:cubicBezTo>
                          <a:pt x="450581" y="153503"/>
                          <a:pt x="467274" y="102399"/>
                          <a:pt x="456125" y="55273"/>
                        </a:cubicBezTo>
                        <a:cubicBezTo>
                          <a:pt x="448954" y="24960"/>
                          <a:pt x="421775" y="-17767"/>
                          <a:pt x="386883" y="7845"/>
                        </a:cubicBezTo>
                        <a:cubicBezTo>
                          <a:pt x="371515" y="19115"/>
                          <a:pt x="362777" y="37013"/>
                          <a:pt x="354641" y="54188"/>
                        </a:cubicBezTo>
                        <a:lnTo>
                          <a:pt x="268163" y="236305"/>
                        </a:lnTo>
                        <a:cubicBezTo>
                          <a:pt x="251350" y="271680"/>
                          <a:pt x="239056" y="309103"/>
                          <a:pt x="232186" y="347672"/>
                        </a:cubicBezTo>
                        <a:cubicBezTo>
                          <a:pt x="224352" y="391785"/>
                          <a:pt x="70258" y="807604"/>
                          <a:pt x="37173" y="923491"/>
                        </a:cubicBezTo>
                        <a:cubicBezTo>
                          <a:pt x="17467" y="992432"/>
                          <a:pt x="-1095" y="1128267"/>
                          <a:pt x="50" y="1199980"/>
                        </a:cubicBezTo>
                        <a:lnTo>
                          <a:pt x="292208" y="1298331"/>
                        </a:lnTo>
                        <a:cubicBezTo>
                          <a:pt x="422860" y="1269585"/>
                          <a:pt x="534408" y="1110730"/>
                          <a:pt x="559598" y="1087770"/>
                        </a:cubicBezTo>
                        <a:cubicBezTo>
                          <a:pt x="608713" y="1042994"/>
                          <a:pt x="653670" y="993698"/>
                          <a:pt x="705255" y="951754"/>
                        </a:cubicBezTo>
                        <a:cubicBezTo>
                          <a:pt x="751477" y="914150"/>
                          <a:pt x="802460" y="882813"/>
                          <a:pt x="849225" y="845871"/>
                        </a:cubicBezTo>
                        <a:cubicBezTo>
                          <a:pt x="869835" y="829540"/>
                          <a:pt x="890204" y="811401"/>
                          <a:pt x="898340" y="785548"/>
                        </a:cubicBezTo>
                        <a:cubicBezTo>
                          <a:pt x="902800" y="771325"/>
                          <a:pt x="902558" y="755777"/>
                          <a:pt x="895628" y="742580"/>
                        </a:cubicBezTo>
                        <a:cubicBezTo>
                          <a:pt x="879417" y="711725"/>
                          <a:pt x="839221" y="711664"/>
                          <a:pt x="808065" y="721487"/>
                        </a:cubicBezTo>
                        <a:cubicBezTo>
                          <a:pt x="743221" y="741977"/>
                          <a:pt x="692238" y="791875"/>
                          <a:pt x="631613" y="822670"/>
                        </a:cubicBezTo>
                        <a:cubicBezTo>
                          <a:pt x="614197" y="831529"/>
                          <a:pt x="595214" y="838881"/>
                          <a:pt x="575749" y="837314"/>
                        </a:cubicBezTo>
                        <a:cubicBezTo>
                          <a:pt x="548208" y="835084"/>
                          <a:pt x="525609" y="815679"/>
                          <a:pt x="505060" y="797178"/>
                        </a:cubicBezTo>
                        <a:cubicBezTo>
                          <a:pt x="495417" y="788500"/>
                          <a:pt x="485715" y="779762"/>
                          <a:pt x="476073" y="771084"/>
                        </a:cubicBezTo>
                        <a:cubicBezTo>
                          <a:pt x="467696" y="763551"/>
                          <a:pt x="465406" y="750956"/>
                          <a:pt x="471432" y="741495"/>
                        </a:cubicBezTo>
                        <a:cubicBezTo>
                          <a:pt x="471493" y="741435"/>
                          <a:pt x="471493" y="741374"/>
                          <a:pt x="471553" y="741314"/>
                        </a:cubicBezTo>
                        <a:cubicBezTo>
                          <a:pt x="478001" y="731491"/>
                          <a:pt x="488608" y="725344"/>
                          <a:pt x="498973" y="719920"/>
                        </a:cubicBezTo>
                        <a:cubicBezTo>
                          <a:pt x="533263" y="701902"/>
                          <a:pt x="569180" y="687077"/>
                          <a:pt x="605037" y="672312"/>
                        </a:cubicBezTo>
                        <a:cubicBezTo>
                          <a:pt x="618235" y="666888"/>
                          <a:pt x="631734" y="661344"/>
                          <a:pt x="646016" y="660259"/>
                        </a:cubicBezTo>
                        <a:cubicBezTo>
                          <a:pt x="660841" y="659114"/>
                          <a:pt x="675545" y="662851"/>
                          <a:pt x="689888" y="666828"/>
                        </a:cubicBezTo>
                        <a:cubicBezTo>
                          <a:pt x="758287" y="685811"/>
                          <a:pt x="827108" y="711905"/>
                          <a:pt x="897858" y="706301"/>
                        </a:cubicBezTo>
                        <a:cubicBezTo>
                          <a:pt x="921541" y="704433"/>
                          <a:pt x="953722" y="696056"/>
                          <a:pt x="961557" y="670143"/>
                        </a:cubicBezTo>
                        <a:cubicBezTo>
                          <a:pt x="965293" y="657728"/>
                          <a:pt x="962219" y="643747"/>
                          <a:pt x="955470" y="632960"/>
                        </a:cubicBezTo>
                        <a:cubicBezTo>
                          <a:pt x="946069" y="617954"/>
                          <a:pt x="931003" y="612049"/>
                          <a:pt x="914973" y="606324"/>
                        </a:cubicBezTo>
                        <a:cubicBezTo>
                          <a:pt x="905330" y="602888"/>
                          <a:pt x="895749" y="599212"/>
                          <a:pt x="886106" y="595717"/>
                        </a:cubicBezTo>
                        <a:cubicBezTo>
                          <a:pt x="862242" y="587099"/>
                          <a:pt x="838317" y="578904"/>
                          <a:pt x="814453" y="570286"/>
                        </a:cubicBezTo>
                        <a:cubicBezTo>
                          <a:pt x="803726" y="566429"/>
                          <a:pt x="792939" y="562873"/>
                          <a:pt x="782152" y="559197"/>
                        </a:cubicBezTo>
                        <a:cubicBezTo>
                          <a:pt x="760216" y="551725"/>
                          <a:pt x="738762" y="542866"/>
                          <a:pt x="716464" y="536478"/>
                        </a:cubicBezTo>
                        <a:cubicBezTo>
                          <a:pt x="712969" y="535453"/>
                          <a:pt x="694046" y="529066"/>
                          <a:pt x="663975" y="524727"/>
                        </a:cubicBezTo>
                        <a:cubicBezTo>
                          <a:pt x="669157" y="521412"/>
                          <a:pt x="674461" y="518278"/>
                          <a:pt x="680005" y="515747"/>
                        </a:cubicBezTo>
                        <a:cubicBezTo>
                          <a:pt x="693082" y="509721"/>
                          <a:pt x="707364" y="506768"/>
                          <a:pt x="721466" y="503875"/>
                        </a:cubicBezTo>
                        <a:cubicBezTo>
                          <a:pt x="769918" y="493872"/>
                          <a:pt x="818310" y="483808"/>
                          <a:pt x="866762" y="473804"/>
                        </a:cubicBezTo>
                        <a:cubicBezTo>
                          <a:pt x="920276" y="462715"/>
                          <a:pt x="976924" y="450060"/>
                          <a:pt x="1016276" y="412154"/>
                        </a:cubicBezTo>
                        <a:cubicBezTo>
                          <a:pt x="1027123" y="401728"/>
                          <a:pt x="1036525" y="389194"/>
                          <a:pt x="1040261" y="374610"/>
                        </a:cubicBezTo>
                        <a:cubicBezTo>
                          <a:pt x="1042973" y="364003"/>
                          <a:pt x="1042008" y="351408"/>
                          <a:pt x="1033993" y="343936"/>
                        </a:cubicBezTo>
                        <a:cubicBezTo>
                          <a:pt x="1026460" y="336945"/>
                          <a:pt x="1015191" y="336342"/>
                          <a:pt x="1004886" y="336222"/>
                        </a:cubicBezTo>
                        <a:cubicBezTo>
                          <a:pt x="906415" y="335258"/>
                          <a:pt x="764253" y="347853"/>
                          <a:pt x="651319" y="363099"/>
                        </a:cubicBezTo>
                        <a:cubicBezTo>
                          <a:pt x="665481" y="354120"/>
                          <a:pt x="680668" y="346708"/>
                          <a:pt x="695734" y="339416"/>
                        </a:cubicBezTo>
                        <a:cubicBezTo>
                          <a:pt x="730687" y="322422"/>
                          <a:pt x="765700" y="305487"/>
                          <a:pt x="800653" y="288493"/>
                        </a:cubicBezTo>
                        <a:cubicBezTo>
                          <a:pt x="846091" y="266437"/>
                          <a:pt x="912381" y="239439"/>
                          <a:pt x="910272" y="178211"/>
                        </a:cubicBezTo>
                        <a:cubicBezTo>
                          <a:pt x="909489" y="155250"/>
                          <a:pt x="894483" y="126746"/>
                          <a:pt x="867304" y="135062"/>
                        </a:cubicBezTo>
                        <a:cubicBezTo>
                          <a:pt x="773896" y="163687"/>
                          <a:pt x="689768" y="193819"/>
                          <a:pt x="601301" y="235280"/>
                        </a:cubicBezTo>
                        <a:cubicBezTo>
                          <a:pt x="576713" y="246791"/>
                          <a:pt x="542001" y="261857"/>
                          <a:pt x="519463" y="276983"/>
                        </a:cubicBezTo>
                      </a:path>
                    </a:pathLst>
                  </a:custGeom>
                  <a:solidFill>
                    <a:srgbClr val="DAF1F1"/>
                  </a:solidFill>
                  <a:ln cap="flat" cmpd="sng" w="9525">
                    <a:solidFill>
                      <a:srgbClr val="32797C"/>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0" name="Google Shape;290;g2d3b5114961_0_311"/>
                  <p:cNvGrpSpPr/>
                  <p:nvPr/>
                </p:nvGrpSpPr>
                <p:grpSpPr>
                  <a:xfrm>
                    <a:off x="7417080" y="1393200"/>
                    <a:ext cx="286240" cy="597778"/>
                    <a:chOff x="7417080" y="1393200"/>
                    <a:chExt cx="286240" cy="597778"/>
                  </a:xfrm>
                </p:grpSpPr>
                <p:sp>
                  <p:nvSpPr>
                    <p:cNvPr id="291" name="Google Shape;291;g2d3b5114961_0_311"/>
                    <p:cNvSpPr/>
                    <p:nvPr/>
                  </p:nvSpPr>
                  <p:spPr>
                    <a:xfrm>
                      <a:off x="7462440" y="1523160"/>
                      <a:ext cx="123978" cy="165325"/>
                    </a:xfrm>
                    <a:custGeom>
                      <a:rect b="b" l="l" r="r" t="t"/>
                      <a:pathLst>
                        <a:path extrusionOk="0" h="161687" w="121250">
                          <a:moveTo>
                            <a:pt x="0" y="0"/>
                          </a:moveTo>
                          <a:cubicBezTo>
                            <a:pt x="29830" y="12414"/>
                            <a:pt x="59299" y="28384"/>
                            <a:pt x="79729" y="53454"/>
                          </a:cubicBezTo>
                          <a:cubicBezTo>
                            <a:pt x="104377" y="83706"/>
                            <a:pt x="113175" y="123480"/>
                            <a:pt x="121250" y="161687"/>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2" name="Google Shape;292;g2d3b5114961_0_311"/>
                    <p:cNvSpPr/>
                    <p:nvPr/>
                  </p:nvSpPr>
                  <p:spPr>
                    <a:xfrm>
                      <a:off x="7576200" y="1559160"/>
                      <a:ext cx="127120" cy="74562"/>
                    </a:xfrm>
                    <a:custGeom>
                      <a:rect b="b" l="l" r="r" t="t"/>
                      <a:pathLst>
                        <a:path extrusionOk="0" h="73280" w="124323">
                          <a:moveTo>
                            <a:pt x="0" y="73281"/>
                          </a:moveTo>
                          <a:cubicBezTo>
                            <a:pt x="38267" y="55081"/>
                            <a:pt x="67254" y="39231"/>
                            <a:pt x="102026" y="14945"/>
                          </a:cubicBezTo>
                          <a:cubicBezTo>
                            <a:pt x="109378" y="9823"/>
                            <a:pt x="116670" y="4580"/>
                            <a:pt x="124324" y="0"/>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d3b5114961_0_311"/>
                    <p:cNvSpPr/>
                    <p:nvPr/>
                  </p:nvSpPr>
                  <p:spPr>
                    <a:xfrm>
                      <a:off x="7538040" y="1393200"/>
                      <a:ext cx="152934" cy="172226"/>
                    </a:xfrm>
                    <a:custGeom>
                      <a:rect b="b" l="l" r="r" t="t"/>
                      <a:pathLst>
                        <a:path extrusionOk="0" h="168436" w="149935">
                          <a:moveTo>
                            <a:pt x="149936" y="0"/>
                          </a:moveTo>
                          <a:cubicBezTo>
                            <a:pt x="142282" y="4520"/>
                            <a:pt x="134870" y="9461"/>
                            <a:pt x="127879" y="14945"/>
                          </a:cubicBezTo>
                          <a:cubicBezTo>
                            <a:pt x="107751" y="30855"/>
                            <a:pt x="91721" y="51224"/>
                            <a:pt x="75872" y="71412"/>
                          </a:cubicBezTo>
                          <a:cubicBezTo>
                            <a:pt x="53996" y="99315"/>
                            <a:pt x="21876" y="140474"/>
                            <a:pt x="0" y="168437"/>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4" name="Google Shape;294;g2d3b5114961_0_311"/>
                    <p:cNvSpPr/>
                    <p:nvPr/>
                  </p:nvSpPr>
                  <p:spPr>
                    <a:xfrm>
                      <a:off x="7426440" y="1612080"/>
                      <a:ext cx="24471" cy="378898"/>
                    </a:xfrm>
                    <a:custGeom>
                      <a:rect b="b" l="l" r="r" t="t"/>
                      <a:pathLst>
                        <a:path extrusionOk="0" h="370560" w="24349">
                          <a:moveTo>
                            <a:pt x="17692" y="0"/>
                          </a:moveTo>
                          <a:cubicBezTo>
                            <a:pt x="35711" y="97808"/>
                            <a:pt x="12570" y="197725"/>
                            <a:pt x="2205" y="296618"/>
                          </a:cubicBezTo>
                          <a:cubicBezTo>
                            <a:pt x="-387" y="321325"/>
                            <a:pt x="-2074" y="346877"/>
                            <a:pt x="5338" y="370561"/>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d3b5114961_0_311"/>
                    <p:cNvSpPr/>
                    <p:nvPr/>
                  </p:nvSpPr>
                  <p:spPr>
                    <a:xfrm>
                      <a:off x="7417080" y="1446480"/>
                      <a:ext cx="13329" cy="68690"/>
                    </a:xfrm>
                    <a:custGeom>
                      <a:rect b="b" l="l" r="r" t="t"/>
                      <a:pathLst>
                        <a:path extrusionOk="0" h="67675" w="13197">
                          <a:moveTo>
                            <a:pt x="0" y="0"/>
                          </a:moveTo>
                          <a:cubicBezTo>
                            <a:pt x="1265" y="26697"/>
                            <a:pt x="5966" y="49356"/>
                            <a:pt x="13198" y="67676"/>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296" name="Google Shape;296;g2d3b5114961_0_311"/>
                <p:cNvSpPr/>
                <p:nvPr/>
              </p:nvSpPr>
              <p:spPr>
                <a:xfrm>
                  <a:off x="6264360" y="1947600"/>
                  <a:ext cx="2074624" cy="3376812"/>
                </a:xfrm>
                <a:custGeom>
                  <a:rect b="b" l="l" r="r" t="t"/>
                  <a:pathLst>
                    <a:path extrusionOk="0" h="3302506" w="2028972">
                      <a:moveTo>
                        <a:pt x="928198" y="1494658"/>
                      </a:moveTo>
                      <a:cubicBezTo>
                        <a:pt x="1134480" y="1017129"/>
                        <a:pt x="1243015" y="779209"/>
                        <a:pt x="1386020" y="445168"/>
                      </a:cubicBezTo>
                      <a:cubicBezTo>
                        <a:pt x="970081" y="233642"/>
                        <a:pt x="858774" y="174343"/>
                        <a:pt x="497735" y="0"/>
                      </a:cubicBezTo>
                      <a:cubicBezTo>
                        <a:pt x="490141" y="18260"/>
                        <a:pt x="62089" y="1208286"/>
                        <a:pt x="62089" y="1208286"/>
                      </a:cubicBezTo>
                      <a:cubicBezTo>
                        <a:pt x="-64284" y="1511472"/>
                        <a:pt x="5863" y="1861121"/>
                        <a:pt x="239625" y="2091871"/>
                      </a:cubicBezTo>
                      <a:cubicBezTo>
                        <a:pt x="663339" y="2510100"/>
                        <a:pt x="1095369" y="2911034"/>
                        <a:pt x="1535775" y="3302507"/>
                      </a:cubicBezTo>
                      <a:lnTo>
                        <a:pt x="2028973" y="2208782"/>
                      </a:lnTo>
                      <a:cubicBezTo>
                        <a:pt x="1533546" y="1907103"/>
                        <a:pt x="1389636" y="1833521"/>
                        <a:pt x="928198" y="1494658"/>
                      </a:cubicBezTo>
                      <a:close/>
                    </a:path>
                  </a:pathLst>
                </a:custGeom>
                <a:solidFill>
                  <a:srgbClr val="4BA79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97" name="Google Shape;297;g2d3b5114961_0_311"/>
              <p:cNvGrpSpPr/>
              <p:nvPr/>
            </p:nvGrpSpPr>
            <p:grpSpPr>
              <a:xfrm>
                <a:off x="9358200" y="1025280"/>
                <a:ext cx="2074624" cy="4299132"/>
                <a:chOff x="9358200" y="1025280"/>
                <a:chExt cx="2074624" cy="4299132"/>
              </a:xfrm>
            </p:grpSpPr>
            <p:grpSp>
              <p:nvGrpSpPr>
                <p:cNvPr id="298" name="Google Shape;298;g2d3b5114961_0_311"/>
                <p:cNvGrpSpPr/>
                <p:nvPr/>
              </p:nvGrpSpPr>
              <p:grpSpPr>
                <a:xfrm>
                  <a:off x="9615240" y="1025280"/>
                  <a:ext cx="1065061" cy="1327542"/>
                  <a:chOff x="9615240" y="1025280"/>
                  <a:chExt cx="1065061" cy="1327542"/>
                </a:xfrm>
              </p:grpSpPr>
              <p:sp>
                <p:nvSpPr>
                  <p:cNvPr id="299" name="Google Shape;299;g2d3b5114961_0_311"/>
                  <p:cNvSpPr/>
                  <p:nvPr/>
                </p:nvSpPr>
                <p:spPr>
                  <a:xfrm>
                    <a:off x="9615240" y="1025280"/>
                    <a:ext cx="1065061" cy="1327542"/>
                  </a:xfrm>
                  <a:custGeom>
                    <a:rect b="b" l="l" r="r" t="t"/>
                    <a:pathLst>
                      <a:path extrusionOk="0" h="1298330" w="1041624">
                        <a:moveTo>
                          <a:pt x="652150" y="412937"/>
                        </a:moveTo>
                        <a:cubicBezTo>
                          <a:pt x="655103" y="357615"/>
                          <a:pt x="643352" y="284696"/>
                          <a:pt x="608399" y="197013"/>
                        </a:cubicBezTo>
                        <a:cubicBezTo>
                          <a:pt x="591043" y="153503"/>
                          <a:pt x="574350" y="102399"/>
                          <a:pt x="585499" y="55273"/>
                        </a:cubicBezTo>
                        <a:cubicBezTo>
                          <a:pt x="592670" y="24960"/>
                          <a:pt x="619849" y="-17767"/>
                          <a:pt x="654742" y="7845"/>
                        </a:cubicBezTo>
                        <a:cubicBezTo>
                          <a:pt x="670109" y="19115"/>
                          <a:pt x="678847" y="37013"/>
                          <a:pt x="686983" y="54188"/>
                        </a:cubicBezTo>
                        <a:lnTo>
                          <a:pt x="773461" y="236305"/>
                        </a:lnTo>
                        <a:cubicBezTo>
                          <a:pt x="790275" y="271680"/>
                          <a:pt x="802568" y="309103"/>
                          <a:pt x="809439" y="347672"/>
                        </a:cubicBezTo>
                        <a:cubicBezTo>
                          <a:pt x="817273" y="391785"/>
                          <a:pt x="971367" y="807604"/>
                          <a:pt x="1004452" y="923491"/>
                        </a:cubicBezTo>
                        <a:cubicBezTo>
                          <a:pt x="1024158" y="992432"/>
                          <a:pt x="1042719" y="1128267"/>
                          <a:pt x="1041574" y="1199980"/>
                        </a:cubicBezTo>
                        <a:lnTo>
                          <a:pt x="749416" y="1298331"/>
                        </a:lnTo>
                        <a:cubicBezTo>
                          <a:pt x="618764" y="1269585"/>
                          <a:pt x="507216" y="1110730"/>
                          <a:pt x="482026" y="1087770"/>
                        </a:cubicBezTo>
                        <a:cubicBezTo>
                          <a:pt x="432911" y="1042994"/>
                          <a:pt x="387955" y="993698"/>
                          <a:pt x="336369" y="951754"/>
                        </a:cubicBezTo>
                        <a:cubicBezTo>
                          <a:pt x="290147" y="914150"/>
                          <a:pt x="239164" y="882813"/>
                          <a:pt x="192399" y="845871"/>
                        </a:cubicBezTo>
                        <a:cubicBezTo>
                          <a:pt x="171789" y="829540"/>
                          <a:pt x="151420" y="811401"/>
                          <a:pt x="143284" y="785548"/>
                        </a:cubicBezTo>
                        <a:cubicBezTo>
                          <a:pt x="138825" y="771325"/>
                          <a:pt x="139066" y="755777"/>
                          <a:pt x="145996" y="742580"/>
                        </a:cubicBezTo>
                        <a:cubicBezTo>
                          <a:pt x="162207" y="711725"/>
                          <a:pt x="202403" y="711664"/>
                          <a:pt x="233559" y="721487"/>
                        </a:cubicBezTo>
                        <a:cubicBezTo>
                          <a:pt x="298403" y="741977"/>
                          <a:pt x="349386" y="791875"/>
                          <a:pt x="410011" y="822670"/>
                        </a:cubicBezTo>
                        <a:cubicBezTo>
                          <a:pt x="427427" y="831529"/>
                          <a:pt x="446411" y="838881"/>
                          <a:pt x="465876" y="837314"/>
                        </a:cubicBezTo>
                        <a:cubicBezTo>
                          <a:pt x="493416" y="835084"/>
                          <a:pt x="516015" y="815679"/>
                          <a:pt x="536565" y="797178"/>
                        </a:cubicBezTo>
                        <a:cubicBezTo>
                          <a:pt x="546207" y="788500"/>
                          <a:pt x="555910" y="779762"/>
                          <a:pt x="565552" y="771084"/>
                        </a:cubicBezTo>
                        <a:cubicBezTo>
                          <a:pt x="573928" y="763551"/>
                          <a:pt x="576218" y="750956"/>
                          <a:pt x="570192" y="741495"/>
                        </a:cubicBezTo>
                        <a:cubicBezTo>
                          <a:pt x="570132" y="741435"/>
                          <a:pt x="570132" y="741374"/>
                          <a:pt x="570071" y="741314"/>
                        </a:cubicBezTo>
                        <a:cubicBezTo>
                          <a:pt x="563623" y="731491"/>
                          <a:pt x="553017" y="725344"/>
                          <a:pt x="542651" y="719920"/>
                        </a:cubicBezTo>
                        <a:cubicBezTo>
                          <a:pt x="508361" y="701902"/>
                          <a:pt x="472444" y="687077"/>
                          <a:pt x="436588" y="672312"/>
                        </a:cubicBezTo>
                        <a:cubicBezTo>
                          <a:pt x="423390" y="666888"/>
                          <a:pt x="409891" y="661344"/>
                          <a:pt x="395608" y="660259"/>
                        </a:cubicBezTo>
                        <a:cubicBezTo>
                          <a:pt x="380783" y="659114"/>
                          <a:pt x="366079" y="662851"/>
                          <a:pt x="351736" y="666828"/>
                        </a:cubicBezTo>
                        <a:cubicBezTo>
                          <a:pt x="283337" y="685811"/>
                          <a:pt x="214516" y="711905"/>
                          <a:pt x="143767" y="706301"/>
                        </a:cubicBezTo>
                        <a:cubicBezTo>
                          <a:pt x="120083" y="704433"/>
                          <a:pt x="87902" y="696056"/>
                          <a:pt x="80068" y="670143"/>
                        </a:cubicBezTo>
                        <a:cubicBezTo>
                          <a:pt x="76332" y="657728"/>
                          <a:pt x="79405" y="643747"/>
                          <a:pt x="86155" y="632960"/>
                        </a:cubicBezTo>
                        <a:cubicBezTo>
                          <a:pt x="95556" y="617954"/>
                          <a:pt x="110622" y="612049"/>
                          <a:pt x="126652" y="606324"/>
                        </a:cubicBezTo>
                        <a:cubicBezTo>
                          <a:pt x="136294" y="602888"/>
                          <a:pt x="145876" y="599212"/>
                          <a:pt x="155518" y="595717"/>
                        </a:cubicBezTo>
                        <a:cubicBezTo>
                          <a:pt x="179383" y="587099"/>
                          <a:pt x="203307" y="578904"/>
                          <a:pt x="227172" y="570286"/>
                        </a:cubicBezTo>
                        <a:cubicBezTo>
                          <a:pt x="237898" y="566429"/>
                          <a:pt x="248686" y="562873"/>
                          <a:pt x="259473" y="559197"/>
                        </a:cubicBezTo>
                        <a:cubicBezTo>
                          <a:pt x="281409" y="551725"/>
                          <a:pt x="302863" y="542866"/>
                          <a:pt x="325160" y="536478"/>
                        </a:cubicBezTo>
                        <a:cubicBezTo>
                          <a:pt x="328655" y="535453"/>
                          <a:pt x="347578" y="529066"/>
                          <a:pt x="377650" y="524727"/>
                        </a:cubicBezTo>
                        <a:cubicBezTo>
                          <a:pt x="372467" y="521412"/>
                          <a:pt x="367164" y="518278"/>
                          <a:pt x="361620" y="515747"/>
                        </a:cubicBezTo>
                        <a:cubicBezTo>
                          <a:pt x="348542" y="509721"/>
                          <a:pt x="334260" y="506768"/>
                          <a:pt x="320158" y="503875"/>
                        </a:cubicBezTo>
                        <a:cubicBezTo>
                          <a:pt x="271706" y="493872"/>
                          <a:pt x="223315" y="483808"/>
                          <a:pt x="174863" y="473804"/>
                        </a:cubicBezTo>
                        <a:cubicBezTo>
                          <a:pt x="121349" y="462715"/>
                          <a:pt x="64701" y="450060"/>
                          <a:pt x="25348" y="412154"/>
                        </a:cubicBezTo>
                        <a:cubicBezTo>
                          <a:pt x="14501" y="401728"/>
                          <a:pt x="5100" y="389194"/>
                          <a:pt x="1364" y="374610"/>
                        </a:cubicBezTo>
                        <a:cubicBezTo>
                          <a:pt x="-1348" y="364003"/>
                          <a:pt x="-384" y="351408"/>
                          <a:pt x="7631" y="343936"/>
                        </a:cubicBezTo>
                        <a:cubicBezTo>
                          <a:pt x="15164" y="336945"/>
                          <a:pt x="26433" y="336342"/>
                          <a:pt x="36738" y="336222"/>
                        </a:cubicBezTo>
                        <a:cubicBezTo>
                          <a:pt x="135209" y="335258"/>
                          <a:pt x="277371" y="347853"/>
                          <a:pt x="390305" y="363099"/>
                        </a:cubicBezTo>
                        <a:cubicBezTo>
                          <a:pt x="376143" y="354120"/>
                          <a:pt x="360956" y="346708"/>
                          <a:pt x="345891" y="339416"/>
                        </a:cubicBezTo>
                        <a:cubicBezTo>
                          <a:pt x="310938" y="322422"/>
                          <a:pt x="275925" y="305487"/>
                          <a:pt x="240972" y="288493"/>
                        </a:cubicBezTo>
                        <a:cubicBezTo>
                          <a:pt x="195533" y="266437"/>
                          <a:pt x="129243" y="239439"/>
                          <a:pt x="131352" y="178211"/>
                        </a:cubicBezTo>
                        <a:cubicBezTo>
                          <a:pt x="132136" y="155250"/>
                          <a:pt x="147141" y="126746"/>
                          <a:pt x="174320" y="135062"/>
                        </a:cubicBezTo>
                        <a:cubicBezTo>
                          <a:pt x="267729" y="163687"/>
                          <a:pt x="351857" y="193819"/>
                          <a:pt x="440324" y="235280"/>
                        </a:cubicBezTo>
                        <a:cubicBezTo>
                          <a:pt x="464911" y="246791"/>
                          <a:pt x="499623" y="261857"/>
                          <a:pt x="522162" y="276983"/>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0" name="Google Shape;300;g2d3b5114961_0_311"/>
                  <p:cNvGrpSpPr/>
                  <p:nvPr/>
                </p:nvGrpSpPr>
                <p:grpSpPr>
                  <a:xfrm>
                    <a:off x="9996480" y="1393200"/>
                    <a:ext cx="286209" cy="597778"/>
                    <a:chOff x="9996480" y="1393200"/>
                    <a:chExt cx="286209" cy="597778"/>
                  </a:xfrm>
                </p:grpSpPr>
                <p:sp>
                  <p:nvSpPr>
                    <p:cNvPr id="301" name="Google Shape;301;g2d3b5114961_0_311"/>
                    <p:cNvSpPr/>
                    <p:nvPr/>
                  </p:nvSpPr>
                  <p:spPr>
                    <a:xfrm>
                      <a:off x="10113480" y="1523160"/>
                      <a:ext cx="123978" cy="165325"/>
                    </a:xfrm>
                    <a:custGeom>
                      <a:rect b="b" l="l" r="r" t="t"/>
                      <a:pathLst>
                        <a:path extrusionOk="0" h="161687" w="121250">
                          <a:moveTo>
                            <a:pt x="121250" y="0"/>
                          </a:moveTo>
                          <a:cubicBezTo>
                            <a:pt x="91420" y="12414"/>
                            <a:pt x="61951" y="28384"/>
                            <a:pt x="41522" y="53454"/>
                          </a:cubicBezTo>
                          <a:cubicBezTo>
                            <a:pt x="16874" y="83706"/>
                            <a:pt x="8075" y="123480"/>
                            <a:pt x="0" y="161687"/>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2" name="Google Shape;302;g2d3b5114961_0_311"/>
                    <p:cNvSpPr/>
                    <p:nvPr/>
                  </p:nvSpPr>
                  <p:spPr>
                    <a:xfrm>
                      <a:off x="9996480" y="1559160"/>
                      <a:ext cx="127120" cy="74562"/>
                    </a:xfrm>
                    <a:custGeom>
                      <a:rect b="b" l="l" r="r" t="t"/>
                      <a:pathLst>
                        <a:path extrusionOk="0" h="73280" w="124323">
                          <a:moveTo>
                            <a:pt x="124324" y="73281"/>
                          </a:moveTo>
                          <a:cubicBezTo>
                            <a:pt x="86057" y="55081"/>
                            <a:pt x="57070" y="39231"/>
                            <a:pt x="22298" y="14945"/>
                          </a:cubicBezTo>
                          <a:cubicBezTo>
                            <a:pt x="14945" y="9823"/>
                            <a:pt x="7654" y="4580"/>
                            <a:pt x="0" y="0"/>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3" name="Google Shape;303;g2d3b5114961_0_311"/>
                    <p:cNvSpPr/>
                    <p:nvPr/>
                  </p:nvSpPr>
                  <p:spPr>
                    <a:xfrm>
                      <a:off x="10008360" y="1393200"/>
                      <a:ext cx="152934" cy="172226"/>
                    </a:xfrm>
                    <a:custGeom>
                      <a:rect b="b" l="l" r="r" t="t"/>
                      <a:pathLst>
                        <a:path extrusionOk="0" h="168436" w="149935">
                          <a:moveTo>
                            <a:pt x="0" y="0"/>
                          </a:moveTo>
                          <a:cubicBezTo>
                            <a:pt x="7654" y="4520"/>
                            <a:pt x="15066" y="9461"/>
                            <a:pt x="22057" y="14945"/>
                          </a:cubicBezTo>
                          <a:cubicBezTo>
                            <a:pt x="42185" y="30855"/>
                            <a:pt x="58215" y="51224"/>
                            <a:pt x="74064" y="71412"/>
                          </a:cubicBezTo>
                          <a:cubicBezTo>
                            <a:pt x="95940" y="99315"/>
                            <a:pt x="128060" y="140474"/>
                            <a:pt x="149936" y="168437"/>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4" name="Google Shape;304;g2d3b5114961_0_311"/>
                    <p:cNvSpPr/>
                    <p:nvPr/>
                  </p:nvSpPr>
                  <p:spPr>
                    <a:xfrm>
                      <a:off x="10248480" y="1612080"/>
                      <a:ext cx="24471" cy="378898"/>
                    </a:xfrm>
                    <a:custGeom>
                      <a:rect b="b" l="l" r="r" t="t"/>
                      <a:pathLst>
                        <a:path extrusionOk="0" h="370560" w="24349">
                          <a:moveTo>
                            <a:pt x="6657" y="0"/>
                          </a:moveTo>
                          <a:cubicBezTo>
                            <a:pt x="-11362" y="97808"/>
                            <a:pt x="11780" y="197725"/>
                            <a:pt x="22145" y="296618"/>
                          </a:cubicBezTo>
                          <a:cubicBezTo>
                            <a:pt x="24737" y="321325"/>
                            <a:pt x="26424" y="346877"/>
                            <a:pt x="19011" y="370561"/>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5" name="Google Shape;305;g2d3b5114961_0_311"/>
                    <p:cNvSpPr/>
                    <p:nvPr/>
                  </p:nvSpPr>
                  <p:spPr>
                    <a:xfrm>
                      <a:off x="10269360" y="1446480"/>
                      <a:ext cx="13329" cy="68690"/>
                    </a:xfrm>
                    <a:custGeom>
                      <a:rect b="b" l="l" r="r" t="t"/>
                      <a:pathLst>
                        <a:path extrusionOk="0" h="67675" w="13197">
                          <a:moveTo>
                            <a:pt x="13198" y="0"/>
                          </a:moveTo>
                          <a:cubicBezTo>
                            <a:pt x="11932" y="26697"/>
                            <a:pt x="7232" y="49356"/>
                            <a:pt x="0" y="67676"/>
                          </a:cubicBezTo>
                        </a:path>
                      </a:pathLst>
                    </a:custGeom>
                    <a:noFill/>
                    <a:ln cap="rnd" cmpd="sng" w="9525">
                      <a:solidFill>
                        <a:srgbClr val="32797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06" name="Google Shape;306;g2d3b5114961_0_311"/>
                <p:cNvSpPr/>
                <p:nvPr/>
              </p:nvSpPr>
              <p:spPr>
                <a:xfrm>
                  <a:off x="9358200" y="1947600"/>
                  <a:ext cx="2074624" cy="3376812"/>
                </a:xfrm>
                <a:custGeom>
                  <a:rect b="b" l="l" r="r" t="t"/>
                  <a:pathLst>
                    <a:path extrusionOk="0" h="3302506" w="2028972">
                      <a:moveTo>
                        <a:pt x="1100775" y="1494658"/>
                      </a:moveTo>
                      <a:cubicBezTo>
                        <a:pt x="894493" y="1017129"/>
                        <a:pt x="785958" y="779209"/>
                        <a:pt x="642953" y="445168"/>
                      </a:cubicBezTo>
                      <a:cubicBezTo>
                        <a:pt x="1058892" y="233642"/>
                        <a:pt x="1170199" y="174343"/>
                        <a:pt x="1531238" y="0"/>
                      </a:cubicBezTo>
                      <a:cubicBezTo>
                        <a:pt x="1538831" y="18260"/>
                        <a:pt x="1966884" y="1208286"/>
                        <a:pt x="1966884" y="1208286"/>
                      </a:cubicBezTo>
                      <a:cubicBezTo>
                        <a:pt x="2093257" y="1511472"/>
                        <a:pt x="2023110" y="1861121"/>
                        <a:pt x="1789347" y="2091871"/>
                      </a:cubicBezTo>
                      <a:cubicBezTo>
                        <a:pt x="1365634" y="2510100"/>
                        <a:pt x="933604" y="2911034"/>
                        <a:pt x="493197" y="3302507"/>
                      </a:cubicBezTo>
                      <a:lnTo>
                        <a:pt x="0" y="2208782"/>
                      </a:lnTo>
                      <a:cubicBezTo>
                        <a:pt x="495427" y="1907103"/>
                        <a:pt x="639337" y="1833521"/>
                        <a:pt x="1100775" y="1494658"/>
                      </a:cubicBezTo>
                      <a:close/>
                    </a:path>
                  </a:pathLst>
                </a:custGeom>
                <a:solidFill>
                  <a:srgbClr val="4BA79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07" name="Google Shape;307;g2d3b5114961_0_311"/>
              <p:cNvSpPr/>
              <p:nvPr/>
            </p:nvSpPr>
            <p:spPr>
              <a:xfrm>
                <a:off x="7411320" y="4178160"/>
                <a:ext cx="2880968" cy="2384638"/>
              </a:xfrm>
              <a:custGeom>
                <a:rect b="b" l="l" r="r" t="t"/>
                <a:pathLst>
                  <a:path extrusionOk="0" h="2326476" w="2810700">
                    <a:moveTo>
                      <a:pt x="2810701" y="2326477"/>
                    </a:moveTo>
                    <a:cubicBezTo>
                      <a:pt x="2810580" y="2326477"/>
                      <a:pt x="2810580" y="2326477"/>
                      <a:pt x="2810580" y="2326477"/>
                    </a:cubicBezTo>
                    <a:cubicBezTo>
                      <a:pt x="2270678" y="2326477"/>
                      <a:pt x="4766" y="2326477"/>
                      <a:pt x="4766" y="2326477"/>
                    </a:cubicBezTo>
                    <a:cubicBezTo>
                      <a:pt x="4766" y="2326477"/>
                      <a:pt x="2476" y="2326477"/>
                      <a:pt x="126" y="2326477"/>
                    </a:cubicBezTo>
                    <a:lnTo>
                      <a:pt x="126" y="2323947"/>
                    </a:lnTo>
                    <a:cubicBezTo>
                      <a:pt x="-1742" y="2170274"/>
                      <a:pt x="17301" y="2009430"/>
                      <a:pt x="51169" y="1847080"/>
                    </a:cubicBezTo>
                    <a:cubicBezTo>
                      <a:pt x="219365" y="1039608"/>
                      <a:pt x="750649" y="196761"/>
                      <a:pt x="859605" y="29770"/>
                    </a:cubicBezTo>
                    <a:cubicBezTo>
                      <a:pt x="872321" y="10305"/>
                      <a:pt x="879251" y="0"/>
                      <a:pt x="879251" y="0"/>
                    </a:cubicBezTo>
                    <a:cubicBezTo>
                      <a:pt x="1042686" y="63819"/>
                      <a:pt x="1224080" y="96241"/>
                      <a:pt x="1405473" y="96904"/>
                    </a:cubicBezTo>
                    <a:cubicBezTo>
                      <a:pt x="1586566" y="97808"/>
                      <a:pt x="1767899" y="67013"/>
                      <a:pt x="1931936" y="4640"/>
                    </a:cubicBezTo>
                    <a:cubicBezTo>
                      <a:pt x="1931936" y="4640"/>
                      <a:pt x="1938746" y="13439"/>
                      <a:pt x="1950739" y="29168"/>
                    </a:cubicBezTo>
                    <a:cubicBezTo>
                      <a:pt x="2058671" y="194531"/>
                      <a:pt x="2590678" y="1037860"/>
                      <a:pt x="2759477" y="1845875"/>
                    </a:cubicBezTo>
                    <a:cubicBezTo>
                      <a:pt x="2786234" y="2004429"/>
                      <a:pt x="2803288" y="2164067"/>
                      <a:pt x="2810640" y="2324007"/>
                    </a:cubicBezTo>
                    <a:cubicBezTo>
                      <a:pt x="2810520" y="2324850"/>
                      <a:pt x="2810701" y="2325633"/>
                      <a:pt x="2810701" y="2326477"/>
                    </a:cubicBezTo>
                    <a:close/>
                  </a:path>
                </a:pathLst>
              </a:custGeom>
              <a:solidFill>
                <a:srgbClr val="4BA79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08" name="Google Shape;308;g2d3b5114961_0_311"/>
              <p:cNvGrpSpPr/>
              <p:nvPr/>
            </p:nvGrpSpPr>
            <p:grpSpPr>
              <a:xfrm>
                <a:off x="6104160" y="1681200"/>
                <a:ext cx="5320407" cy="4822061"/>
                <a:chOff x="6104160" y="1681200"/>
                <a:chExt cx="5320407" cy="4822061"/>
              </a:xfrm>
            </p:grpSpPr>
            <p:sp>
              <p:nvSpPr>
                <p:cNvPr id="309" name="Google Shape;309;g2d3b5114961_0_311"/>
                <p:cNvSpPr/>
                <p:nvPr/>
              </p:nvSpPr>
              <p:spPr>
                <a:xfrm>
                  <a:off x="6785280" y="3341520"/>
                  <a:ext cx="3456868" cy="3161741"/>
                </a:xfrm>
                <a:custGeom>
                  <a:rect b="b" l="l" r="r" t="t"/>
                  <a:pathLst>
                    <a:path extrusionOk="0" h="3092167" w="3380800">
                      <a:moveTo>
                        <a:pt x="677208" y="146241"/>
                      </a:moveTo>
                      <a:cubicBezTo>
                        <a:pt x="431513" y="385005"/>
                        <a:pt x="195762" y="630821"/>
                        <a:pt x="58963" y="952267"/>
                      </a:cubicBezTo>
                      <a:cubicBezTo>
                        <a:pt x="18346" y="1047724"/>
                        <a:pt x="-47583" y="1221103"/>
                        <a:pt x="53359" y="1303182"/>
                      </a:cubicBezTo>
                      <a:cubicBezTo>
                        <a:pt x="216794" y="1436063"/>
                        <a:pt x="593261" y="1197660"/>
                        <a:pt x="720116" y="1107325"/>
                      </a:cubicBezTo>
                      <a:cubicBezTo>
                        <a:pt x="984251" y="919303"/>
                        <a:pt x="1208130" y="675837"/>
                        <a:pt x="1306300" y="361623"/>
                      </a:cubicBezTo>
                      <a:cubicBezTo>
                        <a:pt x="1324258" y="304192"/>
                        <a:pt x="1401034" y="18120"/>
                        <a:pt x="1278759" y="463"/>
                      </a:cubicBezTo>
                      <a:cubicBezTo>
                        <a:pt x="1207106" y="-9902"/>
                        <a:pt x="1096884" y="156847"/>
                        <a:pt x="1065245" y="194633"/>
                      </a:cubicBezTo>
                      <a:cubicBezTo>
                        <a:pt x="889276" y="404832"/>
                        <a:pt x="743136" y="620696"/>
                        <a:pt x="641351" y="874105"/>
                      </a:cubicBezTo>
                      <a:cubicBezTo>
                        <a:pt x="506421" y="1210195"/>
                        <a:pt x="400598" y="1583890"/>
                        <a:pt x="510037" y="1944568"/>
                      </a:cubicBezTo>
                      <a:cubicBezTo>
                        <a:pt x="609713" y="2273245"/>
                        <a:pt x="953095" y="2340500"/>
                        <a:pt x="1253569" y="2218646"/>
                      </a:cubicBezTo>
                      <a:cubicBezTo>
                        <a:pt x="1656673" y="2055091"/>
                        <a:pt x="1941599" y="1630172"/>
                        <a:pt x="2146495" y="1266843"/>
                      </a:cubicBezTo>
                      <a:cubicBezTo>
                        <a:pt x="2260153" y="1065321"/>
                        <a:pt x="2478970" y="618346"/>
                        <a:pt x="2294262" y="394045"/>
                      </a:cubicBezTo>
                      <a:cubicBezTo>
                        <a:pt x="2110096" y="170406"/>
                        <a:pt x="1767076" y="712779"/>
                        <a:pt x="1714706" y="801849"/>
                      </a:cubicBezTo>
                      <a:cubicBezTo>
                        <a:pt x="1515776" y="1140048"/>
                        <a:pt x="1414172" y="1591784"/>
                        <a:pt x="1406157" y="1981148"/>
                      </a:cubicBezTo>
                      <a:cubicBezTo>
                        <a:pt x="1401697" y="2199543"/>
                        <a:pt x="1432371" y="2561305"/>
                        <a:pt x="1613825" y="2714315"/>
                      </a:cubicBezTo>
                      <a:cubicBezTo>
                        <a:pt x="1855302" y="2917885"/>
                        <a:pt x="2272928" y="2582579"/>
                        <a:pt x="2438894" y="2409682"/>
                      </a:cubicBezTo>
                      <a:cubicBezTo>
                        <a:pt x="2700258" y="2137291"/>
                        <a:pt x="2979158" y="1767091"/>
                        <a:pt x="3047015" y="1388455"/>
                      </a:cubicBezTo>
                      <a:cubicBezTo>
                        <a:pt x="3071482" y="1251958"/>
                        <a:pt x="3110472" y="995476"/>
                        <a:pt x="2899489" y="1051280"/>
                      </a:cubicBezTo>
                      <a:cubicBezTo>
                        <a:pt x="2720205" y="1098708"/>
                        <a:pt x="2526277" y="1359769"/>
                        <a:pt x="2440341" y="1522843"/>
                      </a:cubicBezTo>
                      <a:cubicBezTo>
                        <a:pt x="2362239" y="1671091"/>
                        <a:pt x="2301855" y="1830850"/>
                        <a:pt x="2273411" y="1996093"/>
                      </a:cubicBezTo>
                      <a:cubicBezTo>
                        <a:pt x="2233215" y="2229675"/>
                        <a:pt x="2269674" y="2514601"/>
                        <a:pt x="2455768" y="2683219"/>
                      </a:cubicBezTo>
                      <a:cubicBezTo>
                        <a:pt x="2795293" y="2990865"/>
                        <a:pt x="3333689" y="2388349"/>
                        <a:pt x="3380453" y="2009652"/>
                      </a:cubicBezTo>
                      <a:cubicBezTo>
                        <a:pt x="3385334" y="1970059"/>
                        <a:pt x="3337726" y="1946556"/>
                        <a:pt x="3308559" y="1973795"/>
                      </a:cubicBezTo>
                      <a:cubicBezTo>
                        <a:pt x="3240160" y="2037615"/>
                        <a:pt x="3182246" y="2145426"/>
                        <a:pt x="3151451" y="2209667"/>
                      </a:cubicBezTo>
                      <a:cubicBezTo>
                        <a:pt x="3064913" y="2390217"/>
                        <a:pt x="3080762" y="2611565"/>
                        <a:pt x="3137892" y="2797961"/>
                      </a:cubicBezTo>
                      <a:cubicBezTo>
                        <a:pt x="3161274" y="2874375"/>
                        <a:pt x="3220996" y="2994601"/>
                        <a:pt x="3299820" y="3092167"/>
                      </a:cubicBezTo>
                    </a:path>
                  </a:pathLst>
                </a:custGeom>
                <a:noFill/>
                <a:ln cap="flat" cmpd="sng" w="18000">
                  <a:solidFill>
                    <a:srgbClr val="32797C"/>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g2d3b5114961_0_311"/>
                <p:cNvSpPr/>
                <p:nvPr/>
              </p:nvSpPr>
              <p:spPr>
                <a:xfrm>
                  <a:off x="9643320" y="2916360"/>
                  <a:ext cx="1757589" cy="1972082"/>
                </a:xfrm>
                <a:custGeom>
                  <a:rect b="b" l="l" r="r" t="t"/>
                  <a:pathLst>
                    <a:path extrusionOk="0" h="1928687" w="1718913">
                      <a:moveTo>
                        <a:pt x="73495" y="307596"/>
                      </a:moveTo>
                      <a:cubicBezTo>
                        <a:pt x="38241" y="544794"/>
                        <a:pt x="-70535" y="790248"/>
                        <a:pt x="69819" y="996229"/>
                      </a:cubicBezTo>
                      <a:cubicBezTo>
                        <a:pt x="176968" y="1153396"/>
                        <a:pt x="355709" y="1268982"/>
                        <a:pt x="554158" y="1179430"/>
                      </a:cubicBezTo>
                      <a:cubicBezTo>
                        <a:pt x="758331" y="1087287"/>
                        <a:pt x="893683" y="888297"/>
                        <a:pt x="965999" y="682557"/>
                      </a:cubicBezTo>
                      <a:cubicBezTo>
                        <a:pt x="1024274" y="516772"/>
                        <a:pt x="1099483" y="182368"/>
                        <a:pt x="975400" y="27973"/>
                      </a:cubicBezTo>
                      <a:cubicBezTo>
                        <a:pt x="836432" y="-144863"/>
                        <a:pt x="522519" y="535513"/>
                        <a:pt x="488470" y="639769"/>
                      </a:cubicBezTo>
                      <a:cubicBezTo>
                        <a:pt x="372885" y="993457"/>
                        <a:pt x="356372" y="1508409"/>
                        <a:pt x="762850" y="1678714"/>
                      </a:cubicBezTo>
                      <a:cubicBezTo>
                        <a:pt x="1201027" y="1862277"/>
                        <a:pt x="1581291" y="1140922"/>
                        <a:pt x="1670662" y="828033"/>
                      </a:cubicBezTo>
                      <a:cubicBezTo>
                        <a:pt x="1703807" y="712086"/>
                        <a:pt x="1808183" y="158565"/>
                        <a:pt x="1543325" y="232388"/>
                      </a:cubicBezTo>
                      <a:cubicBezTo>
                        <a:pt x="1368801" y="281020"/>
                        <a:pt x="1287144" y="736673"/>
                        <a:pt x="1264907" y="863709"/>
                      </a:cubicBezTo>
                      <a:cubicBezTo>
                        <a:pt x="1218865" y="1126459"/>
                        <a:pt x="1229833" y="1414639"/>
                        <a:pt x="1300944" y="1671422"/>
                      </a:cubicBezTo>
                      <a:cubicBezTo>
                        <a:pt x="1311491" y="1709449"/>
                        <a:pt x="1344756" y="1816176"/>
                        <a:pt x="1393268" y="1928688"/>
                      </a:cubicBezTo>
                    </a:path>
                  </a:pathLst>
                </a:custGeom>
                <a:noFill/>
                <a:ln cap="flat" cmpd="sng" w="18000">
                  <a:solidFill>
                    <a:srgbClr val="32797C"/>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g2d3b5114961_0_311"/>
                <p:cNvSpPr/>
                <p:nvPr/>
              </p:nvSpPr>
              <p:spPr>
                <a:xfrm>
                  <a:off x="10065240" y="1681200"/>
                  <a:ext cx="1359327" cy="1132782"/>
                </a:xfrm>
                <a:custGeom>
                  <a:rect b="b" l="l" r="r" t="t"/>
                  <a:pathLst>
                    <a:path extrusionOk="0" h="1107855" w="1329415">
                      <a:moveTo>
                        <a:pt x="0" y="462590"/>
                      </a:moveTo>
                      <a:cubicBezTo>
                        <a:pt x="69484" y="732390"/>
                        <a:pt x="111488" y="989354"/>
                        <a:pt x="426787" y="1025272"/>
                      </a:cubicBezTo>
                      <a:cubicBezTo>
                        <a:pt x="602757" y="1045339"/>
                        <a:pt x="802290" y="980375"/>
                        <a:pt x="897627" y="826582"/>
                      </a:cubicBezTo>
                      <a:cubicBezTo>
                        <a:pt x="1012007" y="641935"/>
                        <a:pt x="1064195" y="324888"/>
                        <a:pt x="972293" y="122884"/>
                      </a:cubicBezTo>
                      <a:cubicBezTo>
                        <a:pt x="910644" y="-12649"/>
                        <a:pt x="830794" y="-42299"/>
                        <a:pt x="709182" y="65272"/>
                      </a:cubicBezTo>
                      <a:cubicBezTo>
                        <a:pt x="422328" y="319042"/>
                        <a:pt x="546531" y="802838"/>
                        <a:pt x="803073" y="1029309"/>
                      </a:cubicBezTo>
                      <a:cubicBezTo>
                        <a:pt x="977054" y="1182861"/>
                        <a:pt x="1248240" y="1100119"/>
                        <a:pt x="1329416" y="877987"/>
                      </a:cubicBezTo>
                    </a:path>
                  </a:pathLst>
                </a:custGeom>
                <a:noFill/>
                <a:ln cap="flat" cmpd="sng" w="18000">
                  <a:solidFill>
                    <a:srgbClr val="32797C"/>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2" name="Google Shape;312;g2d3b5114961_0_311"/>
                <p:cNvSpPr/>
                <p:nvPr/>
              </p:nvSpPr>
              <p:spPr>
                <a:xfrm>
                  <a:off x="6104160" y="1792800"/>
                  <a:ext cx="1809076" cy="1647583"/>
                </a:xfrm>
                <a:custGeom>
                  <a:rect b="b" l="l" r="r" t="t"/>
                  <a:pathLst>
                    <a:path extrusionOk="0" h="1611328" w="1769267">
                      <a:moveTo>
                        <a:pt x="842780" y="0"/>
                      </a:moveTo>
                      <a:cubicBezTo>
                        <a:pt x="569846" y="213273"/>
                        <a:pt x="112807" y="493017"/>
                        <a:pt x="14517" y="863517"/>
                      </a:cubicBezTo>
                      <a:cubicBezTo>
                        <a:pt x="-66357" y="1168271"/>
                        <a:pt x="205010" y="1270839"/>
                        <a:pt x="473184" y="1249024"/>
                      </a:cubicBezTo>
                      <a:cubicBezTo>
                        <a:pt x="804995" y="1222026"/>
                        <a:pt x="1132046" y="1090832"/>
                        <a:pt x="1346404" y="831518"/>
                      </a:cubicBezTo>
                      <a:cubicBezTo>
                        <a:pt x="1367677" y="805785"/>
                        <a:pt x="1694305" y="338501"/>
                        <a:pt x="1529605" y="300716"/>
                      </a:cubicBezTo>
                      <a:cubicBezTo>
                        <a:pt x="1466449" y="286252"/>
                        <a:pt x="1231179" y="571118"/>
                        <a:pt x="1202856" y="599623"/>
                      </a:cubicBezTo>
                      <a:cubicBezTo>
                        <a:pt x="1080099" y="723224"/>
                        <a:pt x="966260" y="847126"/>
                        <a:pt x="868814" y="992241"/>
                      </a:cubicBezTo>
                      <a:cubicBezTo>
                        <a:pt x="761665" y="1151758"/>
                        <a:pt x="685794" y="1357438"/>
                        <a:pt x="851579" y="1512135"/>
                      </a:cubicBezTo>
                      <a:cubicBezTo>
                        <a:pt x="1067805" y="1714018"/>
                        <a:pt x="1375149" y="1437649"/>
                        <a:pt x="1522494" y="1277770"/>
                      </a:cubicBezTo>
                      <a:cubicBezTo>
                        <a:pt x="1604633" y="1188579"/>
                        <a:pt x="1813447" y="971510"/>
                        <a:pt x="1760897" y="840858"/>
                      </a:cubicBezTo>
                      <a:cubicBezTo>
                        <a:pt x="1579563" y="808015"/>
                        <a:pt x="1371895" y="1115359"/>
                        <a:pt x="1326938" y="1264572"/>
                      </a:cubicBezTo>
                      <a:cubicBezTo>
                        <a:pt x="1300061" y="1353883"/>
                        <a:pt x="1291805" y="1503336"/>
                        <a:pt x="1337906" y="1611329"/>
                      </a:cubicBezTo>
                    </a:path>
                  </a:pathLst>
                </a:custGeom>
                <a:noFill/>
                <a:ln cap="flat" cmpd="sng" w="18000">
                  <a:solidFill>
                    <a:srgbClr val="32797C"/>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13" name="Google Shape;313;g2d3b5114961_0_311"/>
              <p:cNvSpPr/>
              <p:nvPr/>
            </p:nvSpPr>
            <p:spPr>
              <a:xfrm>
                <a:off x="9392040" y="4187160"/>
                <a:ext cx="568132" cy="1053571"/>
              </a:xfrm>
              <a:custGeom>
                <a:rect b="b" l="l" r="r" t="t"/>
                <a:pathLst>
                  <a:path extrusionOk="0" h="1030387" w="555630">
                    <a:moveTo>
                      <a:pt x="555631" y="1030387"/>
                    </a:moveTo>
                    <a:cubicBezTo>
                      <a:pt x="370862" y="603480"/>
                      <a:pt x="101845" y="161386"/>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4" name="Google Shape;314;g2d3b5114961_0_311"/>
              <p:cNvSpPr/>
              <p:nvPr/>
            </p:nvSpPr>
            <p:spPr>
              <a:xfrm>
                <a:off x="7736400" y="4187160"/>
                <a:ext cx="568132" cy="1053571"/>
              </a:xfrm>
              <a:custGeom>
                <a:rect b="b" l="l" r="r" t="t"/>
                <a:pathLst>
                  <a:path extrusionOk="0" h="1030387" w="555630">
                    <a:moveTo>
                      <a:pt x="0" y="1030387"/>
                    </a:moveTo>
                    <a:cubicBezTo>
                      <a:pt x="184768" y="603480"/>
                      <a:pt x="453785" y="161386"/>
                      <a:pt x="555631"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g30894cc6139_0_437"/>
          <p:cNvSpPr/>
          <p:nvPr/>
        </p:nvSpPr>
        <p:spPr>
          <a:xfrm>
            <a:off x="7470538" y="1906981"/>
            <a:ext cx="3039900" cy="3039900"/>
          </a:xfrm>
          <a:prstGeom prst="flowChartDelay">
            <a:avLst/>
          </a:prstGeom>
          <a:solidFill>
            <a:srgbClr val="45777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0" name="Google Shape;320;g30894cc6139_0_437"/>
          <p:cNvSpPr/>
          <p:nvPr/>
        </p:nvSpPr>
        <p:spPr>
          <a:xfrm flipH="1">
            <a:off x="1681568" y="1906981"/>
            <a:ext cx="3039900" cy="3039900"/>
          </a:xfrm>
          <a:prstGeom prst="flowChartDelay">
            <a:avLst/>
          </a:prstGeom>
          <a:solidFill>
            <a:srgbClr val="45777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g30894cc6139_0_437"/>
          <p:cNvSpPr/>
          <p:nvPr/>
        </p:nvSpPr>
        <p:spPr>
          <a:xfrm>
            <a:off x="3098313" y="1909050"/>
            <a:ext cx="5867100" cy="3039900"/>
          </a:xfrm>
          <a:prstGeom prst="rect">
            <a:avLst/>
          </a:prstGeom>
          <a:solidFill>
            <a:srgbClr val="45777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000">
                <a:solidFill>
                  <a:schemeClr val="lt1"/>
                </a:solidFill>
                <a:latin typeface="Work Sans Medium"/>
                <a:ea typeface="Work Sans Medium"/>
                <a:cs typeface="Work Sans Medium"/>
                <a:sym typeface="Work Sans Medium"/>
              </a:rPr>
              <a:t>Millistes olukordades olete tundnud ärevust</a:t>
            </a:r>
            <a:r>
              <a:rPr b="0" i="0" lang="en-US" sz="3000" u="none" cap="none" strike="noStrike">
                <a:solidFill>
                  <a:schemeClr val="lt1"/>
                </a:solidFill>
                <a:latin typeface="Work Sans Medium"/>
                <a:ea typeface="Work Sans Medium"/>
                <a:cs typeface="Work Sans Medium"/>
                <a:sym typeface="Work Sans Medium"/>
              </a:rPr>
              <a:t>?</a:t>
            </a:r>
            <a:endParaRPr b="0" i="0" sz="3000" u="none" cap="none" strike="noStrike">
              <a:solidFill>
                <a:schemeClr val="lt1"/>
              </a:solidFill>
              <a:latin typeface="Work Sans Medium"/>
              <a:ea typeface="Work Sans Medium"/>
              <a:cs typeface="Work Sans Medium"/>
              <a:sym typeface="Work Sans Medium"/>
            </a:endParaRPr>
          </a:p>
          <a:p>
            <a:pPr indent="0" lvl="0" marL="0" marR="0" rtl="0" algn="ctr">
              <a:lnSpc>
                <a:spcPct val="100000"/>
              </a:lnSpc>
              <a:spcBef>
                <a:spcPts val="1000"/>
              </a:spcBef>
              <a:spcAft>
                <a:spcPts val="0"/>
              </a:spcAft>
              <a:buClr>
                <a:schemeClr val="dk1"/>
              </a:buClr>
              <a:buSzPts val="1400"/>
              <a:buFont typeface="Arial"/>
              <a:buNone/>
            </a:pPr>
            <a:r>
              <a:rPr lang="en-US" sz="3000">
                <a:solidFill>
                  <a:schemeClr val="lt1"/>
                </a:solidFill>
                <a:latin typeface="Work Sans Medium"/>
                <a:ea typeface="Work Sans Medium"/>
                <a:cs typeface="Work Sans Medium"/>
                <a:sym typeface="Work Sans Medium"/>
              </a:rPr>
              <a:t>Milliseid füüsilisi reaktsioone olete ärevuses olles tundnud</a:t>
            </a:r>
            <a:r>
              <a:rPr b="0" i="0" lang="en-US" sz="3000" u="none" cap="none" strike="noStrike">
                <a:solidFill>
                  <a:schemeClr val="lt1"/>
                </a:solidFill>
                <a:latin typeface="Work Sans Medium"/>
                <a:ea typeface="Work Sans Medium"/>
                <a:cs typeface="Work Sans Medium"/>
                <a:sym typeface="Work Sans Medium"/>
              </a:rPr>
              <a:t>?</a:t>
            </a:r>
            <a:endParaRPr b="0" i="0" sz="3000" u="none" cap="none" strike="noStrike">
              <a:solidFill>
                <a:schemeClr val="lt1"/>
              </a:solidFill>
              <a:latin typeface="Work Sans Medium"/>
              <a:ea typeface="Work Sans Medium"/>
              <a:cs typeface="Work Sans Medium"/>
              <a:sym typeface="Work Sans Medium"/>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g30894cc6139_0_502"/>
          <p:cNvSpPr/>
          <p:nvPr/>
        </p:nvSpPr>
        <p:spPr>
          <a:xfrm>
            <a:off x="5373750" y="2458744"/>
            <a:ext cx="1431000" cy="1181700"/>
          </a:xfrm>
          <a:prstGeom prst="ellipse">
            <a:avLst/>
          </a:prstGeom>
          <a:solidFill>
            <a:srgbClr val="32797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7" name="Google Shape;327;g30894cc6139_0_502"/>
          <p:cNvSpPr/>
          <p:nvPr/>
        </p:nvSpPr>
        <p:spPr>
          <a:xfrm>
            <a:off x="6090354" y="4075796"/>
            <a:ext cx="939600" cy="2782200"/>
          </a:xfrm>
          <a:prstGeom prst="rect">
            <a:avLst/>
          </a:prstGeom>
          <a:solidFill>
            <a:srgbClr val="1467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8" name="Google Shape;328;g30894cc6139_0_502"/>
          <p:cNvSpPr/>
          <p:nvPr/>
        </p:nvSpPr>
        <p:spPr>
          <a:xfrm>
            <a:off x="5138850" y="4075796"/>
            <a:ext cx="939600" cy="2782200"/>
          </a:xfrm>
          <a:prstGeom prst="rect">
            <a:avLst/>
          </a:prstGeom>
          <a:solidFill>
            <a:srgbClr val="1467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g30894cc6139_0_502"/>
          <p:cNvSpPr/>
          <p:nvPr/>
        </p:nvSpPr>
        <p:spPr>
          <a:xfrm>
            <a:off x="5114761" y="3875689"/>
            <a:ext cx="1939200" cy="1092300"/>
          </a:xfrm>
          <a:prstGeom prst="rect">
            <a:avLst/>
          </a:prstGeom>
          <a:solidFill>
            <a:srgbClr val="4BA7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0" name="Google Shape;330;g30894cc6139_0_502"/>
          <p:cNvSpPr/>
          <p:nvPr/>
        </p:nvSpPr>
        <p:spPr>
          <a:xfrm flipH="1" rot="127220">
            <a:off x="6299013" y="2502613"/>
            <a:ext cx="1248148" cy="1920693"/>
          </a:xfrm>
          <a:custGeom>
            <a:rect b="b" l="l" r="r" t="t"/>
            <a:pathLst>
              <a:path extrusionOk="0" h="69840" w="45385">
                <a:moveTo>
                  <a:pt x="45385" y="0"/>
                </a:moveTo>
                <a:cubicBezTo>
                  <a:pt x="40471" y="2721"/>
                  <a:pt x="23085" y="7786"/>
                  <a:pt x="15903" y="16328"/>
                </a:cubicBezTo>
                <a:cubicBezTo>
                  <a:pt x="8722" y="24870"/>
                  <a:pt x="4564" y="42635"/>
                  <a:pt x="2296" y="51253"/>
                </a:cubicBezTo>
                <a:cubicBezTo>
                  <a:pt x="28" y="59871"/>
                  <a:pt x="-1332" y="65162"/>
                  <a:pt x="2296" y="68035"/>
                </a:cubicBezTo>
                <a:cubicBezTo>
                  <a:pt x="5925" y="70908"/>
                  <a:pt x="19758" y="69699"/>
                  <a:pt x="24067" y="68489"/>
                </a:cubicBezTo>
                <a:cubicBezTo>
                  <a:pt x="28376" y="67280"/>
                  <a:pt x="27469" y="62063"/>
                  <a:pt x="28149" y="60778"/>
                </a:cubicBezTo>
              </a:path>
            </a:pathLst>
          </a:custGeom>
          <a:solidFill>
            <a:srgbClr val="4BA79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g30894cc6139_0_502"/>
          <p:cNvSpPr/>
          <p:nvPr/>
        </p:nvSpPr>
        <p:spPr>
          <a:xfrm>
            <a:off x="4615914" y="2484734"/>
            <a:ext cx="1248201" cy="1920775"/>
          </a:xfrm>
          <a:custGeom>
            <a:rect b="b" l="l" r="r" t="t"/>
            <a:pathLst>
              <a:path extrusionOk="0" h="69840" w="45385">
                <a:moveTo>
                  <a:pt x="45385" y="0"/>
                </a:moveTo>
                <a:cubicBezTo>
                  <a:pt x="40471" y="2721"/>
                  <a:pt x="23085" y="7786"/>
                  <a:pt x="15903" y="16328"/>
                </a:cubicBezTo>
                <a:cubicBezTo>
                  <a:pt x="8722" y="24870"/>
                  <a:pt x="4564" y="42635"/>
                  <a:pt x="2296" y="51253"/>
                </a:cubicBezTo>
                <a:cubicBezTo>
                  <a:pt x="28" y="59871"/>
                  <a:pt x="-1332" y="65162"/>
                  <a:pt x="2296" y="68035"/>
                </a:cubicBezTo>
                <a:cubicBezTo>
                  <a:pt x="5925" y="70908"/>
                  <a:pt x="19758" y="69699"/>
                  <a:pt x="24067" y="68489"/>
                </a:cubicBezTo>
                <a:cubicBezTo>
                  <a:pt x="28376" y="67280"/>
                  <a:pt x="27469" y="62063"/>
                  <a:pt x="28149" y="60778"/>
                </a:cubicBezTo>
              </a:path>
            </a:pathLst>
          </a:custGeom>
          <a:solidFill>
            <a:srgbClr val="4BA79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g30894cc6139_0_502"/>
          <p:cNvSpPr/>
          <p:nvPr/>
        </p:nvSpPr>
        <p:spPr>
          <a:xfrm>
            <a:off x="5373750" y="918093"/>
            <a:ext cx="1431000" cy="1181700"/>
          </a:xfrm>
          <a:prstGeom prst="ellipse">
            <a:avLst/>
          </a:prstGeom>
          <a:solidFill>
            <a:srgbClr val="32797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3" name="Google Shape;333;g30894cc6139_0_502"/>
          <p:cNvSpPr/>
          <p:nvPr/>
        </p:nvSpPr>
        <p:spPr>
          <a:xfrm>
            <a:off x="5237356" y="1160436"/>
            <a:ext cx="1698393" cy="1279786"/>
          </a:xfrm>
          <a:custGeom>
            <a:rect b="b" l="l" r="r" t="t"/>
            <a:pathLst>
              <a:path extrusionOk="0" h="1672923" w="2220121">
                <a:moveTo>
                  <a:pt x="2194697" y="1020745"/>
                </a:moveTo>
                <a:cubicBezTo>
                  <a:pt x="2189996" y="1007126"/>
                  <a:pt x="2184632" y="993807"/>
                  <a:pt x="2178727" y="980791"/>
                </a:cubicBezTo>
                <a:cubicBezTo>
                  <a:pt x="2115149" y="841702"/>
                  <a:pt x="2093815" y="717740"/>
                  <a:pt x="2086463" y="562923"/>
                </a:cubicBezTo>
                <a:cubicBezTo>
                  <a:pt x="2084776" y="527849"/>
                  <a:pt x="2081220" y="488256"/>
                  <a:pt x="2075314" y="447096"/>
                </a:cubicBezTo>
                <a:cubicBezTo>
                  <a:pt x="2059646" y="337476"/>
                  <a:pt x="2027284" y="216768"/>
                  <a:pt x="1969552" y="141258"/>
                </a:cubicBezTo>
                <a:cubicBezTo>
                  <a:pt x="1966478" y="137281"/>
                  <a:pt x="1963405" y="133424"/>
                  <a:pt x="1960211" y="129687"/>
                </a:cubicBezTo>
                <a:cubicBezTo>
                  <a:pt x="1941830" y="108233"/>
                  <a:pt x="1921642" y="87262"/>
                  <a:pt x="1900309" y="67435"/>
                </a:cubicBezTo>
                <a:cubicBezTo>
                  <a:pt x="1853303" y="23623"/>
                  <a:pt x="1793582" y="0"/>
                  <a:pt x="1732053" y="0"/>
                </a:cubicBezTo>
                <a:lnTo>
                  <a:pt x="1090185" y="0"/>
                </a:lnTo>
                <a:lnTo>
                  <a:pt x="488091" y="0"/>
                </a:lnTo>
                <a:cubicBezTo>
                  <a:pt x="426562" y="0"/>
                  <a:pt x="366841" y="23684"/>
                  <a:pt x="319835" y="67435"/>
                </a:cubicBezTo>
                <a:cubicBezTo>
                  <a:pt x="298502" y="87322"/>
                  <a:pt x="278374" y="108233"/>
                  <a:pt x="259933" y="129687"/>
                </a:cubicBezTo>
                <a:cubicBezTo>
                  <a:pt x="256739" y="133424"/>
                  <a:pt x="253666" y="137220"/>
                  <a:pt x="250592" y="141258"/>
                </a:cubicBezTo>
                <a:cubicBezTo>
                  <a:pt x="192860" y="216768"/>
                  <a:pt x="160498" y="337536"/>
                  <a:pt x="144769" y="447096"/>
                </a:cubicBezTo>
                <a:cubicBezTo>
                  <a:pt x="138863" y="488256"/>
                  <a:pt x="135308" y="527849"/>
                  <a:pt x="133681" y="562862"/>
                </a:cubicBezTo>
                <a:cubicBezTo>
                  <a:pt x="126268" y="717679"/>
                  <a:pt x="104935" y="841581"/>
                  <a:pt x="41417" y="980730"/>
                </a:cubicBezTo>
                <a:cubicBezTo>
                  <a:pt x="35511" y="993687"/>
                  <a:pt x="30148" y="1007005"/>
                  <a:pt x="25447" y="1020685"/>
                </a:cubicBezTo>
                <a:cubicBezTo>
                  <a:pt x="-7698" y="1116263"/>
                  <a:pt x="-10470" y="1226003"/>
                  <a:pt x="29063" y="1320798"/>
                </a:cubicBezTo>
                <a:cubicBezTo>
                  <a:pt x="34005" y="1332670"/>
                  <a:pt x="39670" y="1344361"/>
                  <a:pt x="45937" y="1355690"/>
                </a:cubicBezTo>
                <a:cubicBezTo>
                  <a:pt x="102223" y="1456994"/>
                  <a:pt x="210758" y="1502372"/>
                  <a:pt x="314532" y="1505566"/>
                </a:cubicBezTo>
                <a:cubicBezTo>
                  <a:pt x="406133" y="1508399"/>
                  <a:pt x="450065" y="1507675"/>
                  <a:pt x="516415" y="1580835"/>
                </a:cubicBezTo>
                <a:cubicBezTo>
                  <a:pt x="516897" y="1581317"/>
                  <a:pt x="517379" y="1581860"/>
                  <a:pt x="517861" y="1582342"/>
                </a:cubicBezTo>
                <a:cubicBezTo>
                  <a:pt x="552995" y="1620850"/>
                  <a:pt x="591383" y="1650500"/>
                  <a:pt x="639835" y="1665927"/>
                </a:cubicBezTo>
                <a:cubicBezTo>
                  <a:pt x="692927" y="1682862"/>
                  <a:pt x="738306" y="1666410"/>
                  <a:pt x="785793" y="1643630"/>
                </a:cubicBezTo>
                <a:cubicBezTo>
                  <a:pt x="786999" y="1643269"/>
                  <a:pt x="788204" y="1642847"/>
                  <a:pt x="789409" y="1642485"/>
                </a:cubicBezTo>
                <a:cubicBezTo>
                  <a:pt x="804656" y="1637302"/>
                  <a:pt x="820204" y="1630312"/>
                  <a:pt x="832558" y="1620609"/>
                </a:cubicBezTo>
                <a:cubicBezTo>
                  <a:pt x="836596" y="1618681"/>
                  <a:pt x="840693" y="1616752"/>
                  <a:pt x="844792" y="1614764"/>
                </a:cubicBezTo>
                <a:lnTo>
                  <a:pt x="1110012" y="1604218"/>
                </a:lnTo>
                <a:lnTo>
                  <a:pt x="1327081" y="1595540"/>
                </a:lnTo>
                <a:cubicBezTo>
                  <a:pt x="1343835" y="1601024"/>
                  <a:pt x="1359804" y="1607713"/>
                  <a:pt x="1375172" y="1614764"/>
                </a:cubicBezTo>
                <a:cubicBezTo>
                  <a:pt x="1379270" y="1616692"/>
                  <a:pt x="1383368" y="1618621"/>
                  <a:pt x="1387405" y="1620609"/>
                </a:cubicBezTo>
                <a:cubicBezTo>
                  <a:pt x="1403435" y="1628323"/>
                  <a:pt x="1418923" y="1636278"/>
                  <a:pt x="1434170" y="1643630"/>
                </a:cubicBezTo>
                <a:cubicBezTo>
                  <a:pt x="1481597" y="1666410"/>
                  <a:pt x="1527036" y="1682922"/>
                  <a:pt x="1580128" y="1665927"/>
                </a:cubicBezTo>
                <a:cubicBezTo>
                  <a:pt x="1628580" y="1650440"/>
                  <a:pt x="1666968" y="1620850"/>
                  <a:pt x="1702102" y="1582342"/>
                </a:cubicBezTo>
                <a:cubicBezTo>
                  <a:pt x="1702584" y="1581860"/>
                  <a:pt x="1703066" y="1581317"/>
                  <a:pt x="1703548" y="1580835"/>
                </a:cubicBezTo>
                <a:cubicBezTo>
                  <a:pt x="1769898" y="1507675"/>
                  <a:pt x="1813831" y="1508338"/>
                  <a:pt x="1905431" y="1505566"/>
                </a:cubicBezTo>
                <a:cubicBezTo>
                  <a:pt x="2009205" y="1502372"/>
                  <a:pt x="2117740" y="1456994"/>
                  <a:pt x="2174026" y="1355690"/>
                </a:cubicBezTo>
                <a:cubicBezTo>
                  <a:pt x="2180294" y="1344361"/>
                  <a:pt x="2185958" y="1332730"/>
                  <a:pt x="2190900" y="1320798"/>
                </a:cubicBezTo>
                <a:cubicBezTo>
                  <a:pt x="2230614" y="1226063"/>
                  <a:pt x="2227842" y="1116384"/>
                  <a:pt x="2194697" y="1020745"/>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334" name="Google Shape;334;g30894cc6139_0_502"/>
          <p:cNvGrpSpPr/>
          <p:nvPr/>
        </p:nvGrpSpPr>
        <p:grpSpPr>
          <a:xfrm>
            <a:off x="5401685" y="1213773"/>
            <a:ext cx="1405748" cy="1570282"/>
            <a:chOff x="7913880" y="2441520"/>
            <a:chExt cx="1881858" cy="2102117"/>
          </a:xfrm>
        </p:grpSpPr>
        <p:grpSp>
          <p:nvGrpSpPr>
            <p:cNvPr id="335" name="Google Shape;335;g30894cc6139_0_502"/>
            <p:cNvGrpSpPr/>
            <p:nvPr/>
          </p:nvGrpSpPr>
          <p:grpSpPr>
            <a:xfrm>
              <a:off x="7913880" y="3041640"/>
              <a:ext cx="1881858" cy="343837"/>
              <a:chOff x="7913880" y="3041640"/>
              <a:chExt cx="1881858" cy="343837"/>
            </a:xfrm>
          </p:grpSpPr>
          <p:grpSp>
            <p:nvGrpSpPr>
              <p:cNvPr id="336" name="Google Shape;336;g30894cc6139_0_502"/>
              <p:cNvGrpSpPr/>
              <p:nvPr/>
            </p:nvGrpSpPr>
            <p:grpSpPr>
              <a:xfrm>
                <a:off x="9526320" y="3041640"/>
                <a:ext cx="269418" cy="343837"/>
                <a:chOff x="9526320" y="3041640"/>
                <a:chExt cx="269418" cy="343837"/>
              </a:xfrm>
            </p:grpSpPr>
            <p:sp>
              <p:nvSpPr>
                <p:cNvPr id="337" name="Google Shape;337;g30894cc6139_0_502"/>
                <p:cNvSpPr/>
                <p:nvPr/>
              </p:nvSpPr>
              <p:spPr>
                <a:xfrm>
                  <a:off x="9526320" y="3041640"/>
                  <a:ext cx="269418" cy="343837"/>
                </a:xfrm>
                <a:custGeom>
                  <a:rect b="b" l="l" r="r" t="t"/>
                  <a:pathLst>
                    <a:path extrusionOk="0" h="336271" w="263489">
                      <a:moveTo>
                        <a:pt x="10727" y="0"/>
                      </a:moveTo>
                      <a:cubicBezTo>
                        <a:pt x="52791" y="3315"/>
                        <a:pt x="95096" y="8919"/>
                        <a:pt x="134810" y="23804"/>
                      </a:cubicBezTo>
                      <a:cubicBezTo>
                        <a:pt x="174524" y="38690"/>
                        <a:pt x="211766" y="63518"/>
                        <a:pt x="236233" y="99435"/>
                      </a:cubicBezTo>
                      <a:cubicBezTo>
                        <a:pt x="260700" y="135352"/>
                        <a:pt x="271006" y="183081"/>
                        <a:pt x="257507" y="224904"/>
                      </a:cubicBezTo>
                      <a:cubicBezTo>
                        <a:pt x="242923" y="270162"/>
                        <a:pt x="202968" y="302463"/>
                        <a:pt x="159880" y="318433"/>
                      </a:cubicBezTo>
                      <a:cubicBezTo>
                        <a:pt x="116791" y="334343"/>
                        <a:pt x="45620" y="334463"/>
                        <a:pt x="0" y="336271"/>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8" name="Google Shape;338;g30894cc6139_0_502"/>
                <p:cNvSpPr/>
                <p:nvPr/>
              </p:nvSpPr>
              <p:spPr>
                <a:xfrm>
                  <a:off x="9546120" y="3220920"/>
                  <a:ext cx="149615" cy="360"/>
                </a:xfrm>
                <a:custGeom>
                  <a:rect b="b" l="l" r="r" t="t"/>
                  <a:pathLst>
                    <a:path extrusionOk="0" h="240" w="146681">
                      <a:moveTo>
                        <a:pt x="146682" y="0"/>
                      </a:moveTo>
                      <a:cubicBezTo>
                        <a:pt x="97808" y="60"/>
                        <a:pt x="48874" y="181"/>
                        <a:pt x="0" y="24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9" name="Google Shape;339;g30894cc6139_0_502"/>
              <p:cNvGrpSpPr/>
              <p:nvPr/>
            </p:nvGrpSpPr>
            <p:grpSpPr>
              <a:xfrm>
                <a:off x="7913880" y="3041640"/>
                <a:ext cx="269418" cy="343837"/>
                <a:chOff x="7913880" y="3041640"/>
                <a:chExt cx="269418" cy="343837"/>
              </a:xfrm>
            </p:grpSpPr>
            <p:sp>
              <p:nvSpPr>
                <p:cNvPr id="340" name="Google Shape;340;g30894cc6139_0_502"/>
                <p:cNvSpPr/>
                <p:nvPr/>
              </p:nvSpPr>
              <p:spPr>
                <a:xfrm>
                  <a:off x="7913880" y="3041640"/>
                  <a:ext cx="269418" cy="343837"/>
                </a:xfrm>
                <a:custGeom>
                  <a:rect b="b" l="l" r="r" t="t"/>
                  <a:pathLst>
                    <a:path extrusionOk="0" h="336271" w="263489">
                      <a:moveTo>
                        <a:pt x="252762" y="0"/>
                      </a:moveTo>
                      <a:cubicBezTo>
                        <a:pt x="210698" y="3315"/>
                        <a:pt x="168393" y="8919"/>
                        <a:pt x="128679" y="23804"/>
                      </a:cubicBezTo>
                      <a:cubicBezTo>
                        <a:pt x="88966" y="38690"/>
                        <a:pt x="51723" y="63518"/>
                        <a:pt x="27256" y="99435"/>
                      </a:cubicBezTo>
                      <a:cubicBezTo>
                        <a:pt x="2789" y="135352"/>
                        <a:pt x="-7516" y="183081"/>
                        <a:pt x="5983" y="224904"/>
                      </a:cubicBezTo>
                      <a:cubicBezTo>
                        <a:pt x="20566" y="270162"/>
                        <a:pt x="60521" y="302463"/>
                        <a:pt x="103610" y="318433"/>
                      </a:cubicBezTo>
                      <a:cubicBezTo>
                        <a:pt x="146698" y="334343"/>
                        <a:pt x="217870" y="334463"/>
                        <a:pt x="263489" y="336271"/>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g30894cc6139_0_502"/>
                <p:cNvSpPr/>
                <p:nvPr/>
              </p:nvSpPr>
              <p:spPr>
                <a:xfrm>
                  <a:off x="8013960" y="3220920"/>
                  <a:ext cx="149615" cy="360"/>
                </a:xfrm>
                <a:custGeom>
                  <a:rect b="b" l="l" r="r" t="t"/>
                  <a:pathLst>
                    <a:path extrusionOk="0" h="240" w="146681">
                      <a:moveTo>
                        <a:pt x="0" y="0"/>
                      </a:moveTo>
                      <a:cubicBezTo>
                        <a:pt x="48874" y="60"/>
                        <a:pt x="97808" y="181"/>
                        <a:pt x="146682" y="24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sp>
          <p:nvSpPr>
            <p:cNvPr id="342" name="Google Shape;342;g30894cc6139_0_502"/>
            <p:cNvSpPr/>
            <p:nvPr/>
          </p:nvSpPr>
          <p:spPr>
            <a:xfrm>
              <a:off x="8539904" y="3906343"/>
              <a:ext cx="619523" cy="637294"/>
            </a:xfrm>
            <a:custGeom>
              <a:rect b="b" l="l" r="r" t="t"/>
              <a:pathLst>
                <a:path extrusionOk="0" h="422749" w="605890">
                  <a:moveTo>
                    <a:pt x="600286" y="0"/>
                  </a:moveTo>
                  <a:lnTo>
                    <a:pt x="0" y="12957"/>
                  </a:lnTo>
                  <a:lnTo>
                    <a:pt x="3254" y="422749"/>
                  </a:lnTo>
                  <a:lnTo>
                    <a:pt x="605891" y="422749"/>
                  </a:lnTo>
                  <a:close/>
                </a:path>
              </a:pathLst>
            </a:custGeom>
            <a:solidFill>
              <a:srgbClr val="DAF1F1"/>
            </a:solidFill>
            <a:ln>
              <a:noFill/>
            </a:ln>
          </p:spPr>
        </p:sp>
        <p:sp>
          <p:nvSpPr>
            <p:cNvPr id="343" name="Google Shape;343;g30894cc6139_0_502"/>
            <p:cNvSpPr/>
            <p:nvPr/>
          </p:nvSpPr>
          <p:spPr>
            <a:xfrm>
              <a:off x="8149320" y="2575080"/>
              <a:ext cx="1399817" cy="1432271"/>
            </a:xfrm>
            <a:custGeom>
              <a:rect b="b" l="l" r="r" t="t"/>
              <a:pathLst>
                <a:path extrusionOk="0" h="1400754" w="1369014">
                  <a:moveTo>
                    <a:pt x="1344240" y="247623"/>
                  </a:moveTo>
                  <a:cubicBezTo>
                    <a:pt x="1312903" y="157107"/>
                    <a:pt x="1264752" y="72799"/>
                    <a:pt x="1205573" y="0"/>
                  </a:cubicBezTo>
                  <a:lnTo>
                    <a:pt x="166568" y="0"/>
                  </a:lnTo>
                  <a:cubicBezTo>
                    <a:pt x="102026" y="74727"/>
                    <a:pt x="49838" y="168557"/>
                    <a:pt x="19043" y="284746"/>
                  </a:cubicBezTo>
                  <a:cubicBezTo>
                    <a:pt x="-19285" y="636745"/>
                    <a:pt x="-30795" y="1083661"/>
                    <a:pt x="296738" y="1300911"/>
                  </a:cubicBezTo>
                  <a:cubicBezTo>
                    <a:pt x="440286" y="1391547"/>
                    <a:pt x="619811" y="1412640"/>
                    <a:pt x="786380" y="1395103"/>
                  </a:cubicBezTo>
                  <a:cubicBezTo>
                    <a:pt x="1246251" y="1357740"/>
                    <a:pt x="1399923" y="909137"/>
                    <a:pt x="1364007" y="501152"/>
                  </a:cubicBezTo>
                  <a:cubicBezTo>
                    <a:pt x="1359908" y="413529"/>
                    <a:pt x="1352255" y="330847"/>
                    <a:pt x="1344240" y="247623"/>
                  </a:cubicBezTo>
                  <a:close/>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g30894cc6139_0_502"/>
            <p:cNvSpPr/>
            <p:nvPr/>
          </p:nvSpPr>
          <p:spPr>
            <a:xfrm>
              <a:off x="8149320" y="2441520"/>
              <a:ext cx="1399809" cy="1565880"/>
            </a:xfrm>
            <a:custGeom>
              <a:rect b="b" l="l" r="r" t="t"/>
              <a:pathLst>
                <a:path extrusionOk="0" h="1531423" w="1369006">
                  <a:moveTo>
                    <a:pt x="1363998" y="631761"/>
                  </a:moveTo>
                  <a:cubicBezTo>
                    <a:pt x="1359961" y="544138"/>
                    <a:pt x="1352307" y="461456"/>
                    <a:pt x="1344292" y="378232"/>
                  </a:cubicBezTo>
                  <a:lnTo>
                    <a:pt x="1344292" y="378232"/>
                  </a:lnTo>
                  <a:cubicBezTo>
                    <a:pt x="1261852" y="184786"/>
                    <a:pt x="1084737" y="48228"/>
                    <a:pt x="876647" y="17675"/>
                  </a:cubicBezTo>
                  <a:lnTo>
                    <a:pt x="830484" y="10925"/>
                  </a:lnTo>
                  <a:cubicBezTo>
                    <a:pt x="709656" y="-6792"/>
                    <a:pt x="586598" y="-2936"/>
                    <a:pt x="467095" y="22315"/>
                  </a:cubicBezTo>
                  <a:lnTo>
                    <a:pt x="467095" y="22315"/>
                  </a:lnTo>
                  <a:cubicBezTo>
                    <a:pt x="266718" y="64680"/>
                    <a:pt x="101475" y="205818"/>
                    <a:pt x="28255" y="397155"/>
                  </a:cubicBezTo>
                  <a:lnTo>
                    <a:pt x="18131" y="423671"/>
                  </a:lnTo>
                  <a:cubicBezTo>
                    <a:pt x="-19413" y="774405"/>
                    <a:pt x="-28272" y="1216017"/>
                    <a:pt x="296730" y="1431580"/>
                  </a:cubicBezTo>
                  <a:cubicBezTo>
                    <a:pt x="440277" y="1522216"/>
                    <a:pt x="619803" y="1543309"/>
                    <a:pt x="786371" y="1525772"/>
                  </a:cubicBezTo>
                  <a:cubicBezTo>
                    <a:pt x="1246243" y="1488409"/>
                    <a:pt x="1399915" y="1039806"/>
                    <a:pt x="1363998" y="631761"/>
                  </a:cubicBezTo>
                  <a:close/>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45" name="Google Shape;345;g30894cc6139_0_502"/>
          <p:cNvGrpSpPr/>
          <p:nvPr/>
        </p:nvGrpSpPr>
        <p:grpSpPr>
          <a:xfrm>
            <a:off x="5721431" y="1635171"/>
            <a:ext cx="766780" cy="422851"/>
            <a:chOff x="8341920" y="3005640"/>
            <a:chExt cx="1026479" cy="566064"/>
          </a:xfrm>
        </p:grpSpPr>
        <p:sp>
          <p:nvSpPr>
            <p:cNvPr id="346" name="Google Shape;346;g30894cc6139_0_502"/>
            <p:cNvSpPr/>
            <p:nvPr/>
          </p:nvSpPr>
          <p:spPr>
            <a:xfrm>
              <a:off x="8782200" y="3143880"/>
              <a:ext cx="97818" cy="203624"/>
            </a:xfrm>
            <a:custGeom>
              <a:rect b="b" l="l" r="r" t="t"/>
              <a:pathLst>
                <a:path extrusionOk="0" h="199143" w="95900">
                  <a:moveTo>
                    <a:pt x="66130" y="0"/>
                  </a:moveTo>
                  <a:cubicBezTo>
                    <a:pt x="89211" y="49778"/>
                    <a:pt x="34793" y="84429"/>
                    <a:pt x="10446" y="119864"/>
                  </a:cubicBezTo>
                  <a:cubicBezTo>
                    <a:pt x="-4559" y="141680"/>
                    <a:pt x="-4680" y="172113"/>
                    <a:pt x="18522" y="188866"/>
                  </a:cubicBezTo>
                  <a:cubicBezTo>
                    <a:pt x="41482" y="205439"/>
                    <a:pt x="80593" y="202365"/>
                    <a:pt x="95900" y="176753"/>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7" name="Google Shape;347;g30894cc6139_0_502"/>
            <p:cNvSpPr/>
            <p:nvPr/>
          </p:nvSpPr>
          <p:spPr>
            <a:xfrm rot="-9002784">
              <a:off x="8793017" y="3430609"/>
              <a:ext cx="135973" cy="114818"/>
            </a:xfrm>
            <a:custGeom>
              <a:rect b="b" l="l" r="r" t="t"/>
              <a:pathLst>
                <a:path extrusionOk="0" h="112648" w="133120">
                  <a:moveTo>
                    <a:pt x="117514" y="0"/>
                  </a:moveTo>
                  <a:cubicBezTo>
                    <a:pt x="100881" y="18139"/>
                    <a:pt x="88527" y="35797"/>
                    <a:pt x="68038" y="47307"/>
                  </a:cubicBezTo>
                  <a:cubicBezTo>
                    <a:pt x="48693" y="58214"/>
                    <a:pt x="27541" y="63096"/>
                    <a:pt x="0" y="65868"/>
                  </a:cubicBezTo>
                  <a:lnTo>
                    <a:pt x="3857" y="72015"/>
                  </a:lnTo>
                  <a:cubicBezTo>
                    <a:pt x="15970" y="92866"/>
                    <a:pt x="45680" y="113296"/>
                    <a:pt x="69725" y="112633"/>
                  </a:cubicBezTo>
                  <a:cubicBezTo>
                    <a:pt x="93831" y="111970"/>
                    <a:pt x="116972" y="97265"/>
                    <a:pt x="127880" y="75751"/>
                  </a:cubicBezTo>
                  <a:cubicBezTo>
                    <a:pt x="138848" y="54297"/>
                    <a:pt x="131254" y="19827"/>
                    <a:pt x="117514" y="0"/>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8" name="Google Shape;348;g30894cc6139_0_502"/>
            <p:cNvSpPr/>
            <p:nvPr/>
          </p:nvSpPr>
          <p:spPr>
            <a:xfrm>
              <a:off x="9042840" y="3120120"/>
              <a:ext cx="58252" cy="58252"/>
            </a:xfrm>
            <a:custGeom>
              <a:rect b="b" l="l" r="r" t="t"/>
              <a:pathLst>
                <a:path extrusionOk="0" h="57250" w="57250">
                  <a:moveTo>
                    <a:pt x="57250" y="28625"/>
                  </a:moveTo>
                  <a:cubicBezTo>
                    <a:pt x="57250" y="44414"/>
                    <a:pt x="44414" y="57250"/>
                    <a:pt x="28625" y="57250"/>
                  </a:cubicBezTo>
                  <a:cubicBezTo>
                    <a:pt x="12836" y="57250"/>
                    <a:pt x="0" y="44414"/>
                    <a:pt x="0" y="28625"/>
                  </a:cubicBezTo>
                  <a:cubicBezTo>
                    <a:pt x="0" y="12836"/>
                    <a:pt x="12836" y="0"/>
                    <a:pt x="28625" y="0"/>
                  </a:cubicBezTo>
                  <a:cubicBezTo>
                    <a:pt x="44414" y="0"/>
                    <a:pt x="57250" y="12836"/>
                    <a:pt x="57250" y="28625"/>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g30894cc6139_0_502"/>
            <p:cNvSpPr/>
            <p:nvPr/>
          </p:nvSpPr>
          <p:spPr>
            <a:xfrm rot="-4443276">
              <a:off x="8562595" y="3143478"/>
              <a:ext cx="58351" cy="58351"/>
            </a:xfrm>
            <a:custGeom>
              <a:rect b="b" l="l" r="r" t="t"/>
              <a:pathLst>
                <a:path extrusionOk="0" h="57251" w="57251">
                  <a:moveTo>
                    <a:pt x="57251" y="28626"/>
                  </a:moveTo>
                  <a:cubicBezTo>
                    <a:pt x="57251" y="44435"/>
                    <a:pt x="44435" y="57251"/>
                    <a:pt x="28626" y="57251"/>
                  </a:cubicBezTo>
                  <a:cubicBezTo>
                    <a:pt x="12816" y="57251"/>
                    <a:pt x="0" y="44435"/>
                    <a:pt x="0" y="28626"/>
                  </a:cubicBezTo>
                  <a:cubicBezTo>
                    <a:pt x="0" y="12816"/>
                    <a:pt x="12816" y="0"/>
                    <a:pt x="28626" y="0"/>
                  </a:cubicBezTo>
                  <a:cubicBezTo>
                    <a:pt x="44435" y="0"/>
                    <a:pt x="57251" y="12816"/>
                    <a:pt x="57251" y="28626"/>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0" name="Google Shape;350;g30894cc6139_0_502"/>
            <p:cNvSpPr/>
            <p:nvPr/>
          </p:nvSpPr>
          <p:spPr>
            <a:xfrm>
              <a:off x="8341920" y="3294360"/>
              <a:ext cx="310439" cy="186091"/>
            </a:xfrm>
            <a:custGeom>
              <a:rect b="b" l="l" r="r" t="t"/>
              <a:pathLst>
                <a:path extrusionOk="0" h="181996" w="303608">
                  <a:moveTo>
                    <a:pt x="303608" y="90998"/>
                  </a:moveTo>
                  <a:cubicBezTo>
                    <a:pt x="303608" y="141255"/>
                    <a:pt x="235643" y="181996"/>
                    <a:pt x="151804" y="181996"/>
                  </a:cubicBezTo>
                  <a:cubicBezTo>
                    <a:pt x="67965" y="181996"/>
                    <a:pt x="0" y="141255"/>
                    <a:pt x="0" y="90998"/>
                  </a:cubicBezTo>
                  <a:cubicBezTo>
                    <a:pt x="0" y="40741"/>
                    <a:pt x="67965" y="0"/>
                    <a:pt x="151804" y="0"/>
                  </a:cubicBezTo>
                  <a:cubicBezTo>
                    <a:pt x="235643" y="0"/>
                    <a:pt x="303608" y="40741"/>
                    <a:pt x="303608" y="90998"/>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g30894cc6139_0_502"/>
            <p:cNvSpPr/>
            <p:nvPr/>
          </p:nvSpPr>
          <p:spPr>
            <a:xfrm>
              <a:off x="9057960" y="3298320"/>
              <a:ext cx="310439" cy="186091"/>
            </a:xfrm>
            <a:custGeom>
              <a:rect b="b" l="l" r="r" t="t"/>
              <a:pathLst>
                <a:path extrusionOk="0" h="181996" w="303608">
                  <a:moveTo>
                    <a:pt x="303608" y="90998"/>
                  </a:moveTo>
                  <a:cubicBezTo>
                    <a:pt x="303608" y="141255"/>
                    <a:pt x="235643" y="181996"/>
                    <a:pt x="151804" y="181996"/>
                  </a:cubicBezTo>
                  <a:cubicBezTo>
                    <a:pt x="67965" y="181996"/>
                    <a:pt x="0" y="141255"/>
                    <a:pt x="0" y="90998"/>
                  </a:cubicBezTo>
                  <a:cubicBezTo>
                    <a:pt x="0" y="40741"/>
                    <a:pt x="67965" y="0"/>
                    <a:pt x="151804" y="0"/>
                  </a:cubicBezTo>
                  <a:cubicBezTo>
                    <a:pt x="235643" y="0"/>
                    <a:pt x="303608" y="40741"/>
                    <a:pt x="303608" y="90998"/>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g30894cc6139_0_502"/>
            <p:cNvSpPr/>
            <p:nvPr/>
          </p:nvSpPr>
          <p:spPr>
            <a:xfrm>
              <a:off x="9017640" y="3005640"/>
              <a:ext cx="205933" cy="39233"/>
            </a:xfrm>
            <a:custGeom>
              <a:rect b="b" l="l" r="r" t="t"/>
              <a:pathLst>
                <a:path extrusionOk="0" h="38749" w="201401">
                  <a:moveTo>
                    <a:pt x="201401" y="38750"/>
                  </a:moveTo>
                  <a:lnTo>
                    <a:pt x="0" y="0"/>
                  </a:lnTo>
                </a:path>
              </a:pathLst>
            </a:custGeom>
            <a:solidFill>
              <a:srgbClr val="32797C"/>
            </a:solidFill>
            <a:ln cap="rnd" cmpd="sng" w="60100">
              <a:solidFill>
                <a:srgbClr val="32797C"/>
              </a:solidFill>
              <a:prstDash val="solid"/>
              <a:round/>
              <a:headEnd len="sm" w="sm" type="none"/>
              <a:tailEnd len="sm" w="sm" type="none"/>
            </a:ln>
          </p:spPr>
        </p:sp>
        <p:sp>
          <p:nvSpPr>
            <p:cNvPr id="353" name="Google Shape;353;g30894cc6139_0_502"/>
            <p:cNvSpPr/>
            <p:nvPr/>
          </p:nvSpPr>
          <p:spPr>
            <a:xfrm>
              <a:off x="8448120" y="3005640"/>
              <a:ext cx="205870" cy="39233"/>
            </a:xfrm>
            <a:custGeom>
              <a:rect b="b" l="l" r="r" t="t"/>
              <a:pathLst>
                <a:path extrusionOk="0" h="38749" w="201340">
                  <a:moveTo>
                    <a:pt x="0" y="38750"/>
                  </a:moveTo>
                  <a:lnTo>
                    <a:pt x="201341" y="0"/>
                  </a:lnTo>
                </a:path>
              </a:pathLst>
            </a:custGeom>
            <a:solidFill>
              <a:srgbClr val="32797C"/>
            </a:solidFill>
            <a:ln cap="rnd" cmpd="sng" w="60100">
              <a:solidFill>
                <a:srgbClr val="32797C"/>
              </a:solidFill>
              <a:prstDash val="solid"/>
              <a:round/>
              <a:headEnd len="sm" w="sm" type="none"/>
              <a:tailEnd len="sm" w="sm" type="none"/>
            </a:ln>
          </p:spPr>
        </p:sp>
      </p:grpSp>
      <p:sp>
        <p:nvSpPr>
          <p:cNvPr id="354" name="Google Shape;354;g30894cc6139_0_502"/>
          <p:cNvSpPr/>
          <p:nvPr/>
        </p:nvSpPr>
        <p:spPr>
          <a:xfrm>
            <a:off x="5485826" y="1185982"/>
            <a:ext cx="1161393" cy="476092"/>
          </a:xfrm>
          <a:custGeom>
            <a:rect b="b" l="l" r="r" t="t"/>
            <a:pathLst>
              <a:path extrusionOk="0" h="622342" w="1518161">
                <a:moveTo>
                  <a:pt x="167111" y="0"/>
                </a:moveTo>
                <a:cubicBezTo>
                  <a:pt x="89732" y="84128"/>
                  <a:pt x="30071" y="190674"/>
                  <a:pt x="14041" y="299631"/>
                </a:cubicBezTo>
                <a:cubicBezTo>
                  <a:pt x="5966" y="354471"/>
                  <a:pt x="2290" y="469574"/>
                  <a:pt x="0" y="622342"/>
                </a:cubicBezTo>
                <a:cubicBezTo>
                  <a:pt x="99676" y="614086"/>
                  <a:pt x="134810" y="610049"/>
                  <a:pt x="186395" y="581002"/>
                </a:cubicBezTo>
                <a:cubicBezTo>
                  <a:pt x="202787" y="571781"/>
                  <a:pt x="219058" y="560512"/>
                  <a:pt x="233702" y="548761"/>
                </a:cubicBezTo>
                <a:cubicBezTo>
                  <a:pt x="270162" y="519593"/>
                  <a:pt x="293243" y="484761"/>
                  <a:pt x="308309" y="440587"/>
                </a:cubicBezTo>
                <a:cubicBezTo>
                  <a:pt x="328738" y="380746"/>
                  <a:pt x="336994" y="316445"/>
                  <a:pt x="325002" y="253770"/>
                </a:cubicBezTo>
                <a:cubicBezTo>
                  <a:pt x="337838" y="257085"/>
                  <a:pt x="350975" y="259194"/>
                  <a:pt x="364715" y="259194"/>
                </a:cubicBezTo>
                <a:cubicBezTo>
                  <a:pt x="395691" y="259194"/>
                  <a:pt x="427390" y="255819"/>
                  <a:pt x="457883" y="250516"/>
                </a:cubicBezTo>
                <a:cubicBezTo>
                  <a:pt x="479277" y="246780"/>
                  <a:pt x="500248" y="242260"/>
                  <a:pt x="520798" y="236716"/>
                </a:cubicBezTo>
                <a:cubicBezTo>
                  <a:pt x="591849" y="276008"/>
                  <a:pt x="681100" y="307767"/>
                  <a:pt x="780293" y="326026"/>
                </a:cubicBezTo>
                <a:cubicBezTo>
                  <a:pt x="952165" y="357665"/>
                  <a:pt x="1110598" y="340731"/>
                  <a:pt x="1204368" y="289266"/>
                </a:cubicBezTo>
                <a:cubicBezTo>
                  <a:pt x="1303080" y="517484"/>
                  <a:pt x="1474651" y="605167"/>
                  <a:pt x="1518161" y="594983"/>
                </a:cubicBezTo>
                <a:cubicBezTo>
                  <a:pt x="1483510" y="408407"/>
                  <a:pt x="1531901" y="194832"/>
                  <a:pt x="1338576" y="0"/>
                </a:cubicBezTo>
                <a:lnTo>
                  <a:pt x="167111" y="0"/>
                </a:ln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5" name="Google Shape;355;g30894cc6139_0_502"/>
          <p:cNvSpPr/>
          <p:nvPr/>
        </p:nvSpPr>
        <p:spPr>
          <a:xfrm>
            <a:off x="5025996" y="2573533"/>
            <a:ext cx="2150185" cy="1779754"/>
          </a:xfrm>
          <a:custGeom>
            <a:rect b="b" l="l" r="r" t="t"/>
            <a:pathLst>
              <a:path extrusionOk="0" h="2326476" w="2810700">
                <a:moveTo>
                  <a:pt x="2810701" y="2326477"/>
                </a:moveTo>
                <a:cubicBezTo>
                  <a:pt x="2810580" y="2326477"/>
                  <a:pt x="2810580" y="2326477"/>
                  <a:pt x="2810580" y="2326477"/>
                </a:cubicBezTo>
                <a:cubicBezTo>
                  <a:pt x="2270678" y="2326477"/>
                  <a:pt x="4766" y="2326477"/>
                  <a:pt x="4766" y="2326477"/>
                </a:cubicBezTo>
                <a:cubicBezTo>
                  <a:pt x="4766" y="2326477"/>
                  <a:pt x="2476" y="2326477"/>
                  <a:pt x="126" y="2326477"/>
                </a:cubicBezTo>
                <a:lnTo>
                  <a:pt x="126" y="2323947"/>
                </a:lnTo>
                <a:cubicBezTo>
                  <a:pt x="-1742" y="2170274"/>
                  <a:pt x="17301" y="2009430"/>
                  <a:pt x="51169" y="1847080"/>
                </a:cubicBezTo>
                <a:cubicBezTo>
                  <a:pt x="219365" y="1039608"/>
                  <a:pt x="750649" y="196761"/>
                  <a:pt x="859605" y="29770"/>
                </a:cubicBezTo>
                <a:cubicBezTo>
                  <a:pt x="872321" y="10305"/>
                  <a:pt x="879251" y="0"/>
                  <a:pt x="879251" y="0"/>
                </a:cubicBezTo>
                <a:cubicBezTo>
                  <a:pt x="1042686" y="63819"/>
                  <a:pt x="1224080" y="96241"/>
                  <a:pt x="1405473" y="96904"/>
                </a:cubicBezTo>
                <a:cubicBezTo>
                  <a:pt x="1586566" y="97808"/>
                  <a:pt x="1767899" y="67013"/>
                  <a:pt x="1931936" y="4640"/>
                </a:cubicBezTo>
                <a:cubicBezTo>
                  <a:pt x="1931936" y="4640"/>
                  <a:pt x="1938746" y="13439"/>
                  <a:pt x="1950739" y="29168"/>
                </a:cubicBezTo>
                <a:cubicBezTo>
                  <a:pt x="2058671" y="194531"/>
                  <a:pt x="2590678" y="1037860"/>
                  <a:pt x="2759477" y="1845875"/>
                </a:cubicBezTo>
                <a:cubicBezTo>
                  <a:pt x="2786234" y="2004429"/>
                  <a:pt x="2803288" y="2164067"/>
                  <a:pt x="2810640" y="2324007"/>
                </a:cubicBezTo>
                <a:cubicBezTo>
                  <a:pt x="2810520" y="2324850"/>
                  <a:pt x="2810701" y="2325633"/>
                  <a:pt x="2810701" y="2326477"/>
                </a:cubicBezTo>
                <a:close/>
              </a:path>
            </a:pathLst>
          </a:custGeom>
          <a:solidFill>
            <a:srgbClr val="4BA79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g30894cc6139_0_502"/>
          <p:cNvSpPr/>
          <p:nvPr/>
        </p:nvSpPr>
        <p:spPr>
          <a:xfrm>
            <a:off x="6510695" y="2574105"/>
            <a:ext cx="425057" cy="788246"/>
          </a:xfrm>
          <a:custGeom>
            <a:rect b="b" l="l" r="r" t="t"/>
            <a:pathLst>
              <a:path extrusionOk="0" h="1030387" w="555630">
                <a:moveTo>
                  <a:pt x="555631" y="1030387"/>
                </a:moveTo>
                <a:cubicBezTo>
                  <a:pt x="370862" y="603480"/>
                  <a:pt x="101845" y="161386"/>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7" name="Google Shape;357;g30894cc6139_0_502"/>
          <p:cNvSpPr/>
          <p:nvPr/>
        </p:nvSpPr>
        <p:spPr>
          <a:xfrm>
            <a:off x="5276218" y="2574105"/>
            <a:ext cx="425057" cy="788246"/>
          </a:xfrm>
          <a:custGeom>
            <a:rect b="b" l="l" r="r" t="t"/>
            <a:pathLst>
              <a:path extrusionOk="0" h="1030387" w="555630">
                <a:moveTo>
                  <a:pt x="0" y="1030387"/>
                </a:moveTo>
                <a:cubicBezTo>
                  <a:pt x="184768" y="603480"/>
                  <a:pt x="453785" y="161386"/>
                  <a:pt x="555631"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g30894cc6139_0_502"/>
          <p:cNvSpPr/>
          <p:nvPr/>
        </p:nvSpPr>
        <p:spPr>
          <a:xfrm rot="-8806748">
            <a:off x="4553176" y="4561124"/>
            <a:ext cx="793764" cy="989386"/>
          </a:xfrm>
          <a:custGeom>
            <a:rect b="b" l="l" r="r" t="t"/>
            <a:pathLst>
              <a:path extrusionOk="0" h="1298330" w="1041624">
                <a:moveTo>
                  <a:pt x="652150" y="412937"/>
                </a:moveTo>
                <a:cubicBezTo>
                  <a:pt x="655103" y="357615"/>
                  <a:pt x="643352" y="284696"/>
                  <a:pt x="608399" y="197013"/>
                </a:cubicBezTo>
                <a:cubicBezTo>
                  <a:pt x="591043" y="153503"/>
                  <a:pt x="574350" y="102399"/>
                  <a:pt x="585499" y="55273"/>
                </a:cubicBezTo>
                <a:cubicBezTo>
                  <a:pt x="592670" y="24960"/>
                  <a:pt x="619849" y="-17767"/>
                  <a:pt x="654742" y="7845"/>
                </a:cubicBezTo>
                <a:cubicBezTo>
                  <a:pt x="670109" y="19115"/>
                  <a:pt x="678847" y="37013"/>
                  <a:pt x="686983" y="54188"/>
                </a:cubicBezTo>
                <a:lnTo>
                  <a:pt x="773461" y="236305"/>
                </a:lnTo>
                <a:cubicBezTo>
                  <a:pt x="790275" y="271680"/>
                  <a:pt x="802568" y="309103"/>
                  <a:pt x="809439" y="347672"/>
                </a:cubicBezTo>
                <a:cubicBezTo>
                  <a:pt x="817273" y="391785"/>
                  <a:pt x="971367" y="807604"/>
                  <a:pt x="1004452" y="923491"/>
                </a:cubicBezTo>
                <a:cubicBezTo>
                  <a:pt x="1024158" y="992432"/>
                  <a:pt x="1042719" y="1128267"/>
                  <a:pt x="1041574" y="1199980"/>
                </a:cubicBezTo>
                <a:lnTo>
                  <a:pt x="749416" y="1298331"/>
                </a:lnTo>
                <a:cubicBezTo>
                  <a:pt x="618764" y="1269585"/>
                  <a:pt x="507216" y="1110730"/>
                  <a:pt x="482026" y="1087770"/>
                </a:cubicBezTo>
                <a:cubicBezTo>
                  <a:pt x="432911" y="1042994"/>
                  <a:pt x="387955" y="993698"/>
                  <a:pt x="336369" y="951754"/>
                </a:cubicBezTo>
                <a:cubicBezTo>
                  <a:pt x="290147" y="914150"/>
                  <a:pt x="239164" y="882813"/>
                  <a:pt x="192399" y="845871"/>
                </a:cubicBezTo>
                <a:cubicBezTo>
                  <a:pt x="171789" y="829540"/>
                  <a:pt x="151420" y="811401"/>
                  <a:pt x="143284" y="785548"/>
                </a:cubicBezTo>
                <a:cubicBezTo>
                  <a:pt x="138825" y="771325"/>
                  <a:pt x="139066" y="755777"/>
                  <a:pt x="145996" y="742580"/>
                </a:cubicBezTo>
                <a:cubicBezTo>
                  <a:pt x="162207" y="711725"/>
                  <a:pt x="202403" y="711664"/>
                  <a:pt x="233559" y="721487"/>
                </a:cubicBezTo>
                <a:cubicBezTo>
                  <a:pt x="298403" y="741977"/>
                  <a:pt x="349386" y="791875"/>
                  <a:pt x="410011" y="822670"/>
                </a:cubicBezTo>
                <a:cubicBezTo>
                  <a:pt x="427427" y="831529"/>
                  <a:pt x="446411" y="838881"/>
                  <a:pt x="465876" y="837314"/>
                </a:cubicBezTo>
                <a:cubicBezTo>
                  <a:pt x="493416" y="835084"/>
                  <a:pt x="516015" y="815679"/>
                  <a:pt x="536565" y="797178"/>
                </a:cubicBezTo>
                <a:cubicBezTo>
                  <a:pt x="546207" y="788500"/>
                  <a:pt x="555910" y="779762"/>
                  <a:pt x="565552" y="771084"/>
                </a:cubicBezTo>
                <a:cubicBezTo>
                  <a:pt x="573928" y="763551"/>
                  <a:pt x="576218" y="750956"/>
                  <a:pt x="570192" y="741495"/>
                </a:cubicBezTo>
                <a:cubicBezTo>
                  <a:pt x="570132" y="741435"/>
                  <a:pt x="570132" y="741374"/>
                  <a:pt x="570071" y="741314"/>
                </a:cubicBezTo>
                <a:cubicBezTo>
                  <a:pt x="563623" y="731491"/>
                  <a:pt x="553017" y="725344"/>
                  <a:pt x="542651" y="719920"/>
                </a:cubicBezTo>
                <a:cubicBezTo>
                  <a:pt x="508361" y="701902"/>
                  <a:pt x="472444" y="687077"/>
                  <a:pt x="436588" y="672312"/>
                </a:cubicBezTo>
                <a:cubicBezTo>
                  <a:pt x="423390" y="666888"/>
                  <a:pt x="409891" y="661344"/>
                  <a:pt x="395608" y="660259"/>
                </a:cubicBezTo>
                <a:cubicBezTo>
                  <a:pt x="380783" y="659114"/>
                  <a:pt x="366079" y="662851"/>
                  <a:pt x="351736" y="666828"/>
                </a:cubicBezTo>
                <a:cubicBezTo>
                  <a:pt x="283337" y="685811"/>
                  <a:pt x="214516" y="711905"/>
                  <a:pt x="143767" y="706301"/>
                </a:cubicBezTo>
                <a:cubicBezTo>
                  <a:pt x="120083" y="704433"/>
                  <a:pt x="87902" y="696056"/>
                  <a:pt x="80068" y="670143"/>
                </a:cubicBezTo>
                <a:cubicBezTo>
                  <a:pt x="76332" y="657728"/>
                  <a:pt x="79405" y="643747"/>
                  <a:pt x="86155" y="632960"/>
                </a:cubicBezTo>
                <a:cubicBezTo>
                  <a:pt x="95556" y="617954"/>
                  <a:pt x="110622" y="612049"/>
                  <a:pt x="126652" y="606324"/>
                </a:cubicBezTo>
                <a:cubicBezTo>
                  <a:pt x="136294" y="602888"/>
                  <a:pt x="145876" y="599212"/>
                  <a:pt x="155518" y="595717"/>
                </a:cubicBezTo>
                <a:cubicBezTo>
                  <a:pt x="179383" y="587099"/>
                  <a:pt x="203307" y="578904"/>
                  <a:pt x="227172" y="570286"/>
                </a:cubicBezTo>
                <a:cubicBezTo>
                  <a:pt x="237898" y="566429"/>
                  <a:pt x="248686" y="562873"/>
                  <a:pt x="259473" y="559197"/>
                </a:cubicBezTo>
                <a:cubicBezTo>
                  <a:pt x="281409" y="551725"/>
                  <a:pt x="302863" y="542866"/>
                  <a:pt x="325160" y="536478"/>
                </a:cubicBezTo>
                <a:cubicBezTo>
                  <a:pt x="328655" y="535453"/>
                  <a:pt x="347578" y="529066"/>
                  <a:pt x="377650" y="524727"/>
                </a:cubicBezTo>
                <a:cubicBezTo>
                  <a:pt x="372467" y="521412"/>
                  <a:pt x="367164" y="518278"/>
                  <a:pt x="361620" y="515747"/>
                </a:cubicBezTo>
                <a:cubicBezTo>
                  <a:pt x="348542" y="509721"/>
                  <a:pt x="334260" y="506768"/>
                  <a:pt x="320158" y="503875"/>
                </a:cubicBezTo>
                <a:cubicBezTo>
                  <a:pt x="271706" y="493872"/>
                  <a:pt x="223315" y="483808"/>
                  <a:pt x="174863" y="473804"/>
                </a:cubicBezTo>
                <a:cubicBezTo>
                  <a:pt x="121349" y="462715"/>
                  <a:pt x="64701" y="450060"/>
                  <a:pt x="25348" y="412154"/>
                </a:cubicBezTo>
                <a:cubicBezTo>
                  <a:pt x="14501" y="401728"/>
                  <a:pt x="5100" y="389194"/>
                  <a:pt x="1364" y="374610"/>
                </a:cubicBezTo>
                <a:cubicBezTo>
                  <a:pt x="-1348" y="364003"/>
                  <a:pt x="-384" y="351408"/>
                  <a:pt x="7631" y="343936"/>
                </a:cubicBezTo>
                <a:cubicBezTo>
                  <a:pt x="15164" y="336945"/>
                  <a:pt x="26433" y="336342"/>
                  <a:pt x="36738" y="336222"/>
                </a:cubicBezTo>
                <a:cubicBezTo>
                  <a:pt x="135209" y="335258"/>
                  <a:pt x="277371" y="347853"/>
                  <a:pt x="390305" y="363099"/>
                </a:cubicBezTo>
                <a:cubicBezTo>
                  <a:pt x="376143" y="354120"/>
                  <a:pt x="360956" y="346708"/>
                  <a:pt x="345891" y="339416"/>
                </a:cubicBezTo>
                <a:cubicBezTo>
                  <a:pt x="310938" y="322422"/>
                  <a:pt x="275925" y="305487"/>
                  <a:pt x="240972" y="288493"/>
                </a:cubicBezTo>
                <a:cubicBezTo>
                  <a:pt x="195533" y="266437"/>
                  <a:pt x="129243" y="239439"/>
                  <a:pt x="131352" y="178211"/>
                </a:cubicBezTo>
                <a:cubicBezTo>
                  <a:pt x="132136" y="155250"/>
                  <a:pt x="147141" y="126746"/>
                  <a:pt x="174320" y="135062"/>
                </a:cubicBezTo>
                <a:cubicBezTo>
                  <a:pt x="267729" y="163687"/>
                  <a:pt x="351857" y="193819"/>
                  <a:pt x="440324" y="235280"/>
                </a:cubicBezTo>
                <a:cubicBezTo>
                  <a:pt x="464911" y="246791"/>
                  <a:pt x="499623" y="261857"/>
                  <a:pt x="522162" y="276983"/>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9" name="Google Shape;359;g30894cc6139_0_502"/>
          <p:cNvSpPr/>
          <p:nvPr/>
        </p:nvSpPr>
        <p:spPr>
          <a:xfrm flipH="1" rot="8806748">
            <a:off x="6845060" y="4561124"/>
            <a:ext cx="793764" cy="989386"/>
          </a:xfrm>
          <a:custGeom>
            <a:rect b="b" l="l" r="r" t="t"/>
            <a:pathLst>
              <a:path extrusionOk="0" h="1298330" w="1041624">
                <a:moveTo>
                  <a:pt x="652150" y="412937"/>
                </a:moveTo>
                <a:cubicBezTo>
                  <a:pt x="655103" y="357615"/>
                  <a:pt x="643352" y="284696"/>
                  <a:pt x="608399" y="197013"/>
                </a:cubicBezTo>
                <a:cubicBezTo>
                  <a:pt x="591043" y="153503"/>
                  <a:pt x="574350" y="102399"/>
                  <a:pt x="585499" y="55273"/>
                </a:cubicBezTo>
                <a:cubicBezTo>
                  <a:pt x="592670" y="24960"/>
                  <a:pt x="619849" y="-17767"/>
                  <a:pt x="654742" y="7845"/>
                </a:cubicBezTo>
                <a:cubicBezTo>
                  <a:pt x="670109" y="19115"/>
                  <a:pt x="678847" y="37013"/>
                  <a:pt x="686983" y="54188"/>
                </a:cubicBezTo>
                <a:lnTo>
                  <a:pt x="773461" y="236305"/>
                </a:lnTo>
                <a:cubicBezTo>
                  <a:pt x="790275" y="271680"/>
                  <a:pt x="802568" y="309103"/>
                  <a:pt x="809439" y="347672"/>
                </a:cubicBezTo>
                <a:cubicBezTo>
                  <a:pt x="817273" y="391785"/>
                  <a:pt x="971367" y="807604"/>
                  <a:pt x="1004452" y="923491"/>
                </a:cubicBezTo>
                <a:cubicBezTo>
                  <a:pt x="1024158" y="992432"/>
                  <a:pt x="1042719" y="1128267"/>
                  <a:pt x="1041574" y="1199980"/>
                </a:cubicBezTo>
                <a:lnTo>
                  <a:pt x="749416" y="1298331"/>
                </a:lnTo>
                <a:cubicBezTo>
                  <a:pt x="618764" y="1269585"/>
                  <a:pt x="507216" y="1110730"/>
                  <a:pt x="482026" y="1087770"/>
                </a:cubicBezTo>
                <a:cubicBezTo>
                  <a:pt x="432911" y="1042994"/>
                  <a:pt x="387955" y="993698"/>
                  <a:pt x="336369" y="951754"/>
                </a:cubicBezTo>
                <a:cubicBezTo>
                  <a:pt x="290147" y="914150"/>
                  <a:pt x="239164" y="882813"/>
                  <a:pt x="192399" y="845871"/>
                </a:cubicBezTo>
                <a:cubicBezTo>
                  <a:pt x="171789" y="829540"/>
                  <a:pt x="151420" y="811401"/>
                  <a:pt x="143284" y="785548"/>
                </a:cubicBezTo>
                <a:cubicBezTo>
                  <a:pt x="138825" y="771325"/>
                  <a:pt x="139066" y="755777"/>
                  <a:pt x="145996" y="742580"/>
                </a:cubicBezTo>
                <a:cubicBezTo>
                  <a:pt x="162207" y="711725"/>
                  <a:pt x="202403" y="711664"/>
                  <a:pt x="233559" y="721487"/>
                </a:cubicBezTo>
                <a:cubicBezTo>
                  <a:pt x="298403" y="741977"/>
                  <a:pt x="349386" y="791875"/>
                  <a:pt x="410011" y="822670"/>
                </a:cubicBezTo>
                <a:cubicBezTo>
                  <a:pt x="427427" y="831529"/>
                  <a:pt x="446411" y="838881"/>
                  <a:pt x="465876" y="837314"/>
                </a:cubicBezTo>
                <a:cubicBezTo>
                  <a:pt x="493416" y="835084"/>
                  <a:pt x="516015" y="815679"/>
                  <a:pt x="536565" y="797178"/>
                </a:cubicBezTo>
                <a:cubicBezTo>
                  <a:pt x="546207" y="788500"/>
                  <a:pt x="555910" y="779762"/>
                  <a:pt x="565552" y="771084"/>
                </a:cubicBezTo>
                <a:cubicBezTo>
                  <a:pt x="573928" y="763551"/>
                  <a:pt x="576218" y="750956"/>
                  <a:pt x="570192" y="741495"/>
                </a:cubicBezTo>
                <a:cubicBezTo>
                  <a:pt x="570132" y="741435"/>
                  <a:pt x="570132" y="741374"/>
                  <a:pt x="570071" y="741314"/>
                </a:cubicBezTo>
                <a:cubicBezTo>
                  <a:pt x="563623" y="731491"/>
                  <a:pt x="553017" y="725344"/>
                  <a:pt x="542651" y="719920"/>
                </a:cubicBezTo>
                <a:cubicBezTo>
                  <a:pt x="508361" y="701902"/>
                  <a:pt x="472444" y="687077"/>
                  <a:pt x="436588" y="672312"/>
                </a:cubicBezTo>
                <a:cubicBezTo>
                  <a:pt x="423390" y="666888"/>
                  <a:pt x="409891" y="661344"/>
                  <a:pt x="395608" y="660259"/>
                </a:cubicBezTo>
                <a:cubicBezTo>
                  <a:pt x="380783" y="659114"/>
                  <a:pt x="366079" y="662851"/>
                  <a:pt x="351736" y="666828"/>
                </a:cubicBezTo>
                <a:cubicBezTo>
                  <a:pt x="283337" y="685811"/>
                  <a:pt x="214516" y="711905"/>
                  <a:pt x="143767" y="706301"/>
                </a:cubicBezTo>
                <a:cubicBezTo>
                  <a:pt x="120083" y="704433"/>
                  <a:pt x="87902" y="696056"/>
                  <a:pt x="80068" y="670143"/>
                </a:cubicBezTo>
                <a:cubicBezTo>
                  <a:pt x="76332" y="657728"/>
                  <a:pt x="79405" y="643747"/>
                  <a:pt x="86155" y="632960"/>
                </a:cubicBezTo>
                <a:cubicBezTo>
                  <a:pt x="95556" y="617954"/>
                  <a:pt x="110622" y="612049"/>
                  <a:pt x="126652" y="606324"/>
                </a:cubicBezTo>
                <a:cubicBezTo>
                  <a:pt x="136294" y="602888"/>
                  <a:pt x="145876" y="599212"/>
                  <a:pt x="155518" y="595717"/>
                </a:cubicBezTo>
                <a:cubicBezTo>
                  <a:pt x="179383" y="587099"/>
                  <a:pt x="203307" y="578904"/>
                  <a:pt x="227172" y="570286"/>
                </a:cubicBezTo>
                <a:cubicBezTo>
                  <a:pt x="237898" y="566429"/>
                  <a:pt x="248686" y="562873"/>
                  <a:pt x="259473" y="559197"/>
                </a:cubicBezTo>
                <a:cubicBezTo>
                  <a:pt x="281409" y="551725"/>
                  <a:pt x="302863" y="542866"/>
                  <a:pt x="325160" y="536478"/>
                </a:cubicBezTo>
                <a:cubicBezTo>
                  <a:pt x="328655" y="535453"/>
                  <a:pt x="347578" y="529066"/>
                  <a:pt x="377650" y="524727"/>
                </a:cubicBezTo>
                <a:cubicBezTo>
                  <a:pt x="372467" y="521412"/>
                  <a:pt x="367164" y="518278"/>
                  <a:pt x="361620" y="515747"/>
                </a:cubicBezTo>
                <a:cubicBezTo>
                  <a:pt x="348542" y="509721"/>
                  <a:pt x="334260" y="506768"/>
                  <a:pt x="320158" y="503875"/>
                </a:cubicBezTo>
                <a:cubicBezTo>
                  <a:pt x="271706" y="493872"/>
                  <a:pt x="223315" y="483808"/>
                  <a:pt x="174863" y="473804"/>
                </a:cubicBezTo>
                <a:cubicBezTo>
                  <a:pt x="121349" y="462715"/>
                  <a:pt x="64701" y="450060"/>
                  <a:pt x="25348" y="412154"/>
                </a:cubicBezTo>
                <a:cubicBezTo>
                  <a:pt x="14501" y="401728"/>
                  <a:pt x="5100" y="389194"/>
                  <a:pt x="1364" y="374610"/>
                </a:cubicBezTo>
                <a:cubicBezTo>
                  <a:pt x="-1348" y="364003"/>
                  <a:pt x="-384" y="351408"/>
                  <a:pt x="7631" y="343936"/>
                </a:cubicBezTo>
                <a:cubicBezTo>
                  <a:pt x="15164" y="336945"/>
                  <a:pt x="26433" y="336342"/>
                  <a:pt x="36738" y="336222"/>
                </a:cubicBezTo>
                <a:cubicBezTo>
                  <a:pt x="135209" y="335258"/>
                  <a:pt x="277371" y="347853"/>
                  <a:pt x="390305" y="363099"/>
                </a:cubicBezTo>
                <a:cubicBezTo>
                  <a:pt x="376143" y="354120"/>
                  <a:pt x="360956" y="346708"/>
                  <a:pt x="345891" y="339416"/>
                </a:cubicBezTo>
                <a:cubicBezTo>
                  <a:pt x="310938" y="322422"/>
                  <a:pt x="275925" y="305487"/>
                  <a:pt x="240972" y="288493"/>
                </a:cubicBezTo>
                <a:cubicBezTo>
                  <a:pt x="195533" y="266437"/>
                  <a:pt x="129243" y="239439"/>
                  <a:pt x="131352" y="178211"/>
                </a:cubicBezTo>
                <a:cubicBezTo>
                  <a:pt x="132136" y="155250"/>
                  <a:pt x="147141" y="126746"/>
                  <a:pt x="174320" y="135062"/>
                </a:cubicBezTo>
                <a:cubicBezTo>
                  <a:pt x="267729" y="163687"/>
                  <a:pt x="351857" y="193819"/>
                  <a:pt x="440324" y="235280"/>
                </a:cubicBezTo>
                <a:cubicBezTo>
                  <a:pt x="464911" y="246791"/>
                  <a:pt x="499623" y="261857"/>
                  <a:pt x="522162" y="276983"/>
                </a:cubicBezTo>
              </a:path>
            </a:pathLst>
          </a:custGeom>
          <a:solidFill>
            <a:srgbClr val="DAF1F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0" name="Google Shape;360;g30894cc6139_0_502"/>
          <p:cNvSpPr/>
          <p:nvPr/>
        </p:nvSpPr>
        <p:spPr>
          <a:xfrm rot="725028">
            <a:off x="4588093" y="3955431"/>
            <a:ext cx="766688" cy="787809"/>
          </a:xfrm>
          <a:prstGeom prst="rect">
            <a:avLst/>
          </a:prstGeom>
          <a:solidFill>
            <a:srgbClr val="4BA7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1" name="Google Shape;361;g30894cc6139_0_502"/>
          <p:cNvSpPr/>
          <p:nvPr/>
        </p:nvSpPr>
        <p:spPr>
          <a:xfrm flipH="1" rot="-725028">
            <a:off x="6775870" y="3955431"/>
            <a:ext cx="766688" cy="787809"/>
          </a:xfrm>
          <a:prstGeom prst="rect">
            <a:avLst/>
          </a:prstGeom>
          <a:solidFill>
            <a:srgbClr val="4BA7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2" name="Google Shape;362;g30894cc6139_0_502"/>
          <p:cNvSpPr/>
          <p:nvPr/>
        </p:nvSpPr>
        <p:spPr>
          <a:xfrm>
            <a:off x="5122025" y="4043450"/>
            <a:ext cx="70025" cy="747075"/>
          </a:xfrm>
          <a:custGeom>
            <a:rect b="b" l="l" r="r" t="t"/>
            <a:pathLst>
              <a:path extrusionOk="0" h="29883" w="2801">
                <a:moveTo>
                  <a:pt x="0" y="29883"/>
                </a:moveTo>
                <a:cubicBezTo>
                  <a:pt x="0" y="19878"/>
                  <a:pt x="847" y="9812"/>
                  <a:pt x="2801" y="0"/>
                </a:cubicBezTo>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g30894cc6139_0_502"/>
          <p:cNvSpPr/>
          <p:nvPr/>
        </p:nvSpPr>
        <p:spPr>
          <a:xfrm flipH="1">
            <a:off x="6983925" y="4043450"/>
            <a:ext cx="70025" cy="747075"/>
          </a:xfrm>
          <a:custGeom>
            <a:rect b="b" l="l" r="r" t="t"/>
            <a:pathLst>
              <a:path extrusionOk="0" h="29883" w="2801">
                <a:moveTo>
                  <a:pt x="0" y="29883"/>
                </a:moveTo>
                <a:cubicBezTo>
                  <a:pt x="0" y="19878"/>
                  <a:pt x="847" y="9812"/>
                  <a:pt x="2801" y="0"/>
                </a:cubicBezTo>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g30894cc6139_0_502"/>
          <p:cNvSpPr txBox="1"/>
          <p:nvPr/>
        </p:nvSpPr>
        <p:spPr>
          <a:xfrm>
            <a:off x="3305625" y="1227825"/>
            <a:ext cx="1776300" cy="3924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Peapööritus</a:t>
            </a:r>
            <a:endParaRPr b="0" i="0" sz="1500" u="none" cap="none" strike="noStrike">
              <a:solidFill>
                <a:schemeClr val="dk1"/>
              </a:solidFill>
              <a:latin typeface="Work Sans Medium"/>
              <a:ea typeface="Work Sans Medium"/>
              <a:cs typeface="Work Sans Medium"/>
              <a:sym typeface="Work Sans Medium"/>
            </a:endParaRPr>
          </a:p>
        </p:txBody>
      </p:sp>
      <p:sp>
        <p:nvSpPr>
          <p:cNvPr id="365" name="Google Shape;365;g30894cc6139_0_502"/>
          <p:cNvSpPr txBox="1"/>
          <p:nvPr/>
        </p:nvSpPr>
        <p:spPr>
          <a:xfrm>
            <a:off x="7176175" y="1227825"/>
            <a:ext cx="1776300" cy="392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Pinges lõug</a:t>
            </a:r>
            <a:endParaRPr b="0" i="0" sz="1500" u="none" cap="none" strike="noStrike">
              <a:solidFill>
                <a:schemeClr val="dk1"/>
              </a:solidFill>
              <a:latin typeface="Work Sans Medium"/>
              <a:ea typeface="Work Sans Medium"/>
              <a:cs typeface="Work Sans Medium"/>
              <a:sym typeface="Work Sans Medium"/>
            </a:endParaRPr>
          </a:p>
        </p:txBody>
      </p:sp>
      <p:sp>
        <p:nvSpPr>
          <p:cNvPr id="366" name="Google Shape;366;g30894cc6139_0_502"/>
          <p:cNvSpPr txBox="1"/>
          <p:nvPr/>
        </p:nvSpPr>
        <p:spPr>
          <a:xfrm>
            <a:off x="7616425" y="1874150"/>
            <a:ext cx="2702400" cy="64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Kiire pinnapealne hingamine</a:t>
            </a:r>
            <a:endParaRPr b="0" i="0" sz="1500" u="none" cap="none" strike="noStrike">
              <a:solidFill>
                <a:schemeClr val="dk1"/>
              </a:solidFill>
              <a:latin typeface="Work Sans Medium"/>
              <a:ea typeface="Work Sans Medium"/>
              <a:cs typeface="Work Sans Medium"/>
              <a:sym typeface="Work Sans Medium"/>
            </a:endParaRPr>
          </a:p>
        </p:txBody>
      </p:sp>
      <p:sp>
        <p:nvSpPr>
          <p:cNvPr id="367" name="Google Shape;367;g30894cc6139_0_502"/>
          <p:cNvSpPr txBox="1"/>
          <p:nvPr/>
        </p:nvSpPr>
        <p:spPr>
          <a:xfrm>
            <a:off x="7464025" y="2679225"/>
            <a:ext cx="2702400" cy="392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Pinges õlad </a:t>
            </a:r>
            <a:endParaRPr b="0" i="0" sz="1500" u="none" cap="none" strike="noStrike">
              <a:solidFill>
                <a:schemeClr val="dk1"/>
              </a:solidFill>
              <a:latin typeface="Work Sans Medium"/>
              <a:ea typeface="Work Sans Medium"/>
              <a:cs typeface="Work Sans Medium"/>
              <a:sym typeface="Work Sans Medium"/>
            </a:endParaRPr>
          </a:p>
        </p:txBody>
      </p:sp>
      <p:sp>
        <p:nvSpPr>
          <p:cNvPr id="368" name="Google Shape;368;g30894cc6139_0_502"/>
          <p:cNvSpPr txBox="1"/>
          <p:nvPr/>
        </p:nvSpPr>
        <p:spPr>
          <a:xfrm>
            <a:off x="3077025" y="1964875"/>
            <a:ext cx="1776300" cy="3924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Kuumatunne </a:t>
            </a:r>
            <a:endParaRPr b="0" i="0" sz="1500" u="none" cap="none" strike="noStrike">
              <a:solidFill>
                <a:schemeClr val="dk1"/>
              </a:solidFill>
              <a:latin typeface="Work Sans Medium"/>
              <a:ea typeface="Work Sans Medium"/>
              <a:cs typeface="Work Sans Medium"/>
              <a:sym typeface="Work Sans Medium"/>
            </a:endParaRPr>
          </a:p>
        </p:txBody>
      </p:sp>
      <p:sp>
        <p:nvSpPr>
          <p:cNvPr id="369" name="Google Shape;369;g30894cc6139_0_502"/>
          <p:cNvSpPr txBox="1"/>
          <p:nvPr/>
        </p:nvSpPr>
        <p:spPr>
          <a:xfrm>
            <a:off x="2057400" y="2969950"/>
            <a:ext cx="2311200" cy="3924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Kiired südamelöögid</a:t>
            </a:r>
            <a:endParaRPr b="0" i="0" sz="1500" u="none" cap="none" strike="noStrike">
              <a:solidFill>
                <a:schemeClr val="dk1"/>
              </a:solidFill>
              <a:latin typeface="Work Sans Medium"/>
              <a:ea typeface="Work Sans Medium"/>
              <a:cs typeface="Work Sans Medium"/>
              <a:sym typeface="Work Sans Medium"/>
            </a:endParaRPr>
          </a:p>
        </p:txBody>
      </p:sp>
      <p:sp>
        <p:nvSpPr>
          <p:cNvPr id="370" name="Google Shape;370;g30894cc6139_0_502"/>
          <p:cNvSpPr txBox="1"/>
          <p:nvPr/>
        </p:nvSpPr>
        <p:spPr>
          <a:xfrm>
            <a:off x="7996325" y="3801825"/>
            <a:ext cx="2702400" cy="392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Halb enesetunne </a:t>
            </a:r>
            <a:endParaRPr b="0" i="0" sz="1500" u="none" cap="none" strike="noStrike">
              <a:solidFill>
                <a:schemeClr val="dk1"/>
              </a:solidFill>
              <a:latin typeface="Work Sans Medium"/>
              <a:ea typeface="Work Sans Medium"/>
              <a:cs typeface="Work Sans Medium"/>
              <a:sym typeface="Work Sans Medium"/>
            </a:endParaRPr>
          </a:p>
        </p:txBody>
      </p:sp>
      <p:sp>
        <p:nvSpPr>
          <p:cNvPr id="371" name="Google Shape;371;g30894cc6139_0_502"/>
          <p:cNvSpPr txBox="1"/>
          <p:nvPr/>
        </p:nvSpPr>
        <p:spPr>
          <a:xfrm>
            <a:off x="1790250" y="4523425"/>
            <a:ext cx="2311200" cy="6465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Higised peopesad &amp; krampis rusikad</a:t>
            </a:r>
            <a:endParaRPr b="0" i="0" sz="1500" u="none" cap="none" strike="noStrike">
              <a:solidFill>
                <a:schemeClr val="dk1"/>
              </a:solidFill>
              <a:latin typeface="Work Sans Medium"/>
              <a:ea typeface="Work Sans Medium"/>
              <a:cs typeface="Work Sans Medium"/>
              <a:sym typeface="Work Sans Medium"/>
            </a:endParaRPr>
          </a:p>
        </p:txBody>
      </p:sp>
      <p:sp>
        <p:nvSpPr>
          <p:cNvPr id="372" name="Google Shape;372;g30894cc6139_0_502"/>
          <p:cNvSpPr txBox="1"/>
          <p:nvPr/>
        </p:nvSpPr>
        <p:spPr>
          <a:xfrm>
            <a:off x="2304725" y="5793425"/>
            <a:ext cx="2311200" cy="3924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Värisevad jalad </a:t>
            </a:r>
            <a:endParaRPr b="0" i="0" sz="1500" u="none" cap="none" strike="noStrike">
              <a:solidFill>
                <a:schemeClr val="dk1"/>
              </a:solidFill>
              <a:latin typeface="Work Sans Medium"/>
              <a:ea typeface="Work Sans Medium"/>
              <a:cs typeface="Work Sans Medium"/>
              <a:sym typeface="Work Sans Medium"/>
            </a:endParaRPr>
          </a:p>
        </p:txBody>
      </p:sp>
      <p:sp>
        <p:nvSpPr>
          <p:cNvPr id="373" name="Google Shape;373;g30894cc6139_0_502"/>
          <p:cNvSpPr txBox="1"/>
          <p:nvPr/>
        </p:nvSpPr>
        <p:spPr>
          <a:xfrm>
            <a:off x="7996325" y="5015125"/>
            <a:ext cx="2702400" cy="392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rPr lang="en-US" sz="1500">
                <a:solidFill>
                  <a:schemeClr val="dk1"/>
                </a:solidFill>
                <a:latin typeface="Work Sans Medium"/>
                <a:ea typeface="Work Sans Medium"/>
                <a:cs typeface="Work Sans Medium"/>
                <a:sym typeface="Work Sans Medium"/>
              </a:rPr>
              <a:t>Vajadus vetsu minna </a:t>
            </a:r>
            <a:endParaRPr b="0" i="0" sz="1500" u="none" cap="none" strike="noStrike">
              <a:solidFill>
                <a:schemeClr val="dk1"/>
              </a:solidFill>
              <a:latin typeface="Work Sans Medium"/>
              <a:ea typeface="Work Sans Medium"/>
              <a:cs typeface="Work Sans Medium"/>
              <a:sym typeface="Work Sans Medium"/>
            </a:endParaRPr>
          </a:p>
        </p:txBody>
      </p:sp>
      <p:sp>
        <p:nvSpPr>
          <p:cNvPr id="374" name="Google Shape;374;g30894cc6139_0_502"/>
          <p:cNvSpPr txBox="1"/>
          <p:nvPr/>
        </p:nvSpPr>
        <p:spPr>
          <a:xfrm>
            <a:off x="2530925" y="406323"/>
            <a:ext cx="7130100" cy="714000"/>
          </a:xfrm>
          <a:prstGeom prst="rect">
            <a:avLst/>
          </a:prstGeom>
          <a:noFill/>
          <a:ln>
            <a:noFill/>
          </a:ln>
        </p:spPr>
        <p:txBody>
          <a:bodyPr anchorCtr="0" anchor="t" bIns="91425" lIns="91425" spcFirstLastPara="1" rIns="91425" wrap="square" tIns="91425">
            <a:noAutofit/>
          </a:bodyPr>
          <a:lstStyle/>
          <a:p>
            <a:pPr indent="0" lvl="0" marL="0" marR="0" rtl="0" algn="ctr">
              <a:lnSpc>
                <a:spcPct val="85000"/>
              </a:lnSpc>
              <a:spcBef>
                <a:spcPts val="0"/>
              </a:spcBef>
              <a:spcAft>
                <a:spcPts val="0"/>
              </a:spcAft>
              <a:buClr>
                <a:srgbClr val="000000"/>
              </a:buClr>
              <a:buSzPts val="3000"/>
              <a:buFont typeface="Arial"/>
              <a:buNone/>
            </a:pPr>
            <a:r>
              <a:rPr lang="en-US" sz="3000">
                <a:solidFill>
                  <a:srgbClr val="4BA798"/>
                </a:solidFill>
                <a:latin typeface="Work Sans Medium"/>
                <a:ea typeface="Work Sans Medium"/>
                <a:cs typeface="Work Sans Medium"/>
                <a:sym typeface="Work Sans Medium"/>
              </a:rPr>
              <a:t>Ärevus kehas</a:t>
            </a:r>
            <a:endParaRPr b="0" i="0" sz="3000" u="none" cap="none" strike="noStrike">
              <a:solidFill>
                <a:srgbClr val="4BA798"/>
              </a:solidFill>
              <a:latin typeface="Work Sans Medium"/>
              <a:ea typeface="Work Sans Medium"/>
              <a:cs typeface="Work Sans Medium"/>
              <a:sym typeface="Work Sans Medium"/>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g30894cc6139_0_622"/>
          <p:cNvSpPr txBox="1"/>
          <p:nvPr/>
        </p:nvSpPr>
        <p:spPr>
          <a:xfrm>
            <a:off x="1895875" y="406325"/>
            <a:ext cx="8400300" cy="534900"/>
          </a:xfrm>
          <a:prstGeom prst="rect">
            <a:avLst/>
          </a:prstGeom>
          <a:noFill/>
          <a:ln>
            <a:noFill/>
          </a:ln>
        </p:spPr>
        <p:txBody>
          <a:bodyPr anchorCtr="0" anchor="t" bIns="91425" lIns="91425" spcFirstLastPara="1" rIns="91425" wrap="square" tIns="91425">
            <a:noAutofit/>
          </a:bodyPr>
          <a:lstStyle/>
          <a:p>
            <a:pPr indent="0" lvl="0" marL="0" marR="0" rtl="0" algn="ctr">
              <a:lnSpc>
                <a:spcPct val="85000"/>
              </a:lnSpc>
              <a:spcBef>
                <a:spcPts val="0"/>
              </a:spcBef>
              <a:spcAft>
                <a:spcPts val="0"/>
              </a:spcAft>
              <a:buClr>
                <a:srgbClr val="000000"/>
              </a:buClr>
              <a:buSzPts val="3000"/>
              <a:buFont typeface="Arial"/>
              <a:buNone/>
            </a:pPr>
            <a:r>
              <a:rPr lang="en-US" sz="3000">
                <a:solidFill>
                  <a:srgbClr val="4BA798"/>
                </a:solidFill>
                <a:latin typeface="Work Sans Medium"/>
                <a:ea typeface="Work Sans Medium"/>
                <a:cs typeface="Work Sans Medium"/>
                <a:sym typeface="Work Sans Medium"/>
              </a:rPr>
              <a:t>Ärevus kui normaalne reaktsioon ohule:</a:t>
            </a:r>
            <a:endParaRPr b="0" i="0" sz="3000" u="none" cap="none" strike="noStrike">
              <a:solidFill>
                <a:schemeClr val="dk1"/>
              </a:solidFill>
              <a:latin typeface="Work Sans Medium"/>
              <a:ea typeface="Work Sans Medium"/>
              <a:cs typeface="Work Sans Medium"/>
              <a:sym typeface="Work Sans Medium"/>
            </a:endParaRPr>
          </a:p>
        </p:txBody>
      </p:sp>
      <p:sp>
        <p:nvSpPr>
          <p:cNvPr id="380" name="Google Shape;380;g30894cc6139_0_622"/>
          <p:cNvSpPr txBox="1"/>
          <p:nvPr/>
        </p:nvSpPr>
        <p:spPr>
          <a:xfrm>
            <a:off x="1895875" y="946975"/>
            <a:ext cx="8400300" cy="534900"/>
          </a:xfrm>
          <a:prstGeom prst="rect">
            <a:avLst/>
          </a:prstGeom>
          <a:noFill/>
          <a:ln>
            <a:noFill/>
          </a:ln>
        </p:spPr>
        <p:txBody>
          <a:bodyPr anchorCtr="0" anchor="t" bIns="91425" lIns="91425" spcFirstLastPara="1" rIns="91425" wrap="square" tIns="91425">
            <a:noAutofit/>
          </a:bodyPr>
          <a:lstStyle/>
          <a:p>
            <a:pPr indent="0" lvl="0" marL="0" marR="0" rtl="0" algn="ctr">
              <a:lnSpc>
                <a:spcPct val="85000"/>
              </a:lnSpc>
              <a:spcBef>
                <a:spcPts val="0"/>
              </a:spcBef>
              <a:spcAft>
                <a:spcPts val="0"/>
              </a:spcAft>
              <a:buClr>
                <a:schemeClr val="dk1"/>
              </a:buClr>
              <a:buSzPts val="3000"/>
              <a:buFont typeface="Arial"/>
              <a:buNone/>
            </a:pPr>
            <a:r>
              <a:rPr lang="en-US" sz="3000">
                <a:solidFill>
                  <a:schemeClr val="dk1"/>
                </a:solidFill>
                <a:latin typeface="Work Sans Medium"/>
                <a:ea typeface="Work Sans Medium"/>
                <a:cs typeface="Work Sans Medium"/>
                <a:sym typeface="Work Sans Medium"/>
              </a:rPr>
              <a:t>Mis on võimalused ohuga silmitsi seistes</a:t>
            </a:r>
            <a:r>
              <a:rPr b="0" i="0" lang="en-US" sz="3000" u="none" cap="none" strike="noStrike">
                <a:solidFill>
                  <a:schemeClr val="dk1"/>
                </a:solidFill>
                <a:latin typeface="Work Sans Medium"/>
                <a:ea typeface="Work Sans Medium"/>
                <a:cs typeface="Work Sans Medium"/>
                <a:sym typeface="Work Sans Medium"/>
              </a:rPr>
              <a:t>?</a:t>
            </a:r>
            <a:endParaRPr b="0" i="0" sz="3000" u="none" cap="none" strike="noStrike">
              <a:solidFill>
                <a:schemeClr val="dk1"/>
              </a:solidFill>
              <a:latin typeface="Work Sans Medium"/>
              <a:ea typeface="Work Sans Medium"/>
              <a:cs typeface="Work Sans Medium"/>
              <a:sym typeface="Work Sans Medium"/>
            </a:endParaRPr>
          </a:p>
          <a:p>
            <a:pPr indent="0" lvl="0" marL="0" marR="0" rtl="0" algn="ctr">
              <a:lnSpc>
                <a:spcPct val="85000"/>
              </a:lnSpc>
              <a:spcBef>
                <a:spcPts val="0"/>
              </a:spcBef>
              <a:spcAft>
                <a:spcPts val="0"/>
              </a:spcAft>
              <a:buClr>
                <a:srgbClr val="000000"/>
              </a:buClr>
              <a:buSzPts val="3000"/>
              <a:buFont typeface="Arial"/>
              <a:buNone/>
            </a:pPr>
            <a:r>
              <a:t/>
            </a:r>
            <a:endParaRPr b="0" i="0" sz="3000" u="none" cap="none" strike="noStrike">
              <a:solidFill>
                <a:srgbClr val="4BA798"/>
              </a:solidFill>
              <a:latin typeface="Work Sans Medium"/>
              <a:ea typeface="Work Sans Medium"/>
              <a:cs typeface="Work Sans Medium"/>
              <a:sym typeface="Work Sans Medium"/>
            </a:endParaRPr>
          </a:p>
          <a:p>
            <a:pPr indent="0" lvl="0" marL="0" marR="0" rtl="0" algn="l">
              <a:lnSpc>
                <a:spcPct val="85000"/>
              </a:lnSpc>
              <a:spcBef>
                <a:spcPts val="0"/>
              </a:spcBef>
              <a:spcAft>
                <a:spcPts val="0"/>
              </a:spcAft>
              <a:buClr>
                <a:srgbClr val="000000"/>
              </a:buClr>
              <a:buSzPts val="3000"/>
              <a:buFont typeface="Arial"/>
              <a:buNone/>
            </a:pPr>
            <a:r>
              <a:t/>
            </a:r>
            <a:endParaRPr b="0" i="0" sz="3000" u="none" cap="none" strike="noStrike">
              <a:solidFill>
                <a:schemeClr val="dk1"/>
              </a:solidFill>
              <a:latin typeface="Work Sans Medium"/>
              <a:ea typeface="Work Sans Medium"/>
              <a:cs typeface="Work Sans Medium"/>
              <a:sym typeface="Work Sans Medium"/>
            </a:endParaRPr>
          </a:p>
        </p:txBody>
      </p:sp>
      <p:sp>
        <p:nvSpPr>
          <p:cNvPr id="381" name="Google Shape;381;g30894cc6139_0_622"/>
          <p:cNvSpPr/>
          <p:nvPr/>
        </p:nvSpPr>
        <p:spPr>
          <a:xfrm>
            <a:off x="1895875" y="2804675"/>
            <a:ext cx="1944600" cy="1944600"/>
          </a:xfrm>
          <a:prstGeom prst="ellipse">
            <a:avLst/>
          </a:prstGeom>
          <a:solidFill>
            <a:srgbClr val="F2562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US" sz="3000">
                <a:solidFill>
                  <a:schemeClr val="lt1"/>
                </a:solidFill>
                <a:latin typeface="Work Sans Medium"/>
                <a:ea typeface="Work Sans Medium"/>
                <a:cs typeface="Work Sans Medium"/>
                <a:sym typeface="Work Sans Medium"/>
              </a:rPr>
              <a:t>Võitle</a:t>
            </a:r>
            <a:endParaRPr b="0" i="0" sz="3000" u="none" cap="none" strike="noStrike">
              <a:solidFill>
                <a:schemeClr val="lt1"/>
              </a:solidFill>
              <a:latin typeface="Work Sans Medium"/>
              <a:ea typeface="Work Sans Medium"/>
              <a:cs typeface="Work Sans Medium"/>
              <a:sym typeface="Work Sans Medium"/>
            </a:endParaRPr>
          </a:p>
        </p:txBody>
      </p:sp>
      <p:sp>
        <p:nvSpPr>
          <p:cNvPr id="382" name="Google Shape;382;g30894cc6139_0_622"/>
          <p:cNvSpPr/>
          <p:nvPr/>
        </p:nvSpPr>
        <p:spPr>
          <a:xfrm>
            <a:off x="5123725" y="2804675"/>
            <a:ext cx="1944600" cy="1944600"/>
          </a:xfrm>
          <a:prstGeom prst="ellipse">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US" sz="2600">
                <a:solidFill>
                  <a:srgbClr val="235C5C"/>
                </a:solidFill>
                <a:latin typeface="Work Sans Medium"/>
                <a:ea typeface="Work Sans Medium"/>
                <a:cs typeface="Work Sans Medium"/>
                <a:sym typeface="Work Sans Medium"/>
              </a:rPr>
              <a:t>Põgene</a:t>
            </a:r>
            <a:endParaRPr b="0" i="0" sz="2600" u="none" cap="none" strike="noStrike">
              <a:solidFill>
                <a:srgbClr val="235C5C"/>
              </a:solidFill>
              <a:latin typeface="Work Sans Medium"/>
              <a:ea typeface="Work Sans Medium"/>
              <a:cs typeface="Work Sans Medium"/>
              <a:sym typeface="Work Sans Medium"/>
            </a:endParaRPr>
          </a:p>
        </p:txBody>
      </p:sp>
      <p:sp>
        <p:nvSpPr>
          <p:cNvPr id="383" name="Google Shape;383;g30894cc6139_0_622"/>
          <p:cNvSpPr/>
          <p:nvPr/>
        </p:nvSpPr>
        <p:spPr>
          <a:xfrm>
            <a:off x="8351575" y="2804675"/>
            <a:ext cx="1944600" cy="1944600"/>
          </a:xfrm>
          <a:prstGeom prst="ellipse">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lang="en-US" sz="2900">
                <a:solidFill>
                  <a:schemeClr val="lt1"/>
                </a:solidFill>
                <a:latin typeface="Work Sans Medium"/>
                <a:ea typeface="Work Sans Medium"/>
                <a:cs typeface="Work Sans Medium"/>
                <a:sym typeface="Work Sans Medium"/>
              </a:rPr>
              <a:t>Tardu</a:t>
            </a:r>
            <a:endParaRPr b="0" i="0" sz="2900" u="none" cap="none" strike="noStrike">
              <a:solidFill>
                <a:schemeClr val="lt1"/>
              </a:solidFill>
              <a:latin typeface="Work Sans Medium"/>
              <a:ea typeface="Work Sans Medium"/>
              <a:cs typeface="Work Sans Medium"/>
              <a:sym typeface="Work Sans Medium"/>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100"/>
                                        <p:tgtEl>
                                          <p:spTgt spid="3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1"/>
                                        </p:tgtEl>
                                        <p:attrNameLst>
                                          <p:attrName>style.visibility</p:attrName>
                                        </p:attrNameLst>
                                      </p:cBhvr>
                                      <p:to>
                                        <p:strVal val="visible"/>
                                      </p:to>
                                    </p:set>
                                    <p:animEffect filter="fade" transition="in">
                                      <p:cBhvr>
                                        <p:cTn dur="100"/>
                                        <p:tgtEl>
                                          <p:spTgt spid="3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100"/>
                                        <p:tgtEl>
                                          <p:spTgt spid="3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1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grpSp>
        <p:nvGrpSpPr>
          <p:cNvPr id="388" name="Google Shape;388;g30894cc6139_0_633"/>
          <p:cNvGrpSpPr/>
          <p:nvPr/>
        </p:nvGrpSpPr>
        <p:grpSpPr>
          <a:xfrm rot="10800000">
            <a:off x="7605098" y="1101773"/>
            <a:ext cx="4586902" cy="941704"/>
            <a:chOff x="-2377884" y="3216050"/>
            <a:chExt cx="6248334" cy="1282800"/>
          </a:xfrm>
        </p:grpSpPr>
        <p:sp>
          <p:nvSpPr>
            <p:cNvPr id="389" name="Google Shape;389;g30894cc6139_0_633"/>
            <p:cNvSpPr/>
            <p:nvPr/>
          </p:nvSpPr>
          <p:spPr>
            <a:xfrm>
              <a:off x="2587650" y="3216050"/>
              <a:ext cx="1282800" cy="1282800"/>
            </a:xfrm>
            <a:prstGeom prst="flowChartDelay">
              <a:avLst/>
            </a:prstGeom>
            <a:solidFill>
              <a:srgbClr val="32797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0" name="Google Shape;390;g30894cc6139_0_633"/>
            <p:cNvSpPr/>
            <p:nvPr/>
          </p:nvSpPr>
          <p:spPr>
            <a:xfrm flipH="1">
              <a:off x="-2377884" y="3216050"/>
              <a:ext cx="4987500" cy="1282800"/>
            </a:xfrm>
            <a:prstGeom prst="rect">
              <a:avLst/>
            </a:prstGeom>
            <a:solidFill>
              <a:srgbClr val="32797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1" name="Google Shape;391;g30894cc6139_0_633"/>
          <p:cNvSpPr txBox="1"/>
          <p:nvPr/>
        </p:nvSpPr>
        <p:spPr>
          <a:xfrm>
            <a:off x="590550" y="3989800"/>
            <a:ext cx="4983000" cy="104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1000"/>
              </a:spcAft>
              <a:buClr>
                <a:srgbClr val="000000"/>
              </a:buClr>
              <a:buSzPts val="1900"/>
              <a:buFont typeface="Arial"/>
              <a:buNone/>
            </a:pPr>
            <a:r>
              <a:rPr lang="en-US" sz="1900">
                <a:solidFill>
                  <a:srgbClr val="335EC7"/>
                </a:solidFill>
                <a:latin typeface="Calibri"/>
                <a:ea typeface="Calibri"/>
                <a:cs typeface="Calibri"/>
                <a:sym typeface="Calibri"/>
              </a:rPr>
              <a:t>Subjektiivne võitle-või-põgene reaktsioon olukorrale, mis on reaalne konkreetse inimese jaoks</a:t>
            </a:r>
            <a:r>
              <a:rPr lang="en-US" sz="1900">
                <a:solidFill>
                  <a:srgbClr val="335EC7"/>
                </a:solidFill>
                <a:latin typeface="Calibri"/>
                <a:ea typeface="Calibri"/>
                <a:cs typeface="Calibri"/>
                <a:sym typeface="Calibri"/>
              </a:rPr>
              <a:t>, kuid mitte teiste jaoks.</a:t>
            </a:r>
            <a:endParaRPr b="0" i="0" sz="1900" u="none" cap="none" strike="noStrike">
              <a:solidFill>
                <a:srgbClr val="335EC7"/>
              </a:solidFill>
              <a:latin typeface="Calibri"/>
              <a:ea typeface="Calibri"/>
              <a:cs typeface="Calibri"/>
              <a:sym typeface="Calibri"/>
            </a:endParaRPr>
          </a:p>
        </p:txBody>
      </p:sp>
      <p:grpSp>
        <p:nvGrpSpPr>
          <p:cNvPr id="392" name="Google Shape;392;g30894cc6139_0_633"/>
          <p:cNvGrpSpPr/>
          <p:nvPr/>
        </p:nvGrpSpPr>
        <p:grpSpPr>
          <a:xfrm>
            <a:off x="123" y="1101773"/>
            <a:ext cx="4586902" cy="941704"/>
            <a:chOff x="-2377884" y="3216050"/>
            <a:chExt cx="6248334" cy="1282800"/>
          </a:xfrm>
        </p:grpSpPr>
        <p:sp>
          <p:nvSpPr>
            <p:cNvPr id="393" name="Google Shape;393;g30894cc6139_0_633"/>
            <p:cNvSpPr/>
            <p:nvPr/>
          </p:nvSpPr>
          <p:spPr>
            <a:xfrm>
              <a:off x="2587650" y="3216050"/>
              <a:ext cx="1282800" cy="12828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g30894cc6139_0_633"/>
            <p:cNvSpPr/>
            <p:nvPr/>
          </p:nvSpPr>
          <p:spPr>
            <a:xfrm>
              <a:off x="-2377884" y="3216050"/>
              <a:ext cx="4987500" cy="1282800"/>
            </a:xfrm>
            <a:prstGeom prst="rect">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95" name="Google Shape;395;g30894cc6139_0_633"/>
          <p:cNvSpPr txBox="1"/>
          <p:nvPr/>
        </p:nvSpPr>
        <p:spPr>
          <a:xfrm>
            <a:off x="590550" y="1272463"/>
            <a:ext cx="35757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3000"/>
              <a:buFont typeface="Arial"/>
              <a:buNone/>
            </a:pPr>
            <a:r>
              <a:rPr lang="en-US" sz="3000">
                <a:solidFill>
                  <a:schemeClr val="lt1"/>
                </a:solidFill>
                <a:latin typeface="Work Sans Medium"/>
                <a:ea typeface="Work Sans Medium"/>
                <a:cs typeface="Work Sans Medium"/>
                <a:sym typeface="Work Sans Medium"/>
              </a:rPr>
              <a:t>Üldine ärevus</a:t>
            </a:r>
            <a:endParaRPr b="0" i="0" sz="3000" u="none" cap="none" strike="noStrike">
              <a:solidFill>
                <a:schemeClr val="lt1"/>
              </a:solidFill>
              <a:latin typeface="Work Sans Medium"/>
              <a:ea typeface="Work Sans Medium"/>
              <a:cs typeface="Work Sans Medium"/>
              <a:sym typeface="Work Sans Medium"/>
            </a:endParaRPr>
          </a:p>
        </p:txBody>
      </p:sp>
      <p:sp>
        <p:nvSpPr>
          <p:cNvPr id="396" name="Google Shape;396;g30894cc6139_0_633"/>
          <p:cNvSpPr txBox="1"/>
          <p:nvPr/>
        </p:nvSpPr>
        <p:spPr>
          <a:xfrm>
            <a:off x="8062700" y="1272475"/>
            <a:ext cx="3499500" cy="6003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3000"/>
              <a:buFont typeface="Arial"/>
              <a:buNone/>
            </a:pPr>
            <a:r>
              <a:rPr lang="en-US" sz="3000">
                <a:solidFill>
                  <a:schemeClr val="lt1"/>
                </a:solidFill>
                <a:latin typeface="Work Sans Medium"/>
                <a:ea typeface="Work Sans Medium"/>
                <a:cs typeface="Work Sans Medium"/>
                <a:sym typeface="Work Sans Medium"/>
              </a:rPr>
              <a:t>Kliimaärevus</a:t>
            </a:r>
            <a:endParaRPr b="0" i="0" sz="3000" u="none" cap="none" strike="noStrike">
              <a:solidFill>
                <a:schemeClr val="lt1"/>
              </a:solidFill>
              <a:latin typeface="Work Sans Medium"/>
              <a:ea typeface="Work Sans Medium"/>
              <a:cs typeface="Work Sans Medium"/>
              <a:sym typeface="Work Sans Medium"/>
            </a:endParaRPr>
          </a:p>
        </p:txBody>
      </p:sp>
      <p:sp>
        <p:nvSpPr>
          <p:cNvPr id="397" name="Google Shape;397;g30894cc6139_0_633"/>
          <p:cNvSpPr txBox="1"/>
          <p:nvPr/>
        </p:nvSpPr>
        <p:spPr>
          <a:xfrm>
            <a:off x="590550" y="2270250"/>
            <a:ext cx="5155200" cy="489000"/>
          </a:xfrm>
          <a:prstGeom prst="rect">
            <a:avLst/>
          </a:prstGeom>
          <a:noFill/>
          <a:ln>
            <a:noFill/>
          </a:ln>
        </p:spPr>
        <p:txBody>
          <a:bodyPr anchorCtr="0" anchor="t" bIns="91425" lIns="91425" spcFirstLastPara="1" rIns="91425" wrap="square" tIns="91425">
            <a:noAutofit/>
          </a:bodyPr>
          <a:lstStyle/>
          <a:p>
            <a:pPr indent="0" lvl="0" marL="0" marR="0" rtl="0" algn="just">
              <a:lnSpc>
                <a:spcPct val="100000"/>
              </a:lnSpc>
              <a:spcBef>
                <a:spcPts val="0"/>
              </a:spcBef>
              <a:spcAft>
                <a:spcPts val="1000"/>
              </a:spcAft>
              <a:buClr>
                <a:srgbClr val="000000"/>
              </a:buClr>
              <a:buSzPts val="1900"/>
              <a:buFont typeface="Arial"/>
              <a:buNone/>
            </a:pPr>
            <a:r>
              <a:rPr lang="en-US" sz="1900">
                <a:solidFill>
                  <a:srgbClr val="335EC7"/>
                </a:solidFill>
                <a:latin typeface="Calibri"/>
                <a:ea typeface="Calibri"/>
                <a:cs typeface="Calibri"/>
                <a:sym typeface="Calibri"/>
              </a:rPr>
              <a:t>Tulevaste</a:t>
            </a:r>
            <a:r>
              <a:rPr b="0" i="0" lang="en-US" sz="1900" u="none" cap="none" strike="noStrike">
                <a:solidFill>
                  <a:srgbClr val="335EC7"/>
                </a:solidFill>
                <a:latin typeface="Calibri"/>
                <a:ea typeface="Calibri"/>
                <a:cs typeface="Calibri"/>
                <a:sym typeface="Calibri"/>
              </a:rPr>
              <a:t> negatiivsete muutuste osas </a:t>
            </a:r>
            <a:br>
              <a:rPr b="0" i="0" lang="en-US" sz="1900" u="none" cap="none" strike="noStrike">
                <a:solidFill>
                  <a:srgbClr val="335EC7"/>
                </a:solidFill>
                <a:latin typeface="Calibri"/>
                <a:ea typeface="Calibri"/>
                <a:cs typeface="Calibri"/>
                <a:sym typeface="Calibri"/>
              </a:rPr>
            </a:br>
            <a:r>
              <a:rPr b="0" i="0" lang="en-US" sz="1900" u="none" cap="none" strike="noStrike">
                <a:solidFill>
                  <a:srgbClr val="335EC7"/>
                </a:solidFill>
                <a:latin typeface="Calibri"/>
                <a:ea typeface="Calibri"/>
                <a:cs typeface="Calibri"/>
                <a:sym typeface="Calibri"/>
              </a:rPr>
              <a:t>ei </a:t>
            </a:r>
            <a:r>
              <a:rPr lang="en-US" sz="1900">
                <a:solidFill>
                  <a:srgbClr val="335EC7"/>
                </a:solidFill>
                <a:latin typeface="Calibri"/>
                <a:ea typeface="Calibri"/>
                <a:cs typeface="Calibri"/>
                <a:sym typeface="Calibri"/>
              </a:rPr>
              <a:t>saa</a:t>
            </a:r>
            <a:r>
              <a:rPr b="0" i="0" lang="en-US" sz="1900" u="none" cap="none" strike="noStrike">
                <a:solidFill>
                  <a:srgbClr val="335EC7"/>
                </a:solidFill>
                <a:latin typeface="Calibri"/>
                <a:ea typeface="Calibri"/>
                <a:cs typeface="Calibri"/>
                <a:sym typeface="Calibri"/>
              </a:rPr>
              <a:t> täiesti kindel olla. </a:t>
            </a:r>
            <a:endParaRPr b="0" i="0" sz="1900" u="none" cap="none" strike="noStrike">
              <a:solidFill>
                <a:srgbClr val="335EC7"/>
              </a:solidFill>
              <a:latin typeface="Calibri"/>
              <a:ea typeface="Calibri"/>
              <a:cs typeface="Calibri"/>
              <a:sym typeface="Calibri"/>
            </a:endParaRPr>
          </a:p>
        </p:txBody>
      </p:sp>
      <p:sp>
        <p:nvSpPr>
          <p:cNvPr id="398" name="Google Shape;398;g30894cc6139_0_633"/>
          <p:cNvSpPr txBox="1"/>
          <p:nvPr/>
        </p:nvSpPr>
        <p:spPr>
          <a:xfrm>
            <a:off x="590550" y="3125788"/>
            <a:ext cx="5155200" cy="818700"/>
          </a:xfrm>
          <a:prstGeom prst="rect">
            <a:avLst/>
          </a:prstGeom>
          <a:noFill/>
          <a:ln>
            <a:noFill/>
          </a:ln>
        </p:spPr>
        <p:txBody>
          <a:bodyPr anchorCtr="0" anchor="ctr" bIns="91425" lIns="91425" spcFirstLastPara="1" rIns="91425" wrap="square" tIns="91425">
            <a:noAutofit/>
          </a:bodyPr>
          <a:lstStyle/>
          <a:p>
            <a:pPr indent="0" lvl="0" marL="0" marR="0" rtl="0" algn="just">
              <a:lnSpc>
                <a:spcPct val="100000"/>
              </a:lnSpc>
              <a:spcBef>
                <a:spcPts val="0"/>
              </a:spcBef>
              <a:spcAft>
                <a:spcPts val="1000"/>
              </a:spcAft>
              <a:buClr>
                <a:srgbClr val="000000"/>
              </a:buClr>
              <a:buSzPts val="1900"/>
              <a:buFont typeface="Arial"/>
              <a:buNone/>
            </a:pPr>
            <a:r>
              <a:rPr lang="en-US" sz="1900">
                <a:solidFill>
                  <a:srgbClr val="335EC7"/>
                </a:solidFill>
                <a:latin typeface="Calibri"/>
                <a:ea typeface="Calibri"/>
                <a:cs typeface="Calibri"/>
                <a:sym typeface="Calibri"/>
              </a:rPr>
              <a:t>Ohu suurust saab ümber raamistada. </a:t>
            </a:r>
            <a:endParaRPr b="0" i="0" sz="1900" u="none" cap="none" strike="noStrike">
              <a:solidFill>
                <a:srgbClr val="335EC7"/>
              </a:solidFill>
              <a:latin typeface="Calibri"/>
              <a:ea typeface="Calibri"/>
              <a:cs typeface="Calibri"/>
              <a:sym typeface="Calibri"/>
            </a:endParaRPr>
          </a:p>
        </p:txBody>
      </p:sp>
      <p:sp>
        <p:nvSpPr>
          <p:cNvPr id="399" name="Google Shape;399;g30894cc6139_0_633"/>
          <p:cNvSpPr txBox="1"/>
          <p:nvPr/>
        </p:nvSpPr>
        <p:spPr>
          <a:xfrm>
            <a:off x="6559400" y="2224775"/>
            <a:ext cx="5155200" cy="818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1000"/>
              </a:spcAft>
              <a:buClr>
                <a:srgbClr val="000000"/>
              </a:buClr>
              <a:buSzPts val="1900"/>
              <a:buFont typeface="Arial"/>
              <a:buNone/>
            </a:pPr>
            <a:r>
              <a:rPr lang="en-US" sz="1900">
                <a:solidFill>
                  <a:srgbClr val="32797C"/>
                </a:solidFill>
                <a:latin typeface="Calibri"/>
                <a:ea typeface="Calibri"/>
                <a:cs typeface="Calibri"/>
                <a:sym typeface="Calibri"/>
              </a:rPr>
              <a:t>On teada, et negatiivsed muutused tulevad, </a:t>
            </a:r>
            <a:br>
              <a:rPr lang="en-US" sz="1900">
                <a:solidFill>
                  <a:srgbClr val="32797C"/>
                </a:solidFill>
                <a:latin typeface="Calibri"/>
                <a:ea typeface="Calibri"/>
                <a:cs typeface="Calibri"/>
                <a:sym typeface="Calibri"/>
              </a:rPr>
            </a:br>
            <a:r>
              <a:rPr lang="en-US" sz="1900">
                <a:solidFill>
                  <a:srgbClr val="32797C"/>
                </a:solidFill>
                <a:latin typeface="Calibri"/>
                <a:ea typeface="Calibri"/>
                <a:cs typeface="Calibri"/>
                <a:sym typeface="Calibri"/>
              </a:rPr>
              <a:t>ainult nende maht on ebaselge.</a:t>
            </a:r>
            <a:endParaRPr b="0" i="0" sz="1900" u="none" cap="none" strike="noStrike">
              <a:solidFill>
                <a:srgbClr val="32797C"/>
              </a:solidFill>
              <a:latin typeface="Calibri"/>
              <a:ea typeface="Calibri"/>
              <a:cs typeface="Calibri"/>
              <a:sym typeface="Calibri"/>
            </a:endParaRPr>
          </a:p>
        </p:txBody>
      </p:sp>
      <p:sp>
        <p:nvSpPr>
          <p:cNvPr id="400" name="Google Shape;400;g30894cc6139_0_633"/>
          <p:cNvSpPr txBox="1"/>
          <p:nvPr/>
        </p:nvSpPr>
        <p:spPr>
          <a:xfrm>
            <a:off x="5497200" y="3185575"/>
            <a:ext cx="6217500" cy="10431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1000"/>
              </a:spcAft>
              <a:buClr>
                <a:srgbClr val="000000"/>
              </a:buClr>
              <a:buSzPts val="1900"/>
              <a:buFont typeface="Arial"/>
              <a:buNone/>
            </a:pPr>
            <a:r>
              <a:rPr lang="en-US" sz="1900">
                <a:solidFill>
                  <a:srgbClr val="32797C"/>
                </a:solidFill>
                <a:latin typeface="Calibri"/>
                <a:ea typeface="Calibri"/>
                <a:cs typeface="Calibri"/>
                <a:sym typeface="Calibri"/>
              </a:rPr>
              <a:t>Oht on tõeline. Peame õppima, kuidas kliimaärevust ümber raamistada, et elada ja </a:t>
            </a:r>
            <a:r>
              <a:rPr lang="en-US" sz="1900">
                <a:solidFill>
                  <a:srgbClr val="32797C"/>
                </a:solidFill>
                <a:latin typeface="Calibri"/>
                <a:ea typeface="Calibri"/>
                <a:cs typeface="Calibri"/>
                <a:sym typeface="Calibri"/>
              </a:rPr>
              <a:t>funktsioneerida</a:t>
            </a:r>
            <a:r>
              <a:rPr lang="en-US" sz="1900">
                <a:solidFill>
                  <a:srgbClr val="32797C"/>
                </a:solidFill>
                <a:latin typeface="Calibri"/>
                <a:ea typeface="Calibri"/>
                <a:cs typeface="Calibri"/>
                <a:sym typeface="Calibri"/>
              </a:rPr>
              <a:t> selles olukorras. </a:t>
            </a:r>
            <a:endParaRPr b="0" i="0" sz="1900" u="none" cap="none" strike="noStrike">
              <a:solidFill>
                <a:srgbClr val="32797C"/>
              </a:solidFill>
              <a:latin typeface="Calibri"/>
              <a:ea typeface="Calibri"/>
              <a:cs typeface="Calibri"/>
              <a:sym typeface="Calibri"/>
            </a:endParaRPr>
          </a:p>
        </p:txBody>
      </p:sp>
      <p:sp>
        <p:nvSpPr>
          <p:cNvPr id="401" name="Google Shape;401;g30894cc6139_0_633"/>
          <p:cNvSpPr txBox="1"/>
          <p:nvPr/>
        </p:nvSpPr>
        <p:spPr>
          <a:xfrm>
            <a:off x="6559400" y="4065992"/>
            <a:ext cx="5155200" cy="8187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1000"/>
              </a:spcAft>
              <a:buClr>
                <a:srgbClr val="000000"/>
              </a:buClr>
              <a:buSzPts val="1900"/>
              <a:buFont typeface="Arial"/>
              <a:buNone/>
            </a:pPr>
            <a:r>
              <a:rPr lang="en-US" sz="1900">
                <a:solidFill>
                  <a:srgbClr val="32797C"/>
                </a:solidFill>
                <a:latin typeface="Calibri"/>
                <a:ea typeface="Calibri"/>
                <a:cs typeface="Calibri"/>
                <a:sym typeface="Calibri"/>
              </a:rPr>
              <a:t>Kliimaärevus on sotsiaalne probleem, </a:t>
            </a:r>
            <a:br>
              <a:rPr lang="en-US" sz="1900">
                <a:solidFill>
                  <a:srgbClr val="32797C"/>
                </a:solidFill>
                <a:latin typeface="Calibri"/>
                <a:ea typeface="Calibri"/>
                <a:cs typeface="Calibri"/>
                <a:sym typeface="Calibri"/>
              </a:rPr>
            </a:br>
            <a:r>
              <a:rPr lang="en-US" sz="1900">
                <a:solidFill>
                  <a:srgbClr val="32797C"/>
                </a:solidFill>
                <a:latin typeface="Calibri"/>
                <a:ea typeface="Calibri"/>
                <a:cs typeface="Calibri"/>
                <a:sym typeface="Calibri"/>
              </a:rPr>
              <a:t>mis on globaalselt ühine. </a:t>
            </a:r>
            <a:endParaRPr b="0" i="0" sz="1900" u="none" cap="none" strike="noStrike">
              <a:solidFill>
                <a:srgbClr val="32797C"/>
              </a:solidFill>
              <a:latin typeface="Calibri"/>
              <a:ea typeface="Calibri"/>
              <a:cs typeface="Calibri"/>
              <a:sym typeface="Calibri"/>
            </a:endParaRPr>
          </a:p>
        </p:txBody>
      </p:sp>
      <p:sp>
        <p:nvSpPr>
          <p:cNvPr id="402" name="Google Shape;402;g30894cc6139_0_633"/>
          <p:cNvSpPr txBox="1"/>
          <p:nvPr/>
        </p:nvSpPr>
        <p:spPr>
          <a:xfrm>
            <a:off x="590550" y="5109100"/>
            <a:ext cx="5155200" cy="1294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1000"/>
              </a:spcAft>
              <a:buClr>
                <a:srgbClr val="000000"/>
              </a:buClr>
              <a:buSzPts val="1900"/>
              <a:buFont typeface="Arial"/>
              <a:buNone/>
            </a:pPr>
            <a:r>
              <a:rPr lang="en-US" sz="1900">
                <a:solidFill>
                  <a:srgbClr val="335EC7"/>
                </a:solidFill>
                <a:latin typeface="Calibri"/>
                <a:ea typeface="Calibri"/>
                <a:cs typeface="Calibri"/>
                <a:sym typeface="Calibri"/>
              </a:rPr>
              <a:t>Tavaliselt ei pane kahtlema eksisteerivate sotsiaalsete süsteemide, kasvumajanduse, </a:t>
            </a:r>
            <a:br>
              <a:rPr lang="en-US" sz="1900">
                <a:solidFill>
                  <a:srgbClr val="335EC7"/>
                </a:solidFill>
                <a:latin typeface="Calibri"/>
                <a:ea typeface="Calibri"/>
                <a:cs typeface="Calibri"/>
                <a:sym typeface="Calibri"/>
              </a:rPr>
            </a:br>
            <a:r>
              <a:rPr lang="en-US" sz="1900">
                <a:solidFill>
                  <a:srgbClr val="335EC7"/>
                </a:solidFill>
                <a:latin typeface="Calibri"/>
                <a:ea typeface="Calibri"/>
                <a:cs typeface="Calibri"/>
                <a:sym typeface="Calibri"/>
              </a:rPr>
              <a:t>õigluse toimimises.</a:t>
            </a:r>
            <a:endParaRPr b="0" i="0" sz="1900" u="none" cap="none" strike="noStrike">
              <a:solidFill>
                <a:srgbClr val="335EC7"/>
              </a:solidFill>
              <a:latin typeface="Calibri"/>
              <a:ea typeface="Calibri"/>
              <a:cs typeface="Calibri"/>
              <a:sym typeface="Calibri"/>
            </a:endParaRPr>
          </a:p>
        </p:txBody>
      </p:sp>
      <p:sp>
        <p:nvSpPr>
          <p:cNvPr id="403" name="Google Shape;403;g30894cc6139_0_633"/>
          <p:cNvSpPr txBox="1"/>
          <p:nvPr/>
        </p:nvSpPr>
        <p:spPr>
          <a:xfrm>
            <a:off x="5821200" y="5087500"/>
            <a:ext cx="5893200" cy="12945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1000"/>
              </a:spcAft>
              <a:buClr>
                <a:srgbClr val="000000"/>
              </a:buClr>
              <a:buSzPts val="1900"/>
              <a:buFont typeface="Arial"/>
              <a:buNone/>
            </a:pPr>
            <a:r>
              <a:rPr lang="en-US" sz="1900">
                <a:solidFill>
                  <a:srgbClr val="32797C"/>
                </a:solidFill>
                <a:latin typeface="Calibri"/>
                <a:ea typeface="Calibri"/>
                <a:cs typeface="Calibri"/>
                <a:sym typeface="Calibri"/>
              </a:rPr>
              <a:t>Paneb </a:t>
            </a:r>
            <a:r>
              <a:rPr lang="en-US" sz="1900">
                <a:solidFill>
                  <a:srgbClr val="32797C"/>
                </a:solidFill>
                <a:latin typeface="Calibri"/>
                <a:ea typeface="Calibri"/>
                <a:cs typeface="Calibri"/>
                <a:sym typeface="Calibri"/>
              </a:rPr>
              <a:t>kahtlema</a:t>
            </a:r>
            <a:r>
              <a:rPr lang="en-US" sz="1900">
                <a:solidFill>
                  <a:srgbClr val="32797C"/>
                </a:solidFill>
                <a:latin typeface="Calibri"/>
                <a:ea typeface="Calibri"/>
                <a:cs typeface="Calibri"/>
                <a:sym typeface="Calibri"/>
              </a:rPr>
              <a:t> sotsiaalsete struktuuride, </a:t>
            </a:r>
            <a:br>
              <a:rPr lang="en-US" sz="1900">
                <a:solidFill>
                  <a:srgbClr val="32797C"/>
                </a:solidFill>
                <a:latin typeface="Calibri"/>
                <a:ea typeface="Calibri"/>
                <a:cs typeface="Calibri"/>
                <a:sym typeface="Calibri"/>
              </a:rPr>
            </a:br>
            <a:r>
              <a:rPr lang="en-US" sz="1900">
                <a:solidFill>
                  <a:srgbClr val="32797C"/>
                </a:solidFill>
                <a:latin typeface="Calibri"/>
                <a:ea typeface="Calibri"/>
                <a:cs typeface="Calibri"/>
                <a:sym typeface="Calibri"/>
              </a:rPr>
              <a:t>kasvumajanduse, kapitalismi jm õigluses, </a:t>
            </a:r>
            <a:br>
              <a:rPr lang="en-US" sz="1900">
                <a:solidFill>
                  <a:srgbClr val="32797C"/>
                </a:solidFill>
                <a:latin typeface="Calibri"/>
                <a:ea typeface="Calibri"/>
                <a:cs typeface="Calibri"/>
                <a:sym typeface="Calibri"/>
              </a:rPr>
            </a:br>
            <a:r>
              <a:rPr lang="en-US" sz="1900">
                <a:solidFill>
                  <a:srgbClr val="32797C"/>
                </a:solidFill>
                <a:latin typeface="Calibri"/>
                <a:ea typeface="Calibri"/>
                <a:cs typeface="Calibri"/>
                <a:sym typeface="Calibri"/>
              </a:rPr>
              <a:t>mis võib viia pettumuseni. </a:t>
            </a:r>
            <a:endParaRPr b="0" i="0" sz="1900" u="none" cap="none" strike="noStrike">
              <a:solidFill>
                <a:srgbClr val="32797C"/>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32797C"/>
        </a:solidFill>
      </p:bgPr>
    </p:bg>
    <p:spTree>
      <p:nvGrpSpPr>
        <p:cNvPr id="407" name="Shape 407"/>
        <p:cNvGrpSpPr/>
        <p:nvPr/>
      </p:nvGrpSpPr>
      <p:grpSpPr>
        <a:xfrm>
          <a:off x="0" y="0"/>
          <a:ext cx="0" cy="0"/>
          <a:chOff x="0" y="0"/>
          <a:chExt cx="0" cy="0"/>
        </a:xfrm>
      </p:grpSpPr>
      <p:cxnSp>
        <p:nvCxnSpPr>
          <p:cNvPr id="408" name="Google Shape;408;g2d3b5114961_0_329"/>
          <p:cNvCxnSpPr/>
          <p:nvPr/>
        </p:nvCxnSpPr>
        <p:spPr>
          <a:xfrm>
            <a:off x="9021240" y="6271920"/>
            <a:ext cx="300" cy="460200"/>
          </a:xfrm>
          <a:prstGeom prst="straightConnector1">
            <a:avLst/>
          </a:prstGeom>
          <a:noFill/>
          <a:ln cap="flat" cmpd="sng" w="19075">
            <a:solidFill>
              <a:srgbClr val="32797C"/>
            </a:solidFill>
            <a:prstDash val="solid"/>
            <a:miter lim="8000"/>
            <a:headEnd len="sm" w="sm" type="none"/>
            <a:tailEnd len="sm" w="sm" type="none"/>
          </a:ln>
        </p:spPr>
      </p:cxnSp>
      <p:sp>
        <p:nvSpPr>
          <p:cNvPr id="409" name="Google Shape;409;g2d3b5114961_0_329"/>
          <p:cNvSpPr/>
          <p:nvPr/>
        </p:nvSpPr>
        <p:spPr>
          <a:xfrm>
            <a:off x="7058025" y="150"/>
            <a:ext cx="5133900" cy="6857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0" name="Google Shape;410;g2d3b5114961_0_329"/>
          <p:cNvGrpSpPr/>
          <p:nvPr/>
        </p:nvGrpSpPr>
        <p:grpSpPr>
          <a:xfrm>
            <a:off x="6346113" y="2519355"/>
            <a:ext cx="6660156" cy="4222465"/>
            <a:chOff x="4577760" y="2235240"/>
            <a:chExt cx="6890292" cy="4368369"/>
          </a:xfrm>
        </p:grpSpPr>
        <p:sp>
          <p:nvSpPr>
            <p:cNvPr id="411" name="Google Shape;411;g2d3b5114961_0_329"/>
            <p:cNvSpPr/>
            <p:nvPr/>
          </p:nvSpPr>
          <p:spPr>
            <a:xfrm>
              <a:off x="4577760" y="5180760"/>
              <a:ext cx="6890292" cy="839106"/>
            </a:xfrm>
            <a:custGeom>
              <a:rect b="b" l="l" r="r" t="t"/>
              <a:pathLst>
                <a:path extrusionOk="0" h="1321427" w="10808301">
                  <a:moveTo>
                    <a:pt x="10808302" y="660714"/>
                  </a:moveTo>
                  <a:cubicBezTo>
                    <a:pt x="10808302" y="1025615"/>
                    <a:pt x="8388781" y="1321427"/>
                    <a:pt x="5404151" y="1321427"/>
                  </a:cubicBezTo>
                  <a:cubicBezTo>
                    <a:pt x="2419521" y="1321427"/>
                    <a:pt x="0" y="1025615"/>
                    <a:pt x="0" y="660714"/>
                  </a:cubicBezTo>
                  <a:cubicBezTo>
                    <a:pt x="0" y="295812"/>
                    <a:pt x="2419521" y="0"/>
                    <a:pt x="5404151" y="0"/>
                  </a:cubicBezTo>
                  <a:cubicBezTo>
                    <a:pt x="8388781" y="0"/>
                    <a:pt x="10808302" y="295812"/>
                    <a:pt x="10808302" y="660714"/>
                  </a:cubicBezTo>
                  <a:close/>
                </a:path>
              </a:pathLst>
            </a:custGeom>
            <a:solidFill>
              <a:srgbClr val="232323">
                <a:alpha val="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2" name="Google Shape;412;g2d3b5114961_0_329"/>
            <p:cNvGrpSpPr/>
            <p:nvPr/>
          </p:nvGrpSpPr>
          <p:grpSpPr>
            <a:xfrm>
              <a:off x="4726440" y="2235240"/>
              <a:ext cx="5944432" cy="4368369"/>
              <a:chOff x="4726440" y="2235240"/>
              <a:chExt cx="5944432" cy="4368369"/>
            </a:xfrm>
          </p:grpSpPr>
          <p:grpSp>
            <p:nvGrpSpPr>
              <p:cNvPr id="413" name="Google Shape;413;g2d3b5114961_0_329"/>
              <p:cNvGrpSpPr/>
              <p:nvPr/>
            </p:nvGrpSpPr>
            <p:grpSpPr>
              <a:xfrm>
                <a:off x="4726440" y="2952000"/>
                <a:ext cx="5900762" cy="3651609"/>
                <a:chOff x="4726440" y="2952000"/>
                <a:chExt cx="5900762" cy="3651609"/>
              </a:xfrm>
            </p:grpSpPr>
            <p:sp>
              <p:nvSpPr>
                <p:cNvPr id="414" name="Google Shape;414;g2d3b5114961_0_329"/>
                <p:cNvSpPr/>
                <p:nvPr/>
              </p:nvSpPr>
              <p:spPr>
                <a:xfrm>
                  <a:off x="5708880" y="3262680"/>
                  <a:ext cx="4442317" cy="2469170"/>
                </a:xfrm>
                <a:custGeom>
                  <a:rect b="b" l="l" r="r" t="t"/>
                  <a:pathLst>
                    <a:path extrusionOk="0" h="3873208" w="6968341">
                      <a:moveTo>
                        <a:pt x="3646623" y="4488"/>
                      </a:moveTo>
                      <a:lnTo>
                        <a:pt x="1507828" y="903018"/>
                      </a:lnTo>
                      <a:cubicBezTo>
                        <a:pt x="768360" y="1316362"/>
                        <a:pt x="93511" y="2125032"/>
                        <a:pt x="0" y="2891527"/>
                      </a:cubicBezTo>
                      <a:lnTo>
                        <a:pt x="0" y="2891527"/>
                      </a:lnTo>
                      <a:cubicBezTo>
                        <a:pt x="560989" y="3694372"/>
                        <a:pt x="1569263" y="4053271"/>
                        <a:pt x="2511286" y="3785553"/>
                      </a:cubicBezTo>
                      <a:lnTo>
                        <a:pt x="5787826" y="2854481"/>
                      </a:lnTo>
                      <a:cubicBezTo>
                        <a:pt x="6742432" y="2583189"/>
                        <a:pt x="7232434" y="1526607"/>
                        <a:pt x="6822895" y="622640"/>
                      </a:cubicBezTo>
                      <a:lnTo>
                        <a:pt x="6822895" y="622640"/>
                      </a:lnTo>
                      <a:cubicBezTo>
                        <a:pt x="6146881" y="191666"/>
                        <a:pt x="5031893" y="-35355"/>
                        <a:pt x="3646623" y="4488"/>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5" name="Google Shape;415;g2d3b5114961_0_329"/>
                <p:cNvSpPr/>
                <p:nvPr/>
              </p:nvSpPr>
              <p:spPr>
                <a:xfrm>
                  <a:off x="4726440" y="2952000"/>
                  <a:ext cx="5900762" cy="3651609"/>
                </a:xfrm>
                <a:custGeom>
                  <a:rect b="b" l="l" r="r" t="t"/>
                  <a:pathLst>
                    <a:path extrusionOk="0" h="5728014" w="9256098">
                      <a:moveTo>
                        <a:pt x="4794670" y="3733680"/>
                      </a:moveTo>
                      <a:cubicBezTo>
                        <a:pt x="4684616" y="3738418"/>
                        <a:pt x="4575183" y="3718380"/>
                        <a:pt x="4465129" y="3728399"/>
                      </a:cubicBezTo>
                      <a:cubicBezTo>
                        <a:pt x="4357948" y="3738107"/>
                        <a:pt x="4252243" y="3766455"/>
                        <a:pt x="4150655" y="3801173"/>
                      </a:cubicBezTo>
                      <a:cubicBezTo>
                        <a:pt x="3846899" y="3905014"/>
                        <a:pt x="3577084" y="4111375"/>
                        <a:pt x="3394721" y="4375210"/>
                      </a:cubicBezTo>
                      <a:cubicBezTo>
                        <a:pt x="3267270" y="4559591"/>
                        <a:pt x="3164982" y="4798806"/>
                        <a:pt x="3187428" y="5029322"/>
                      </a:cubicBezTo>
                      <a:cubicBezTo>
                        <a:pt x="3212748" y="5289196"/>
                        <a:pt x="3451108" y="5464024"/>
                        <a:pt x="3700807" y="5477306"/>
                      </a:cubicBezTo>
                      <a:cubicBezTo>
                        <a:pt x="4030814" y="5494858"/>
                        <a:pt x="4227545" y="5232188"/>
                        <a:pt x="4335658" y="4950956"/>
                      </a:cubicBezTo>
                      <a:cubicBezTo>
                        <a:pt x="4342803" y="4932316"/>
                        <a:pt x="4349638" y="4913598"/>
                        <a:pt x="4356162" y="4894725"/>
                      </a:cubicBezTo>
                      <a:cubicBezTo>
                        <a:pt x="4529127" y="4396258"/>
                        <a:pt x="4526330" y="3300842"/>
                        <a:pt x="3758358" y="3315055"/>
                      </a:cubicBezTo>
                      <a:cubicBezTo>
                        <a:pt x="3416313" y="3321423"/>
                        <a:pt x="3099276" y="3521106"/>
                        <a:pt x="2803753" y="3671702"/>
                      </a:cubicBezTo>
                      <a:cubicBezTo>
                        <a:pt x="2439883" y="3857093"/>
                        <a:pt x="2107079" y="4099259"/>
                        <a:pt x="1789421" y="4354317"/>
                      </a:cubicBezTo>
                      <a:cubicBezTo>
                        <a:pt x="1474326" y="4607279"/>
                        <a:pt x="1116591" y="4876318"/>
                        <a:pt x="936870" y="5249275"/>
                      </a:cubicBezTo>
                      <a:cubicBezTo>
                        <a:pt x="895085" y="5336029"/>
                        <a:pt x="863397" y="5429540"/>
                        <a:pt x="851048" y="5525304"/>
                      </a:cubicBezTo>
                      <a:cubicBezTo>
                        <a:pt x="843203" y="5586272"/>
                        <a:pt x="843281" y="5665648"/>
                        <a:pt x="899745" y="5704792"/>
                      </a:cubicBezTo>
                      <a:cubicBezTo>
                        <a:pt x="961257" y="5747509"/>
                        <a:pt x="1052827" y="5722655"/>
                        <a:pt x="1116281" y="5698889"/>
                      </a:cubicBezTo>
                      <a:cubicBezTo>
                        <a:pt x="1210879" y="5663395"/>
                        <a:pt x="1294138" y="5601728"/>
                        <a:pt x="1367223" y="5532993"/>
                      </a:cubicBezTo>
                      <a:cubicBezTo>
                        <a:pt x="1519140" y="5390086"/>
                        <a:pt x="1642475" y="5213238"/>
                        <a:pt x="1748180" y="5034370"/>
                      </a:cubicBezTo>
                      <a:cubicBezTo>
                        <a:pt x="2067469" y="4494118"/>
                        <a:pt x="2202377" y="3859811"/>
                        <a:pt x="2214803" y="3237310"/>
                      </a:cubicBezTo>
                      <a:cubicBezTo>
                        <a:pt x="2217367" y="3110091"/>
                        <a:pt x="2210532" y="2947457"/>
                        <a:pt x="2082459" y="2880119"/>
                      </a:cubicBezTo>
                      <a:cubicBezTo>
                        <a:pt x="2000753" y="2837169"/>
                        <a:pt x="1898077" y="2842528"/>
                        <a:pt x="1809848" y="2856819"/>
                      </a:cubicBezTo>
                      <a:cubicBezTo>
                        <a:pt x="1692260" y="2875770"/>
                        <a:pt x="1580341" y="2918720"/>
                        <a:pt x="1468035" y="2957088"/>
                      </a:cubicBezTo>
                      <a:cubicBezTo>
                        <a:pt x="1150454" y="3065666"/>
                        <a:pt x="831476" y="3166555"/>
                        <a:pt x="543952" y="3344724"/>
                      </a:cubicBezTo>
                      <a:cubicBezTo>
                        <a:pt x="277943" y="3509533"/>
                        <a:pt x="16593" y="3761562"/>
                        <a:pt x="516" y="4094444"/>
                      </a:cubicBezTo>
                      <a:cubicBezTo>
                        <a:pt x="-5076" y="4210012"/>
                        <a:pt x="34534" y="4320377"/>
                        <a:pt x="131929" y="4387870"/>
                      </a:cubicBezTo>
                      <a:cubicBezTo>
                        <a:pt x="225983" y="4453032"/>
                        <a:pt x="346911" y="4471129"/>
                        <a:pt x="458985" y="4471206"/>
                      </a:cubicBezTo>
                      <a:cubicBezTo>
                        <a:pt x="778118" y="4471595"/>
                        <a:pt x="1071700" y="4324726"/>
                        <a:pt x="1322720" y="4137937"/>
                      </a:cubicBezTo>
                      <a:cubicBezTo>
                        <a:pt x="1852564" y="3743621"/>
                        <a:pt x="2212629" y="3170206"/>
                        <a:pt x="2591178" y="2640439"/>
                      </a:cubicBezTo>
                      <a:cubicBezTo>
                        <a:pt x="2812063" y="2331324"/>
                        <a:pt x="3013687" y="2005666"/>
                        <a:pt x="3161487" y="1655232"/>
                      </a:cubicBezTo>
                      <a:cubicBezTo>
                        <a:pt x="3210573" y="1538965"/>
                        <a:pt x="3256629" y="1418037"/>
                        <a:pt x="3284978" y="1294624"/>
                      </a:cubicBezTo>
                      <a:cubicBezTo>
                        <a:pt x="3297172" y="1241422"/>
                        <a:pt x="3351771" y="1065040"/>
                        <a:pt x="3328549" y="1024110"/>
                      </a:cubicBezTo>
                      <a:cubicBezTo>
                        <a:pt x="3213679" y="821244"/>
                        <a:pt x="2759327" y="1576711"/>
                        <a:pt x="2728493" y="1634806"/>
                      </a:cubicBezTo>
                      <a:cubicBezTo>
                        <a:pt x="2492774" y="2078673"/>
                        <a:pt x="2541704" y="2845325"/>
                        <a:pt x="3101839" y="3026056"/>
                      </a:cubicBezTo>
                      <a:cubicBezTo>
                        <a:pt x="3487067" y="3150323"/>
                        <a:pt x="3902974" y="2890449"/>
                        <a:pt x="4205177" y="2672671"/>
                      </a:cubicBezTo>
                      <a:cubicBezTo>
                        <a:pt x="4507069" y="2455048"/>
                        <a:pt x="4744264" y="2166592"/>
                        <a:pt x="4988993" y="1889787"/>
                      </a:cubicBezTo>
                      <a:cubicBezTo>
                        <a:pt x="5411502" y="1411902"/>
                        <a:pt x="5882630" y="827690"/>
                        <a:pt x="6032993" y="191675"/>
                      </a:cubicBezTo>
                      <a:cubicBezTo>
                        <a:pt x="6149261" y="-299880"/>
                        <a:pt x="5501906" y="296214"/>
                        <a:pt x="5408861" y="406346"/>
                      </a:cubicBezTo>
                      <a:cubicBezTo>
                        <a:pt x="5101144" y="770760"/>
                        <a:pt x="4867056" y="1179056"/>
                        <a:pt x="4732847" y="1639078"/>
                      </a:cubicBezTo>
                      <a:cubicBezTo>
                        <a:pt x="4626987" y="2001938"/>
                        <a:pt x="4365948" y="3172458"/>
                        <a:pt x="5127318" y="3002756"/>
                      </a:cubicBezTo>
                      <a:cubicBezTo>
                        <a:pt x="5618717" y="2893167"/>
                        <a:pt x="6038042" y="2390584"/>
                        <a:pt x="6336749" y="2044810"/>
                      </a:cubicBezTo>
                      <a:cubicBezTo>
                        <a:pt x="6509403" y="1844895"/>
                        <a:pt x="6668465" y="1633563"/>
                        <a:pt x="6811373" y="1411358"/>
                      </a:cubicBezTo>
                      <a:cubicBezTo>
                        <a:pt x="6919097" y="1243908"/>
                        <a:pt x="7029617" y="1066050"/>
                        <a:pt x="7116060" y="886484"/>
                      </a:cubicBezTo>
                      <a:cubicBezTo>
                        <a:pt x="7159554" y="796079"/>
                        <a:pt x="7192873" y="493489"/>
                        <a:pt x="7009734" y="608591"/>
                      </a:cubicBezTo>
                      <a:cubicBezTo>
                        <a:pt x="6972609" y="631891"/>
                        <a:pt x="6956066" y="675152"/>
                        <a:pt x="6937348" y="712898"/>
                      </a:cubicBezTo>
                      <a:cubicBezTo>
                        <a:pt x="6735492" y="1120106"/>
                        <a:pt x="6655262" y="1587895"/>
                        <a:pt x="6648660" y="2039373"/>
                      </a:cubicBezTo>
                      <a:cubicBezTo>
                        <a:pt x="6645631" y="2245580"/>
                        <a:pt x="6595147" y="2784744"/>
                        <a:pt x="6858594" y="2863421"/>
                      </a:cubicBezTo>
                      <a:cubicBezTo>
                        <a:pt x="7061305" y="2924001"/>
                        <a:pt x="7336713" y="2756706"/>
                        <a:pt x="7488086" y="2633915"/>
                      </a:cubicBezTo>
                      <a:cubicBezTo>
                        <a:pt x="7892808" y="2305461"/>
                        <a:pt x="8144761" y="1756122"/>
                        <a:pt x="8278503" y="1261849"/>
                      </a:cubicBezTo>
                      <a:cubicBezTo>
                        <a:pt x="8313298" y="1133232"/>
                        <a:pt x="8361451" y="628241"/>
                        <a:pt x="8094976" y="867222"/>
                      </a:cubicBezTo>
                      <a:cubicBezTo>
                        <a:pt x="7848616" y="1088108"/>
                        <a:pt x="7695379" y="1387747"/>
                        <a:pt x="7547967" y="1678532"/>
                      </a:cubicBezTo>
                      <a:cubicBezTo>
                        <a:pt x="7254618" y="2257230"/>
                        <a:pt x="7103323" y="2962369"/>
                        <a:pt x="7171592" y="3609335"/>
                      </a:cubicBezTo>
                      <a:cubicBezTo>
                        <a:pt x="7200640" y="3884354"/>
                        <a:pt x="7219823" y="4286437"/>
                        <a:pt x="7439000" y="4489458"/>
                      </a:cubicBezTo>
                      <a:cubicBezTo>
                        <a:pt x="7798365" y="4822261"/>
                        <a:pt x="8062278" y="4256923"/>
                        <a:pt x="8169614" y="3984467"/>
                      </a:cubicBezTo>
                      <a:cubicBezTo>
                        <a:pt x="8537600" y="3050288"/>
                        <a:pt x="8946983" y="2136846"/>
                        <a:pt x="9256098" y="1179988"/>
                      </a:cubicBezTo>
                    </a:path>
                  </a:pathLst>
                </a:custGeom>
                <a:noFill/>
                <a:ln cap="flat" cmpd="sng" w="9525">
                  <a:solidFill>
                    <a:srgbClr val="21B7A9"/>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16" name="Google Shape;416;g2d3b5114961_0_329"/>
              <p:cNvGrpSpPr/>
              <p:nvPr/>
            </p:nvGrpSpPr>
            <p:grpSpPr>
              <a:xfrm>
                <a:off x="6319800" y="3724920"/>
                <a:ext cx="3950552" cy="2115197"/>
                <a:chOff x="6319800" y="3724920"/>
                <a:chExt cx="3950552" cy="2115197"/>
              </a:xfrm>
            </p:grpSpPr>
            <p:sp>
              <p:nvSpPr>
                <p:cNvPr id="417" name="Google Shape;417;g2d3b5114961_0_329"/>
                <p:cNvSpPr/>
                <p:nvPr/>
              </p:nvSpPr>
              <p:spPr>
                <a:xfrm>
                  <a:off x="6319800" y="3724920"/>
                  <a:ext cx="3950552" cy="2115197"/>
                </a:xfrm>
                <a:custGeom>
                  <a:rect b="b" l="l" r="r" t="t"/>
                  <a:pathLst>
                    <a:path extrusionOk="0" h="3317956" w="6196944">
                      <a:moveTo>
                        <a:pt x="5967203" y="2164055"/>
                      </a:moveTo>
                      <a:lnTo>
                        <a:pt x="5954154" y="2179821"/>
                      </a:lnTo>
                      <a:cubicBezTo>
                        <a:pt x="6013414" y="2012526"/>
                        <a:pt x="6014735" y="1823174"/>
                        <a:pt x="5951203" y="1657665"/>
                      </a:cubicBezTo>
                      <a:cubicBezTo>
                        <a:pt x="5861654" y="1424199"/>
                        <a:pt x="5646982" y="1246652"/>
                        <a:pt x="5405825" y="1206653"/>
                      </a:cubicBezTo>
                      <a:lnTo>
                        <a:pt x="5396039" y="1204323"/>
                      </a:lnTo>
                      <a:cubicBezTo>
                        <a:pt x="5403806" y="1132636"/>
                        <a:pt x="5400311" y="1059474"/>
                        <a:pt x="5384778" y="989574"/>
                      </a:cubicBezTo>
                      <a:cubicBezTo>
                        <a:pt x="5279305" y="513009"/>
                        <a:pt x="4768412" y="287153"/>
                        <a:pt x="4356776" y="314181"/>
                      </a:cubicBezTo>
                      <a:lnTo>
                        <a:pt x="4358175" y="316278"/>
                      </a:lnTo>
                      <a:cubicBezTo>
                        <a:pt x="4256120" y="169720"/>
                        <a:pt x="4105213" y="58579"/>
                        <a:pt x="3934190" y="17182"/>
                      </a:cubicBezTo>
                      <a:cubicBezTo>
                        <a:pt x="3639366" y="-54116"/>
                        <a:pt x="3298641" y="103004"/>
                        <a:pt x="3137715" y="367538"/>
                      </a:cubicBezTo>
                      <a:lnTo>
                        <a:pt x="3134297" y="372354"/>
                      </a:lnTo>
                      <a:cubicBezTo>
                        <a:pt x="2983313" y="310298"/>
                        <a:pt x="2811358" y="300900"/>
                        <a:pt x="2657499" y="356898"/>
                      </a:cubicBezTo>
                      <a:cubicBezTo>
                        <a:pt x="2582550" y="384159"/>
                        <a:pt x="2513660" y="426410"/>
                        <a:pt x="2453545" y="479457"/>
                      </a:cubicBezTo>
                      <a:lnTo>
                        <a:pt x="2453545" y="479379"/>
                      </a:lnTo>
                      <a:cubicBezTo>
                        <a:pt x="2215807" y="184399"/>
                        <a:pt x="1787395" y="141993"/>
                        <a:pt x="1511600" y="327928"/>
                      </a:cubicBezTo>
                      <a:cubicBezTo>
                        <a:pt x="1392691" y="408080"/>
                        <a:pt x="1302986" y="527610"/>
                        <a:pt x="1249551" y="662673"/>
                      </a:cubicBezTo>
                      <a:lnTo>
                        <a:pt x="1249551" y="662596"/>
                      </a:lnTo>
                      <a:cubicBezTo>
                        <a:pt x="1011890" y="682789"/>
                        <a:pt x="811897" y="836181"/>
                        <a:pt x="709066" y="1035786"/>
                      </a:cubicBezTo>
                      <a:cubicBezTo>
                        <a:pt x="632020" y="1185372"/>
                        <a:pt x="610662" y="1363308"/>
                        <a:pt x="645457" y="1528117"/>
                      </a:cubicBezTo>
                      <a:lnTo>
                        <a:pt x="645457" y="1528117"/>
                      </a:lnTo>
                      <a:cubicBezTo>
                        <a:pt x="-33975" y="1561902"/>
                        <a:pt x="-358002" y="2880145"/>
                        <a:pt x="593963" y="3133262"/>
                      </a:cubicBezTo>
                      <a:cubicBezTo>
                        <a:pt x="859196" y="3203783"/>
                        <a:pt x="1171884" y="3174814"/>
                        <a:pt x="1448223" y="2959831"/>
                      </a:cubicBezTo>
                      <a:lnTo>
                        <a:pt x="1448301" y="2959754"/>
                      </a:lnTo>
                      <a:cubicBezTo>
                        <a:pt x="1484338" y="3028178"/>
                        <a:pt x="1532414" y="3090079"/>
                        <a:pt x="1589965" y="3140485"/>
                      </a:cubicBezTo>
                      <a:cubicBezTo>
                        <a:pt x="1745533" y="3276713"/>
                        <a:pt x="1962146" y="3330536"/>
                        <a:pt x="2164624" y="3299159"/>
                      </a:cubicBezTo>
                      <a:cubicBezTo>
                        <a:pt x="2367102" y="3267781"/>
                        <a:pt x="2554124" y="3155630"/>
                        <a:pt x="2693615" y="3001228"/>
                      </a:cubicBezTo>
                      <a:cubicBezTo>
                        <a:pt x="2853142" y="3144135"/>
                        <a:pt x="3052436" y="3256364"/>
                        <a:pt x="3268894" y="3283159"/>
                      </a:cubicBezTo>
                      <a:cubicBezTo>
                        <a:pt x="3485275" y="3309955"/>
                        <a:pt x="3719441" y="3241297"/>
                        <a:pt x="3864445" y="3073458"/>
                      </a:cubicBezTo>
                      <a:cubicBezTo>
                        <a:pt x="3892095" y="3041460"/>
                        <a:pt x="3915628" y="3005655"/>
                        <a:pt x="3934812" y="2967520"/>
                      </a:cubicBezTo>
                      <a:lnTo>
                        <a:pt x="3940559" y="2975909"/>
                      </a:lnTo>
                      <a:cubicBezTo>
                        <a:pt x="4108242" y="3200211"/>
                        <a:pt x="4386834" y="3331856"/>
                        <a:pt x="4662086" y="3316789"/>
                      </a:cubicBezTo>
                      <a:cubicBezTo>
                        <a:pt x="4889029" y="3304362"/>
                        <a:pt x="5108438" y="3192444"/>
                        <a:pt x="5259734" y="3018237"/>
                      </a:cubicBezTo>
                      <a:lnTo>
                        <a:pt x="5258336" y="3019868"/>
                      </a:lnTo>
                      <a:cubicBezTo>
                        <a:pt x="5395107" y="3161455"/>
                        <a:pt x="5677971" y="3186153"/>
                        <a:pt x="5857925" y="3115088"/>
                      </a:cubicBezTo>
                      <a:cubicBezTo>
                        <a:pt x="6037880" y="3044022"/>
                        <a:pt x="6172787" y="2864223"/>
                        <a:pt x="6193835" y="2667337"/>
                      </a:cubicBezTo>
                      <a:cubicBezTo>
                        <a:pt x="6214883" y="2470296"/>
                        <a:pt x="6127973" y="2272556"/>
                        <a:pt x="5967203" y="2164055"/>
                      </a:cubicBezTo>
                      <a:close/>
                    </a:path>
                  </a:pathLst>
                </a:custGeom>
                <a:solidFill>
                  <a:srgbClr val="46B7B7"/>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18" name="Google Shape;418;g2d3b5114961_0_329"/>
                <p:cNvGrpSpPr/>
                <p:nvPr/>
              </p:nvGrpSpPr>
              <p:grpSpPr>
                <a:xfrm>
                  <a:off x="6319800" y="3724920"/>
                  <a:ext cx="3942577" cy="2111125"/>
                  <a:chOff x="6319800" y="3724920"/>
                  <a:chExt cx="3942577" cy="2111125"/>
                </a:xfrm>
              </p:grpSpPr>
              <p:sp>
                <p:nvSpPr>
                  <p:cNvPr id="419" name="Google Shape;419;g2d3b5114961_0_329"/>
                  <p:cNvSpPr/>
                  <p:nvPr/>
                </p:nvSpPr>
                <p:spPr>
                  <a:xfrm>
                    <a:off x="7724520" y="3928320"/>
                    <a:ext cx="776575" cy="464807"/>
                  </a:xfrm>
                  <a:custGeom>
                    <a:rect b="b" l="l" r="r" t="t"/>
                    <a:pathLst>
                      <a:path extrusionOk="0" h="731980" w="1222952">
                        <a:moveTo>
                          <a:pt x="1222952" y="287259"/>
                        </a:moveTo>
                        <a:cubicBezTo>
                          <a:pt x="1055191" y="44705"/>
                          <a:pt x="724019" y="-62553"/>
                          <a:pt x="450476" y="37016"/>
                        </a:cubicBezTo>
                        <a:cubicBezTo>
                          <a:pt x="176855" y="136585"/>
                          <a:pt x="-15759" y="434438"/>
                          <a:pt x="1016" y="73198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0" name="Google Shape;420;g2d3b5114961_0_329"/>
                  <p:cNvSpPr/>
                  <p:nvPr/>
                </p:nvSpPr>
                <p:spPr>
                  <a:xfrm>
                    <a:off x="8317080" y="3724920"/>
                    <a:ext cx="859869" cy="429924"/>
                  </a:xfrm>
                  <a:custGeom>
                    <a:rect b="b" l="l" r="r" t="t"/>
                    <a:pathLst>
                      <a:path extrusionOk="0" h="677046" w="1354124">
                        <a:moveTo>
                          <a:pt x="0" y="367544"/>
                        </a:moveTo>
                        <a:cubicBezTo>
                          <a:pt x="160848" y="102932"/>
                          <a:pt x="501651" y="-54111"/>
                          <a:pt x="796476" y="17188"/>
                        </a:cubicBezTo>
                        <a:cubicBezTo>
                          <a:pt x="1091299" y="88486"/>
                          <a:pt x="1326553" y="366845"/>
                          <a:pt x="1354125" y="677047"/>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1" name="Google Shape;421;g2d3b5114961_0_329"/>
                  <p:cNvSpPr/>
                  <p:nvPr/>
                </p:nvSpPr>
                <p:spPr>
                  <a:xfrm>
                    <a:off x="9092880" y="3923640"/>
                    <a:ext cx="662492" cy="819916"/>
                  </a:xfrm>
                  <a:custGeom>
                    <a:rect b="b" l="l" r="r" t="t"/>
                    <a:pathLst>
                      <a:path extrusionOk="0" h="1291206" w="1043294">
                        <a:moveTo>
                          <a:pt x="0" y="2167"/>
                        </a:moveTo>
                        <a:cubicBezTo>
                          <a:pt x="411635" y="-24861"/>
                          <a:pt x="922529" y="200995"/>
                          <a:pt x="1028001" y="677559"/>
                        </a:cubicBezTo>
                        <a:cubicBezTo>
                          <a:pt x="1076931" y="898678"/>
                          <a:pt x="1007497" y="1151173"/>
                          <a:pt x="833368" y="1291207"/>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2" name="Google Shape;422;g2d3b5114961_0_329"/>
                  <p:cNvSpPr/>
                  <p:nvPr/>
                </p:nvSpPr>
                <p:spPr>
                  <a:xfrm>
                    <a:off x="9760320" y="4492800"/>
                    <a:ext cx="376577" cy="739630"/>
                  </a:xfrm>
                  <a:custGeom>
                    <a:rect b="b" l="l" r="r" t="t"/>
                    <a:pathLst>
                      <a:path extrusionOk="0" h="1164772" w="593034">
                        <a:moveTo>
                          <a:pt x="0" y="0"/>
                        </a:moveTo>
                        <a:cubicBezTo>
                          <a:pt x="241157" y="39998"/>
                          <a:pt x="455828" y="217545"/>
                          <a:pt x="545378" y="451012"/>
                        </a:cubicBezTo>
                        <a:cubicBezTo>
                          <a:pt x="634928" y="684479"/>
                          <a:pt x="596172" y="965479"/>
                          <a:pt x="446819" y="1164773"/>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3" name="Google Shape;423;g2d3b5114961_0_329"/>
                  <p:cNvSpPr/>
                  <p:nvPr/>
                </p:nvSpPr>
                <p:spPr>
                  <a:xfrm>
                    <a:off x="9666360" y="5102280"/>
                    <a:ext cx="596017" cy="628277"/>
                  </a:xfrm>
                  <a:custGeom>
                    <a:rect b="b" l="l" r="r" t="t"/>
                    <a:pathLst>
                      <a:path extrusionOk="0" h="989412" w="938609">
                        <a:moveTo>
                          <a:pt x="708867" y="0"/>
                        </a:moveTo>
                        <a:cubicBezTo>
                          <a:pt x="869638" y="108501"/>
                          <a:pt x="956548" y="306241"/>
                          <a:pt x="935499" y="503127"/>
                        </a:cubicBezTo>
                        <a:cubicBezTo>
                          <a:pt x="914452" y="700013"/>
                          <a:pt x="779544" y="879813"/>
                          <a:pt x="599589" y="950878"/>
                        </a:cubicBezTo>
                        <a:cubicBezTo>
                          <a:pt x="419635" y="1021943"/>
                          <a:pt x="136772" y="997245"/>
                          <a:pt x="0" y="855658"/>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g2d3b5114961_0_329"/>
                  <p:cNvSpPr/>
                  <p:nvPr/>
                </p:nvSpPr>
                <p:spPr>
                  <a:xfrm>
                    <a:off x="8827920" y="5569920"/>
                    <a:ext cx="896329" cy="266125"/>
                  </a:xfrm>
                  <a:custGeom>
                    <a:rect b="b" l="l" r="r" t="t"/>
                    <a:pathLst>
                      <a:path extrusionOk="0" h="419094" w="1406006">
                        <a:moveTo>
                          <a:pt x="1406006" y="0"/>
                        </a:moveTo>
                        <a:cubicBezTo>
                          <a:pt x="1261080" y="241467"/>
                          <a:pt x="996779" y="402859"/>
                          <a:pt x="721527" y="417926"/>
                        </a:cubicBezTo>
                        <a:cubicBezTo>
                          <a:pt x="446275" y="432994"/>
                          <a:pt x="167683" y="301426"/>
                          <a:pt x="0" y="77046"/>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5" name="Google Shape;425;g2d3b5114961_0_329"/>
                  <p:cNvSpPr/>
                  <p:nvPr/>
                </p:nvSpPr>
                <p:spPr>
                  <a:xfrm>
                    <a:off x="7194600" y="5090760"/>
                    <a:ext cx="1670064" cy="737648"/>
                  </a:xfrm>
                  <a:custGeom>
                    <a:rect b="b" l="l" r="r" t="t"/>
                    <a:pathLst>
                      <a:path extrusionOk="0" h="1161651" w="2619708">
                        <a:moveTo>
                          <a:pt x="2539928" y="307251"/>
                        </a:moveTo>
                        <a:cubicBezTo>
                          <a:pt x="2668156" y="488138"/>
                          <a:pt x="2634837" y="759429"/>
                          <a:pt x="2489833" y="927267"/>
                        </a:cubicBezTo>
                        <a:cubicBezTo>
                          <a:pt x="2344829" y="1095183"/>
                          <a:pt x="2110662" y="1163763"/>
                          <a:pt x="1894282" y="1136968"/>
                        </a:cubicBezTo>
                        <a:cubicBezTo>
                          <a:pt x="1677901" y="1110173"/>
                          <a:pt x="1478530" y="997944"/>
                          <a:pt x="1319002" y="855037"/>
                        </a:cubicBezTo>
                        <a:cubicBezTo>
                          <a:pt x="1179512" y="1009439"/>
                          <a:pt x="992490" y="1121590"/>
                          <a:pt x="790012" y="1152967"/>
                        </a:cubicBezTo>
                        <a:cubicBezTo>
                          <a:pt x="587534" y="1184345"/>
                          <a:pt x="370921" y="1130522"/>
                          <a:pt x="215353" y="994294"/>
                        </a:cubicBezTo>
                        <a:cubicBezTo>
                          <a:pt x="59786" y="858065"/>
                          <a:pt x="-27123" y="638035"/>
                          <a:pt x="7594" y="430586"/>
                        </a:cubicBezTo>
                        <a:cubicBezTo>
                          <a:pt x="42234" y="223137"/>
                          <a:pt x="204636" y="39843"/>
                          <a:pt x="405715"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6" name="Google Shape;426;g2d3b5114961_0_329"/>
                  <p:cNvSpPr/>
                  <p:nvPr/>
                </p:nvSpPr>
                <p:spPr>
                  <a:xfrm>
                    <a:off x="7245360" y="4333680"/>
                    <a:ext cx="469369" cy="811339"/>
                  </a:xfrm>
                  <a:custGeom>
                    <a:rect b="b" l="l" r="r" t="t"/>
                    <a:pathLst>
                      <a:path extrusionOk="0" h="1277700" w="739163">
                        <a:moveTo>
                          <a:pt x="112935" y="1277700"/>
                        </a:moveTo>
                        <a:cubicBezTo>
                          <a:pt x="-27410" y="1034447"/>
                          <a:pt x="-37740" y="716944"/>
                          <a:pt x="86373" y="463750"/>
                        </a:cubicBezTo>
                        <a:cubicBezTo>
                          <a:pt x="210484" y="210478"/>
                          <a:pt x="465077" y="29669"/>
                          <a:pt x="739164"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7" name="Google Shape;427;g2d3b5114961_0_329"/>
                  <p:cNvSpPr/>
                  <p:nvPr/>
                </p:nvSpPr>
                <p:spPr>
                  <a:xfrm>
                    <a:off x="7536960" y="4615200"/>
                    <a:ext cx="603067" cy="633941"/>
                  </a:xfrm>
                  <a:custGeom>
                    <a:rect b="b" l="l" r="r" t="t"/>
                    <a:pathLst>
                      <a:path extrusionOk="0" h="998332" w="949712">
                        <a:moveTo>
                          <a:pt x="0" y="0"/>
                        </a:moveTo>
                        <a:cubicBezTo>
                          <a:pt x="246670" y="19572"/>
                          <a:pt x="484875" y="133743"/>
                          <a:pt x="657685" y="315406"/>
                        </a:cubicBezTo>
                        <a:cubicBezTo>
                          <a:pt x="830416" y="496991"/>
                          <a:pt x="936198" y="744361"/>
                          <a:pt x="949712" y="998332"/>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8" name="Google Shape;428;g2d3b5114961_0_329"/>
                  <p:cNvSpPr/>
                  <p:nvPr/>
                </p:nvSpPr>
                <p:spPr>
                  <a:xfrm>
                    <a:off x="7686000" y="4778640"/>
                    <a:ext cx="254761" cy="538855"/>
                  </a:xfrm>
                  <a:custGeom>
                    <a:rect b="b" l="l" r="r" t="t"/>
                    <a:pathLst>
                      <a:path extrusionOk="0" h="848590" w="401199">
                        <a:moveTo>
                          <a:pt x="365501" y="0"/>
                        </a:moveTo>
                        <a:cubicBezTo>
                          <a:pt x="419480" y="160460"/>
                          <a:pt x="411946" y="342123"/>
                          <a:pt x="344919" y="497691"/>
                        </a:cubicBezTo>
                        <a:cubicBezTo>
                          <a:pt x="277893" y="653257"/>
                          <a:pt x="152072" y="781330"/>
                          <a:pt x="0" y="84859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9" name="Google Shape;429;g2d3b5114961_0_329"/>
                  <p:cNvSpPr/>
                  <p:nvPr/>
                </p:nvSpPr>
                <p:spPr>
                  <a:xfrm>
                    <a:off x="8470080" y="4832280"/>
                    <a:ext cx="249838" cy="555228"/>
                  </a:xfrm>
                  <a:custGeom>
                    <a:rect b="b" l="l" r="r" t="t"/>
                    <a:pathLst>
                      <a:path extrusionOk="0" h="874375" w="393446">
                        <a:moveTo>
                          <a:pt x="11712" y="874375"/>
                        </a:moveTo>
                        <a:cubicBezTo>
                          <a:pt x="-45761" y="540873"/>
                          <a:pt x="112524" y="178246"/>
                          <a:pt x="393446"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0" name="Google Shape;430;g2d3b5114961_0_329"/>
                  <p:cNvSpPr/>
                  <p:nvPr/>
                </p:nvSpPr>
                <p:spPr>
                  <a:xfrm>
                    <a:off x="8297640" y="4656960"/>
                    <a:ext cx="302648" cy="276636"/>
                  </a:xfrm>
                  <a:custGeom>
                    <a:rect b="b" l="l" r="r" t="t"/>
                    <a:pathLst>
                      <a:path extrusionOk="0" h="435647" w="476611">
                        <a:moveTo>
                          <a:pt x="476611" y="434392"/>
                        </a:moveTo>
                        <a:cubicBezTo>
                          <a:pt x="133711" y="457071"/>
                          <a:pt x="-27293" y="167217"/>
                          <a:pt x="3774"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1" name="Google Shape;431;g2d3b5114961_0_329"/>
                  <p:cNvSpPr/>
                  <p:nvPr/>
                </p:nvSpPr>
                <p:spPr>
                  <a:xfrm>
                    <a:off x="8173440" y="4148640"/>
                    <a:ext cx="678179" cy="248614"/>
                  </a:xfrm>
                  <a:custGeom>
                    <a:rect b="b" l="l" r="r" t="t"/>
                    <a:pathLst>
                      <a:path extrusionOk="0" h="391518" w="1067999">
                        <a:moveTo>
                          <a:pt x="0" y="0"/>
                        </a:moveTo>
                        <a:cubicBezTo>
                          <a:pt x="241467" y="324493"/>
                          <a:pt x="687509" y="470352"/>
                          <a:pt x="1068000" y="34919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g2d3b5114961_0_329"/>
                  <p:cNvSpPr/>
                  <p:nvPr/>
                </p:nvSpPr>
                <p:spPr>
                  <a:xfrm>
                    <a:off x="8669520" y="4101480"/>
                    <a:ext cx="100195" cy="292853"/>
                  </a:xfrm>
                  <a:custGeom>
                    <a:rect b="b" l="l" r="r" t="t"/>
                    <a:pathLst>
                      <a:path extrusionOk="0" h="461186" w="157787">
                        <a:moveTo>
                          <a:pt x="0" y="461187"/>
                        </a:moveTo>
                        <a:cubicBezTo>
                          <a:pt x="117044" y="343055"/>
                          <a:pt x="175605" y="166673"/>
                          <a:pt x="153004"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3" name="Google Shape;433;g2d3b5114961_0_329"/>
                  <p:cNvSpPr/>
                  <p:nvPr/>
                </p:nvSpPr>
                <p:spPr>
                  <a:xfrm>
                    <a:off x="9276480" y="4266720"/>
                    <a:ext cx="192669" cy="820513"/>
                  </a:xfrm>
                  <a:custGeom>
                    <a:rect b="b" l="l" r="r" t="t"/>
                    <a:pathLst>
                      <a:path extrusionOk="0" h="1292146" w="303416">
                        <a:moveTo>
                          <a:pt x="303417" y="0"/>
                        </a:moveTo>
                        <a:cubicBezTo>
                          <a:pt x="55969" y="374200"/>
                          <a:pt x="-47405" y="845949"/>
                          <a:pt x="20320" y="1292147"/>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4" name="Google Shape;434;g2d3b5114961_0_329"/>
                  <p:cNvSpPr/>
                  <p:nvPr/>
                </p:nvSpPr>
                <p:spPr>
                  <a:xfrm>
                    <a:off x="9051840" y="4542120"/>
                    <a:ext cx="252313" cy="116700"/>
                  </a:xfrm>
                  <a:custGeom>
                    <a:rect b="b" l="l" r="r" t="t"/>
                    <a:pathLst>
                      <a:path extrusionOk="0" h="183779" w="397344">
                        <a:moveTo>
                          <a:pt x="397345" y="183683"/>
                        </a:moveTo>
                        <a:cubicBezTo>
                          <a:pt x="243952" y="186789"/>
                          <a:pt x="104230" y="115336"/>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5" name="Google Shape;435;g2d3b5114961_0_329"/>
                  <p:cNvSpPr/>
                  <p:nvPr/>
                </p:nvSpPr>
                <p:spPr>
                  <a:xfrm>
                    <a:off x="9523440" y="5058360"/>
                    <a:ext cx="381528" cy="466110"/>
                  </a:xfrm>
                  <a:custGeom>
                    <a:rect b="b" l="l" r="r" t="t"/>
                    <a:pathLst>
                      <a:path extrusionOk="0" h="734031" w="600832">
                        <a:moveTo>
                          <a:pt x="600833" y="734031"/>
                        </a:moveTo>
                        <a:cubicBezTo>
                          <a:pt x="526195" y="411092"/>
                          <a:pt x="296610" y="130636"/>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6" name="Google Shape;436;g2d3b5114961_0_329"/>
                  <p:cNvSpPr/>
                  <p:nvPr/>
                </p:nvSpPr>
                <p:spPr>
                  <a:xfrm>
                    <a:off x="9746640" y="5022720"/>
                    <a:ext cx="104358" cy="198211"/>
                  </a:xfrm>
                  <a:custGeom>
                    <a:rect b="b" l="l" r="r" t="t"/>
                    <a:pathLst>
                      <a:path extrusionOk="0" h="312143" w="164343">
                        <a:moveTo>
                          <a:pt x="0" y="312144"/>
                        </a:moveTo>
                        <a:cubicBezTo>
                          <a:pt x="25475" y="201468"/>
                          <a:pt x="85745" y="80152"/>
                          <a:pt x="164344"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7" name="Google Shape;437;g2d3b5114961_0_329"/>
                  <p:cNvSpPr/>
                  <p:nvPr/>
                </p:nvSpPr>
                <p:spPr>
                  <a:xfrm>
                    <a:off x="8862120" y="5422680"/>
                    <a:ext cx="444261" cy="83855"/>
                  </a:xfrm>
                  <a:custGeom>
                    <a:rect b="b" l="l" r="r" t="t"/>
                    <a:pathLst>
                      <a:path extrusionOk="0" h="132577" w="699624">
                        <a:moveTo>
                          <a:pt x="0" y="46911"/>
                        </a:moveTo>
                        <a:cubicBezTo>
                          <a:pt x="223137" y="-36193"/>
                          <a:pt x="507477" y="-9631"/>
                          <a:pt x="699625" y="132578"/>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8" name="Google Shape;438;g2d3b5114961_0_329"/>
                  <p:cNvSpPr/>
                  <p:nvPr/>
                </p:nvSpPr>
                <p:spPr>
                  <a:xfrm>
                    <a:off x="7079040" y="3862440"/>
                    <a:ext cx="803587" cy="639693"/>
                  </a:xfrm>
                  <a:custGeom>
                    <a:rect b="b" l="l" r="r" t="t"/>
                    <a:pathLst>
                      <a:path extrusionOk="0" h="1007391" w="1260529">
                        <a:moveTo>
                          <a:pt x="1260529" y="263419"/>
                        </a:moveTo>
                        <a:cubicBezTo>
                          <a:pt x="1022790" y="-31560"/>
                          <a:pt x="594379" y="-73966"/>
                          <a:pt x="318583" y="111968"/>
                        </a:cubicBezTo>
                        <a:cubicBezTo>
                          <a:pt x="42788" y="297826"/>
                          <a:pt x="-76121" y="695403"/>
                          <a:pt x="50787" y="1007392"/>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9" name="Google Shape;439;g2d3b5114961_0_329"/>
                  <p:cNvSpPr/>
                  <p:nvPr/>
                </p:nvSpPr>
                <p:spPr>
                  <a:xfrm>
                    <a:off x="7370280" y="4117680"/>
                    <a:ext cx="49340" cy="344934"/>
                  </a:xfrm>
                  <a:custGeom>
                    <a:rect b="b" l="l" r="r" t="t"/>
                    <a:pathLst>
                      <a:path extrusionOk="0" h="543203" w="78008">
                        <a:moveTo>
                          <a:pt x="78008" y="543203"/>
                        </a:moveTo>
                        <a:cubicBezTo>
                          <a:pt x="-11464" y="379947"/>
                          <a:pt x="-24901" y="174595"/>
                          <a:pt x="42514"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0" name="Google Shape;440;g2d3b5114961_0_329"/>
                  <p:cNvSpPr/>
                  <p:nvPr/>
                </p:nvSpPr>
                <p:spPr>
                  <a:xfrm>
                    <a:off x="6986160" y="4763520"/>
                    <a:ext cx="226146" cy="539545"/>
                  </a:xfrm>
                  <a:custGeom>
                    <a:rect b="b" l="l" r="r" t="t"/>
                    <a:pathLst>
                      <a:path extrusionOk="0" h="849677" w="356136">
                        <a:moveTo>
                          <a:pt x="356136" y="849678"/>
                        </a:moveTo>
                        <a:cubicBezTo>
                          <a:pt x="108146" y="653879"/>
                          <a:pt x="-29636" y="320066"/>
                          <a:pt x="5392"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1" name="Google Shape;441;g2d3b5114961_0_329"/>
                  <p:cNvSpPr/>
                  <p:nvPr/>
                </p:nvSpPr>
                <p:spPr>
                  <a:xfrm>
                    <a:off x="6631560" y="4999680"/>
                    <a:ext cx="397212" cy="58027"/>
                  </a:xfrm>
                  <a:custGeom>
                    <a:rect b="b" l="l" r="r" t="t"/>
                    <a:pathLst>
                      <a:path extrusionOk="0" h="91743" w="625530">
                        <a:moveTo>
                          <a:pt x="625530" y="91744"/>
                        </a:moveTo>
                        <a:cubicBezTo>
                          <a:pt x="439751" y="-26854"/>
                          <a:pt x="189974" y="-30814"/>
                          <a:pt x="0" y="8188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2" name="Google Shape;442;g2d3b5114961_0_329"/>
                  <p:cNvSpPr/>
                  <p:nvPr/>
                </p:nvSpPr>
                <p:spPr>
                  <a:xfrm>
                    <a:off x="6720480" y="4146480"/>
                    <a:ext cx="393893" cy="650906"/>
                  </a:xfrm>
                  <a:custGeom>
                    <a:rect b="b" l="l" r="r" t="t"/>
                    <a:pathLst>
                      <a:path extrusionOk="0" h="1025049" w="620304">
                        <a:moveTo>
                          <a:pt x="620305" y="0"/>
                        </a:moveTo>
                        <a:cubicBezTo>
                          <a:pt x="382643" y="20193"/>
                          <a:pt x="182651" y="173586"/>
                          <a:pt x="79820" y="373190"/>
                        </a:cubicBezTo>
                        <a:cubicBezTo>
                          <a:pt x="-23011" y="572872"/>
                          <a:pt x="-26740" y="822960"/>
                          <a:pt x="70111" y="102505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g2d3b5114961_0_329"/>
                  <p:cNvSpPr/>
                  <p:nvPr/>
                </p:nvSpPr>
                <p:spPr>
                  <a:xfrm>
                    <a:off x="6319800" y="4697640"/>
                    <a:ext cx="919622" cy="1041063"/>
                  </a:xfrm>
                  <a:custGeom>
                    <a:rect b="b" l="l" r="r" t="t"/>
                    <a:pathLst>
                      <a:path extrusionOk="0" h="1639470" w="1448223">
                        <a:moveTo>
                          <a:pt x="645457" y="0"/>
                        </a:moveTo>
                        <a:cubicBezTo>
                          <a:pt x="-33975" y="33785"/>
                          <a:pt x="-358002" y="1352028"/>
                          <a:pt x="593963" y="1605145"/>
                        </a:cubicBezTo>
                        <a:cubicBezTo>
                          <a:pt x="859196" y="1675667"/>
                          <a:pt x="1171884" y="1646697"/>
                          <a:pt x="1448223" y="1431715"/>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444" name="Google Shape;444;g2d3b5114961_0_329"/>
              <p:cNvGrpSpPr/>
              <p:nvPr/>
            </p:nvGrpSpPr>
            <p:grpSpPr>
              <a:xfrm>
                <a:off x="7590600" y="4164840"/>
                <a:ext cx="1130803" cy="859505"/>
                <a:chOff x="7590600" y="4164840"/>
                <a:chExt cx="1130803" cy="859505"/>
              </a:xfrm>
            </p:grpSpPr>
            <p:sp>
              <p:nvSpPr>
                <p:cNvPr id="445" name="Google Shape;445;g2d3b5114961_0_329"/>
                <p:cNvSpPr/>
                <p:nvPr/>
              </p:nvSpPr>
              <p:spPr>
                <a:xfrm>
                  <a:off x="7590600" y="4164840"/>
                  <a:ext cx="1130374" cy="859505"/>
                </a:xfrm>
                <a:custGeom>
                  <a:rect b="b" l="l" r="r" t="t"/>
                  <a:pathLst>
                    <a:path extrusionOk="0" h="1348243" w="1780116">
                      <a:moveTo>
                        <a:pt x="1702683" y="422749"/>
                      </a:moveTo>
                      <a:cubicBezTo>
                        <a:pt x="1623074" y="378168"/>
                        <a:pt x="1545795" y="329238"/>
                        <a:pt x="1471390" y="276347"/>
                      </a:cubicBezTo>
                      <a:cubicBezTo>
                        <a:pt x="1440945" y="254678"/>
                        <a:pt x="1410888" y="232309"/>
                        <a:pt x="1377956" y="214679"/>
                      </a:cubicBezTo>
                      <a:cubicBezTo>
                        <a:pt x="1341764" y="195262"/>
                        <a:pt x="1302697" y="181981"/>
                        <a:pt x="1263786" y="168778"/>
                      </a:cubicBezTo>
                      <a:cubicBezTo>
                        <a:pt x="1093928" y="111071"/>
                        <a:pt x="923993" y="53365"/>
                        <a:pt x="750484" y="7929"/>
                      </a:cubicBezTo>
                      <a:cubicBezTo>
                        <a:pt x="722136" y="551"/>
                        <a:pt x="690060" y="-6051"/>
                        <a:pt x="665206" y="9405"/>
                      </a:cubicBezTo>
                      <a:cubicBezTo>
                        <a:pt x="643537" y="22841"/>
                        <a:pt x="633751" y="50569"/>
                        <a:pt x="636236" y="75966"/>
                      </a:cubicBezTo>
                      <a:cubicBezTo>
                        <a:pt x="638721" y="101363"/>
                        <a:pt x="651537" y="124585"/>
                        <a:pt x="666760" y="145012"/>
                      </a:cubicBezTo>
                      <a:cubicBezTo>
                        <a:pt x="726641" y="225319"/>
                        <a:pt x="825666" y="271997"/>
                        <a:pt x="919643" y="309045"/>
                      </a:cubicBezTo>
                      <a:lnTo>
                        <a:pt x="923682" y="309666"/>
                      </a:lnTo>
                      <a:cubicBezTo>
                        <a:pt x="782250" y="321238"/>
                        <a:pt x="641440" y="341043"/>
                        <a:pt x="502416" y="369159"/>
                      </a:cubicBezTo>
                      <a:cubicBezTo>
                        <a:pt x="469175" y="375916"/>
                        <a:pt x="436554" y="385624"/>
                        <a:pt x="404788" y="397585"/>
                      </a:cubicBezTo>
                      <a:lnTo>
                        <a:pt x="133420" y="499639"/>
                      </a:lnTo>
                      <a:cubicBezTo>
                        <a:pt x="102742" y="511212"/>
                        <a:pt x="71208" y="523250"/>
                        <a:pt x="47287" y="545618"/>
                      </a:cubicBezTo>
                      <a:cubicBezTo>
                        <a:pt x="23288" y="567986"/>
                        <a:pt x="8531" y="603480"/>
                        <a:pt x="19870" y="634236"/>
                      </a:cubicBezTo>
                      <a:cubicBezTo>
                        <a:pt x="30356" y="662663"/>
                        <a:pt x="60491" y="679982"/>
                        <a:pt x="90548" y="684099"/>
                      </a:cubicBezTo>
                      <a:cubicBezTo>
                        <a:pt x="120527" y="688215"/>
                        <a:pt x="150895" y="681536"/>
                        <a:pt x="180486" y="675089"/>
                      </a:cubicBezTo>
                      <a:cubicBezTo>
                        <a:pt x="366732" y="634469"/>
                        <a:pt x="554763" y="602005"/>
                        <a:pt x="730369" y="586316"/>
                      </a:cubicBezTo>
                      <a:cubicBezTo>
                        <a:pt x="507853" y="629188"/>
                        <a:pt x="288365" y="687516"/>
                        <a:pt x="73927" y="760678"/>
                      </a:cubicBezTo>
                      <a:cubicBezTo>
                        <a:pt x="51947" y="768212"/>
                        <a:pt x="28880" y="776600"/>
                        <a:pt x="14279" y="794619"/>
                      </a:cubicBezTo>
                      <a:cubicBezTo>
                        <a:pt x="-7468" y="821336"/>
                        <a:pt x="-3041" y="863121"/>
                        <a:pt x="18550" y="889916"/>
                      </a:cubicBezTo>
                      <a:cubicBezTo>
                        <a:pt x="40141" y="916711"/>
                        <a:pt x="75092" y="929915"/>
                        <a:pt x="109343" y="932711"/>
                      </a:cubicBezTo>
                      <a:cubicBezTo>
                        <a:pt x="143672" y="935507"/>
                        <a:pt x="177923" y="929138"/>
                        <a:pt x="211786" y="923002"/>
                      </a:cubicBezTo>
                      <a:cubicBezTo>
                        <a:pt x="410070" y="887276"/>
                        <a:pt x="610062" y="860636"/>
                        <a:pt x="804075" y="846733"/>
                      </a:cubicBezTo>
                      <a:cubicBezTo>
                        <a:pt x="583268" y="894654"/>
                        <a:pt x="364246" y="950497"/>
                        <a:pt x="147400" y="1014028"/>
                      </a:cubicBezTo>
                      <a:cubicBezTo>
                        <a:pt x="140177" y="1016125"/>
                        <a:pt x="132876" y="1018300"/>
                        <a:pt x="126818" y="1022727"/>
                      </a:cubicBezTo>
                      <a:cubicBezTo>
                        <a:pt x="109343" y="1035464"/>
                        <a:pt x="108799" y="1062182"/>
                        <a:pt x="117653" y="1081909"/>
                      </a:cubicBezTo>
                      <a:cubicBezTo>
                        <a:pt x="131167" y="1111966"/>
                        <a:pt x="161225" y="1132005"/>
                        <a:pt x="192835" y="1141247"/>
                      </a:cubicBezTo>
                      <a:cubicBezTo>
                        <a:pt x="224446" y="1150489"/>
                        <a:pt x="257998" y="1150334"/>
                        <a:pt x="290929" y="1149790"/>
                      </a:cubicBezTo>
                      <a:cubicBezTo>
                        <a:pt x="494727" y="1146373"/>
                        <a:pt x="698059" y="1130218"/>
                        <a:pt x="901314" y="1114063"/>
                      </a:cubicBezTo>
                      <a:lnTo>
                        <a:pt x="903023" y="1115461"/>
                      </a:lnTo>
                      <a:lnTo>
                        <a:pt x="898130" y="1114296"/>
                      </a:lnTo>
                      <a:cubicBezTo>
                        <a:pt x="750950" y="1135500"/>
                        <a:pt x="591189" y="1161596"/>
                        <a:pt x="448204" y="1202681"/>
                      </a:cubicBezTo>
                      <a:cubicBezTo>
                        <a:pt x="420865" y="1210526"/>
                        <a:pt x="391430" y="1220778"/>
                        <a:pt x="376051" y="1244777"/>
                      </a:cubicBezTo>
                      <a:cubicBezTo>
                        <a:pt x="357489" y="1273747"/>
                        <a:pt x="369605" y="1317629"/>
                        <a:pt x="400361" y="1332929"/>
                      </a:cubicBezTo>
                      <a:cubicBezTo>
                        <a:pt x="418768" y="1342094"/>
                        <a:pt x="440282" y="1341550"/>
                        <a:pt x="460786" y="1340308"/>
                      </a:cubicBezTo>
                      <a:cubicBezTo>
                        <a:pt x="513212" y="1337123"/>
                        <a:pt x="565404" y="1330987"/>
                        <a:pt x="617518" y="1324774"/>
                      </a:cubicBezTo>
                      <a:cubicBezTo>
                        <a:pt x="732932" y="1311105"/>
                        <a:pt x="848345" y="1297435"/>
                        <a:pt x="962127" y="1285707"/>
                      </a:cubicBezTo>
                      <a:cubicBezTo>
                        <a:pt x="1099598" y="1280737"/>
                        <a:pt x="1235515" y="1310561"/>
                        <a:pt x="1371510" y="1330754"/>
                      </a:cubicBezTo>
                      <a:cubicBezTo>
                        <a:pt x="1507583" y="1350948"/>
                        <a:pt x="1649325" y="1361200"/>
                        <a:pt x="1780117" y="1318716"/>
                      </a:cubicBezTo>
                      <a:lnTo>
                        <a:pt x="1702683" y="422749"/>
                      </a:lnTo>
                      <a:close/>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46" name="Google Shape;446;g2d3b5114961_0_329"/>
                <p:cNvGrpSpPr/>
                <p:nvPr/>
              </p:nvGrpSpPr>
              <p:grpSpPr>
                <a:xfrm>
                  <a:off x="7590600" y="4164840"/>
                  <a:ext cx="1130803" cy="857756"/>
                  <a:chOff x="7590600" y="4164840"/>
                  <a:chExt cx="1130803" cy="857756"/>
                </a:xfrm>
              </p:grpSpPr>
              <p:sp>
                <p:nvSpPr>
                  <p:cNvPr id="447" name="Google Shape;447;g2d3b5114961_0_329"/>
                  <p:cNvSpPr/>
                  <p:nvPr/>
                </p:nvSpPr>
                <p:spPr>
                  <a:xfrm>
                    <a:off x="7590600" y="4354560"/>
                    <a:ext cx="732027" cy="540959"/>
                  </a:xfrm>
                  <a:custGeom>
                    <a:rect b="b" l="l" r="r" t="t"/>
                    <a:pathLst>
                      <a:path extrusionOk="0" h="851904" w="1152799">
                        <a:moveTo>
                          <a:pt x="901314" y="815970"/>
                        </a:moveTo>
                        <a:cubicBezTo>
                          <a:pt x="698137" y="832125"/>
                          <a:pt x="494727" y="848279"/>
                          <a:pt x="290928" y="851697"/>
                        </a:cubicBezTo>
                        <a:cubicBezTo>
                          <a:pt x="257998" y="852240"/>
                          <a:pt x="224445" y="852396"/>
                          <a:pt x="192835" y="843153"/>
                        </a:cubicBezTo>
                        <a:cubicBezTo>
                          <a:pt x="161224" y="833911"/>
                          <a:pt x="131167" y="813795"/>
                          <a:pt x="117653" y="783816"/>
                        </a:cubicBezTo>
                        <a:cubicBezTo>
                          <a:pt x="108799" y="764088"/>
                          <a:pt x="109343" y="737371"/>
                          <a:pt x="126818" y="724633"/>
                        </a:cubicBezTo>
                        <a:cubicBezTo>
                          <a:pt x="132876" y="720206"/>
                          <a:pt x="140254" y="718032"/>
                          <a:pt x="147400" y="715935"/>
                        </a:cubicBezTo>
                        <a:cubicBezTo>
                          <a:pt x="364246" y="652403"/>
                          <a:pt x="583267" y="596638"/>
                          <a:pt x="804075" y="548640"/>
                        </a:cubicBezTo>
                        <a:cubicBezTo>
                          <a:pt x="610063" y="562620"/>
                          <a:pt x="410147" y="589260"/>
                          <a:pt x="211786" y="624909"/>
                        </a:cubicBezTo>
                        <a:cubicBezTo>
                          <a:pt x="177923" y="630967"/>
                          <a:pt x="143594" y="637413"/>
                          <a:pt x="109343" y="634617"/>
                        </a:cubicBezTo>
                        <a:cubicBezTo>
                          <a:pt x="75014" y="631821"/>
                          <a:pt x="40142" y="618618"/>
                          <a:pt x="18550" y="591823"/>
                        </a:cubicBezTo>
                        <a:cubicBezTo>
                          <a:pt x="-3041" y="565028"/>
                          <a:pt x="-7468" y="523165"/>
                          <a:pt x="14278" y="496525"/>
                        </a:cubicBezTo>
                        <a:cubicBezTo>
                          <a:pt x="28958" y="478507"/>
                          <a:pt x="52025" y="470041"/>
                          <a:pt x="73927" y="462585"/>
                        </a:cubicBezTo>
                        <a:cubicBezTo>
                          <a:pt x="288365" y="389422"/>
                          <a:pt x="507852" y="331095"/>
                          <a:pt x="730369" y="288222"/>
                        </a:cubicBezTo>
                        <a:cubicBezTo>
                          <a:pt x="554763" y="303911"/>
                          <a:pt x="366732" y="336376"/>
                          <a:pt x="180486" y="376996"/>
                        </a:cubicBezTo>
                        <a:cubicBezTo>
                          <a:pt x="150895" y="383442"/>
                          <a:pt x="120605" y="390121"/>
                          <a:pt x="90625" y="386005"/>
                        </a:cubicBezTo>
                        <a:cubicBezTo>
                          <a:pt x="60645" y="381889"/>
                          <a:pt x="30511" y="364569"/>
                          <a:pt x="19948" y="336143"/>
                        </a:cubicBezTo>
                        <a:cubicBezTo>
                          <a:pt x="8609" y="305387"/>
                          <a:pt x="23365" y="269893"/>
                          <a:pt x="47365" y="247525"/>
                        </a:cubicBezTo>
                        <a:cubicBezTo>
                          <a:pt x="71286" y="225157"/>
                          <a:pt x="102819" y="213118"/>
                          <a:pt x="133497" y="201546"/>
                        </a:cubicBezTo>
                        <a:lnTo>
                          <a:pt x="404866" y="99491"/>
                        </a:lnTo>
                        <a:cubicBezTo>
                          <a:pt x="436632" y="87531"/>
                          <a:pt x="469252" y="77822"/>
                          <a:pt x="502493" y="71065"/>
                        </a:cubicBezTo>
                        <a:cubicBezTo>
                          <a:pt x="716544" y="27805"/>
                          <a:pt x="934478" y="3961"/>
                          <a:pt x="115280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8" name="Google Shape;448;g2d3b5114961_0_329"/>
                  <p:cNvSpPr/>
                  <p:nvPr/>
                </p:nvSpPr>
                <p:spPr>
                  <a:xfrm>
                    <a:off x="7824240" y="4874040"/>
                    <a:ext cx="897163" cy="148556"/>
                  </a:xfrm>
                  <a:custGeom>
                    <a:rect b="b" l="l" r="r" t="t"/>
                    <a:pathLst>
                      <a:path extrusionOk="0" h="233947" w="1412855">
                        <a:moveTo>
                          <a:pt x="530868" y="0"/>
                        </a:moveTo>
                        <a:cubicBezTo>
                          <a:pt x="383689" y="21203"/>
                          <a:pt x="223929" y="47299"/>
                          <a:pt x="80943" y="88385"/>
                        </a:cubicBezTo>
                        <a:cubicBezTo>
                          <a:pt x="53604" y="96230"/>
                          <a:pt x="24169" y="106482"/>
                          <a:pt x="8791" y="130481"/>
                        </a:cubicBezTo>
                        <a:cubicBezTo>
                          <a:pt x="-9772" y="159451"/>
                          <a:pt x="2344" y="203333"/>
                          <a:pt x="33101" y="218633"/>
                        </a:cubicBezTo>
                        <a:cubicBezTo>
                          <a:pt x="51508" y="227798"/>
                          <a:pt x="73021" y="227254"/>
                          <a:pt x="93525" y="226011"/>
                        </a:cubicBezTo>
                        <a:cubicBezTo>
                          <a:pt x="145951" y="222827"/>
                          <a:pt x="198143" y="216691"/>
                          <a:pt x="250257" y="210478"/>
                        </a:cubicBezTo>
                        <a:cubicBezTo>
                          <a:pt x="365671" y="196809"/>
                          <a:pt x="481084" y="183139"/>
                          <a:pt x="594866" y="171411"/>
                        </a:cubicBezTo>
                        <a:cubicBezTo>
                          <a:pt x="732337" y="166441"/>
                          <a:pt x="868254" y="196265"/>
                          <a:pt x="1004249" y="216458"/>
                        </a:cubicBezTo>
                        <a:cubicBezTo>
                          <a:pt x="1140322" y="236652"/>
                          <a:pt x="1282064" y="246904"/>
                          <a:pt x="1412855" y="20442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9" name="Google Shape;449;g2d3b5114961_0_329"/>
                  <p:cNvSpPr/>
                  <p:nvPr/>
                </p:nvSpPr>
                <p:spPr>
                  <a:xfrm>
                    <a:off x="7995240" y="4164840"/>
                    <a:ext cx="677433" cy="268445"/>
                  </a:xfrm>
                  <a:custGeom>
                    <a:rect b="b" l="l" r="r" t="t"/>
                    <a:pathLst>
                      <a:path extrusionOk="0" h="422748" w="1066824">
                        <a:moveTo>
                          <a:pt x="1066825" y="422749"/>
                        </a:moveTo>
                        <a:cubicBezTo>
                          <a:pt x="987216" y="378168"/>
                          <a:pt x="909937" y="329238"/>
                          <a:pt x="835532" y="276347"/>
                        </a:cubicBezTo>
                        <a:cubicBezTo>
                          <a:pt x="805086" y="254678"/>
                          <a:pt x="775029" y="232309"/>
                          <a:pt x="742098" y="214679"/>
                        </a:cubicBezTo>
                        <a:cubicBezTo>
                          <a:pt x="705906" y="195262"/>
                          <a:pt x="666839" y="181981"/>
                          <a:pt x="627928" y="168778"/>
                        </a:cubicBezTo>
                        <a:cubicBezTo>
                          <a:pt x="458070" y="111071"/>
                          <a:pt x="288135" y="53365"/>
                          <a:pt x="114626" y="7929"/>
                        </a:cubicBezTo>
                        <a:cubicBezTo>
                          <a:pt x="86278" y="551"/>
                          <a:pt x="54202" y="-6051"/>
                          <a:pt x="29348" y="9405"/>
                        </a:cubicBezTo>
                        <a:cubicBezTo>
                          <a:pt x="7679" y="22841"/>
                          <a:pt x="-2107" y="50569"/>
                          <a:pt x="378" y="75966"/>
                        </a:cubicBezTo>
                        <a:cubicBezTo>
                          <a:pt x="2863" y="101363"/>
                          <a:pt x="15678" y="124585"/>
                          <a:pt x="30901" y="145012"/>
                        </a:cubicBezTo>
                        <a:cubicBezTo>
                          <a:pt x="90782" y="225319"/>
                          <a:pt x="189808" y="271997"/>
                          <a:pt x="283785" y="309045"/>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450" name="Google Shape;450;g2d3b5114961_0_329"/>
              <p:cNvGrpSpPr/>
              <p:nvPr/>
            </p:nvGrpSpPr>
            <p:grpSpPr>
              <a:xfrm>
                <a:off x="7754760" y="5193000"/>
                <a:ext cx="1108056" cy="989042"/>
                <a:chOff x="7754760" y="5193000"/>
                <a:chExt cx="1108056" cy="989042"/>
              </a:xfrm>
            </p:grpSpPr>
            <p:sp>
              <p:nvSpPr>
                <p:cNvPr id="451" name="Google Shape;451;g2d3b5114961_0_329"/>
                <p:cNvSpPr/>
                <p:nvPr/>
              </p:nvSpPr>
              <p:spPr>
                <a:xfrm>
                  <a:off x="7754760" y="5193000"/>
                  <a:ext cx="1108056" cy="987873"/>
                </a:xfrm>
                <a:custGeom>
                  <a:rect b="b" l="l" r="r" t="t"/>
                  <a:pathLst>
                    <a:path extrusionOk="0" h="1555705" w="1738127">
                      <a:moveTo>
                        <a:pt x="1722267" y="805612"/>
                      </a:moveTo>
                      <a:cubicBezTo>
                        <a:pt x="1697258" y="775243"/>
                        <a:pt x="1655240" y="772292"/>
                        <a:pt x="1592951" y="774156"/>
                      </a:cubicBezTo>
                      <a:cubicBezTo>
                        <a:pt x="1380687" y="793262"/>
                        <a:pt x="1168345" y="812369"/>
                        <a:pt x="956082" y="831552"/>
                      </a:cubicBezTo>
                      <a:lnTo>
                        <a:pt x="956082" y="831319"/>
                      </a:lnTo>
                      <a:cubicBezTo>
                        <a:pt x="1149628" y="799243"/>
                        <a:pt x="1343795" y="770428"/>
                        <a:pt x="1538351" y="744954"/>
                      </a:cubicBezTo>
                      <a:cubicBezTo>
                        <a:pt x="1570661" y="738352"/>
                        <a:pt x="1606155" y="736255"/>
                        <a:pt x="1636289" y="720877"/>
                      </a:cubicBezTo>
                      <a:cubicBezTo>
                        <a:pt x="1658114" y="709770"/>
                        <a:pt x="1677142" y="690431"/>
                        <a:pt x="1681569" y="666355"/>
                      </a:cubicBezTo>
                      <a:cubicBezTo>
                        <a:pt x="1687938" y="631870"/>
                        <a:pt x="1662386" y="597930"/>
                        <a:pt x="1630698" y="582940"/>
                      </a:cubicBezTo>
                      <a:cubicBezTo>
                        <a:pt x="1609339" y="572843"/>
                        <a:pt x="1585806" y="569348"/>
                        <a:pt x="1561962" y="568106"/>
                      </a:cubicBezTo>
                      <a:lnTo>
                        <a:pt x="1562739" y="568106"/>
                      </a:lnTo>
                      <a:cubicBezTo>
                        <a:pt x="1593495" y="565620"/>
                        <a:pt x="1614543" y="527253"/>
                        <a:pt x="1616329" y="496497"/>
                      </a:cubicBezTo>
                      <a:cubicBezTo>
                        <a:pt x="1617727" y="473119"/>
                        <a:pt x="1610737" y="449353"/>
                        <a:pt x="1596913" y="430402"/>
                      </a:cubicBezTo>
                      <a:cubicBezTo>
                        <a:pt x="1563826" y="385044"/>
                        <a:pt x="1501382" y="374948"/>
                        <a:pt x="1445539" y="370288"/>
                      </a:cubicBezTo>
                      <a:cubicBezTo>
                        <a:pt x="1170598" y="347454"/>
                        <a:pt x="894647" y="368812"/>
                        <a:pt x="619861" y="398170"/>
                      </a:cubicBezTo>
                      <a:lnTo>
                        <a:pt x="619861" y="398170"/>
                      </a:lnTo>
                      <a:cubicBezTo>
                        <a:pt x="685723" y="334638"/>
                        <a:pt x="760205" y="249981"/>
                        <a:pt x="792670" y="194605"/>
                      </a:cubicBezTo>
                      <a:cubicBezTo>
                        <a:pt x="823116" y="142723"/>
                        <a:pt x="840979" y="80279"/>
                        <a:pt x="802922" y="33679"/>
                      </a:cubicBezTo>
                      <a:cubicBezTo>
                        <a:pt x="783893" y="10301"/>
                        <a:pt x="752749" y="-2592"/>
                        <a:pt x="722847" y="437"/>
                      </a:cubicBezTo>
                      <a:cubicBezTo>
                        <a:pt x="691082" y="3622"/>
                        <a:pt x="663510" y="22961"/>
                        <a:pt x="637725" y="41834"/>
                      </a:cubicBezTo>
                      <a:cubicBezTo>
                        <a:pt x="429033" y="194682"/>
                        <a:pt x="187799" y="414403"/>
                        <a:pt x="0" y="592260"/>
                      </a:cubicBezTo>
                      <a:lnTo>
                        <a:pt x="6990" y="1549739"/>
                      </a:lnTo>
                      <a:cubicBezTo>
                        <a:pt x="155878" y="1566360"/>
                        <a:pt x="351754" y="1547021"/>
                        <a:pt x="496137" y="1507023"/>
                      </a:cubicBezTo>
                      <a:cubicBezTo>
                        <a:pt x="636948" y="1468034"/>
                        <a:pt x="771622" y="1409783"/>
                        <a:pt x="902879" y="1345630"/>
                      </a:cubicBezTo>
                      <a:cubicBezTo>
                        <a:pt x="923384" y="1335611"/>
                        <a:pt x="945519" y="1329243"/>
                        <a:pt x="968198" y="1326757"/>
                      </a:cubicBezTo>
                      <a:cubicBezTo>
                        <a:pt x="1108775" y="1311224"/>
                        <a:pt x="1248420" y="1286759"/>
                        <a:pt x="1385891" y="1253440"/>
                      </a:cubicBezTo>
                      <a:cubicBezTo>
                        <a:pt x="1411521" y="1247226"/>
                        <a:pt x="1437772" y="1240392"/>
                        <a:pt x="1459286" y="1225091"/>
                      </a:cubicBezTo>
                      <a:cubicBezTo>
                        <a:pt x="1480800" y="1209791"/>
                        <a:pt x="1496800" y="1183927"/>
                        <a:pt x="1492916" y="1157831"/>
                      </a:cubicBezTo>
                      <a:cubicBezTo>
                        <a:pt x="1489111" y="1131891"/>
                        <a:pt x="1466587" y="1111853"/>
                        <a:pt x="1441889" y="1103154"/>
                      </a:cubicBezTo>
                      <a:cubicBezTo>
                        <a:pt x="1417191" y="1094533"/>
                        <a:pt x="1390240" y="1095154"/>
                        <a:pt x="1364066" y="1096086"/>
                      </a:cubicBezTo>
                      <a:cubicBezTo>
                        <a:pt x="1183413" y="1102610"/>
                        <a:pt x="1003070" y="1118299"/>
                        <a:pt x="824048" y="1143075"/>
                      </a:cubicBezTo>
                      <a:cubicBezTo>
                        <a:pt x="1009283" y="1101911"/>
                        <a:pt x="1201043" y="1055932"/>
                        <a:pt x="1392493" y="1010031"/>
                      </a:cubicBezTo>
                      <a:cubicBezTo>
                        <a:pt x="1471402" y="991080"/>
                        <a:pt x="1550390" y="972207"/>
                        <a:pt x="1628057" y="948674"/>
                      </a:cubicBezTo>
                      <a:cubicBezTo>
                        <a:pt x="1674735" y="934539"/>
                        <a:pt x="1727859" y="911549"/>
                        <a:pt x="1736946" y="862852"/>
                      </a:cubicBezTo>
                      <a:cubicBezTo>
                        <a:pt x="1740752" y="842736"/>
                        <a:pt x="1735238" y="821378"/>
                        <a:pt x="1722267" y="805612"/>
                      </a:cubicBezTo>
                      <a:close/>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2" name="Google Shape;452;g2d3b5114961_0_329"/>
                <p:cNvSpPr/>
                <p:nvPr/>
              </p:nvSpPr>
              <p:spPr>
                <a:xfrm>
                  <a:off x="8030520" y="5422320"/>
                  <a:ext cx="754191" cy="131702"/>
                </a:xfrm>
                <a:custGeom>
                  <a:rect b="b" l="l" r="r" t="t"/>
                  <a:pathLst>
                    <a:path extrusionOk="0" h="207405" w="1183045">
                      <a:moveTo>
                        <a:pt x="0" y="58285"/>
                      </a:moveTo>
                      <a:cubicBezTo>
                        <a:pt x="336143" y="19995"/>
                        <a:pt x="674927" y="-18372"/>
                        <a:pt x="1012079" y="9588"/>
                      </a:cubicBezTo>
                      <a:cubicBezTo>
                        <a:pt x="1068000" y="14248"/>
                        <a:pt x="1130444" y="24345"/>
                        <a:pt x="1163453" y="69702"/>
                      </a:cubicBezTo>
                      <a:cubicBezTo>
                        <a:pt x="1177277" y="88653"/>
                        <a:pt x="1184268" y="112419"/>
                        <a:pt x="1182870" y="135797"/>
                      </a:cubicBezTo>
                      <a:cubicBezTo>
                        <a:pt x="1181083" y="166631"/>
                        <a:pt x="1160035" y="204920"/>
                        <a:pt x="1129279" y="207406"/>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3" name="Google Shape;453;g2d3b5114961_0_329"/>
                <p:cNvSpPr/>
                <p:nvPr/>
              </p:nvSpPr>
              <p:spPr>
                <a:xfrm>
                  <a:off x="8322120" y="5552280"/>
                  <a:ext cx="502439" cy="171628"/>
                </a:xfrm>
                <a:custGeom>
                  <a:rect b="b" l="l" r="r" t="t"/>
                  <a:pathLst>
                    <a:path extrusionOk="0" h="270281" w="791242">
                      <a:moveTo>
                        <a:pt x="43106" y="270281"/>
                      </a:moveTo>
                      <a:cubicBezTo>
                        <a:pt x="243875" y="236729"/>
                        <a:pt x="445265" y="206827"/>
                        <a:pt x="647044" y="180420"/>
                      </a:cubicBezTo>
                      <a:cubicBezTo>
                        <a:pt x="679354" y="173818"/>
                        <a:pt x="714848" y="171722"/>
                        <a:pt x="744983" y="156343"/>
                      </a:cubicBezTo>
                      <a:cubicBezTo>
                        <a:pt x="766807" y="145237"/>
                        <a:pt x="785835" y="125898"/>
                        <a:pt x="790262" y="101821"/>
                      </a:cubicBezTo>
                      <a:cubicBezTo>
                        <a:pt x="796631" y="67337"/>
                        <a:pt x="771079" y="33397"/>
                        <a:pt x="739390" y="18407"/>
                      </a:cubicBezTo>
                      <a:cubicBezTo>
                        <a:pt x="707702" y="3417"/>
                        <a:pt x="671354" y="2951"/>
                        <a:pt x="636249" y="2796"/>
                      </a:cubicBezTo>
                      <a:cubicBezTo>
                        <a:pt x="424140" y="1864"/>
                        <a:pt x="212109" y="932"/>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4" name="Google Shape;454;g2d3b5114961_0_329"/>
                <p:cNvSpPr/>
                <p:nvPr/>
              </p:nvSpPr>
              <p:spPr>
                <a:xfrm>
                  <a:off x="7759080" y="5685480"/>
                  <a:ext cx="1099247" cy="496562"/>
                </a:xfrm>
                <a:custGeom>
                  <a:rect b="b" l="l" r="r" t="t"/>
                  <a:pathLst>
                    <a:path extrusionOk="0" h="781987" w="1731098">
                      <a:moveTo>
                        <a:pt x="0" y="776021"/>
                      </a:moveTo>
                      <a:cubicBezTo>
                        <a:pt x="148888" y="792642"/>
                        <a:pt x="344764" y="773303"/>
                        <a:pt x="489147" y="733304"/>
                      </a:cubicBezTo>
                      <a:cubicBezTo>
                        <a:pt x="629957" y="694315"/>
                        <a:pt x="764632" y="636065"/>
                        <a:pt x="895889" y="571912"/>
                      </a:cubicBezTo>
                      <a:cubicBezTo>
                        <a:pt x="916393" y="561893"/>
                        <a:pt x="938451" y="555524"/>
                        <a:pt x="961207" y="553039"/>
                      </a:cubicBezTo>
                      <a:cubicBezTo>
                        <a:pt x="1101785" y="537506"/>
                        <a:pt x="1241430" y="513041"/>
                        <a:pt x="1378901" y="479721"/>
                      </a:cubicBezTo>
                      <a:cubicBezTo>
                        <a:pt x="1404531" y="473508"/>
                        <a:pt x="1430782" y="466673"/>
                        <a:pt x="1452296" y="451373"/>
                      </a:cubicBezTo>
                      <a:cubicBezTo>
                        <a:pt x="1473810" y="436072"/>
                        <a:pt x="1489809" y="410210"/>
                        <a:pt x="1485926" y="384113"/>
                      </a:cubicBezTo>
                      <a:cubicBezTo>
                        <a:pt x="1482120" y="358173"/>
                        <a:pt x="1459597" y="338134"/>
                        <a:pt x="1434899" y="329436"/>
                      </a:cubicBezTo>
                      <a:cubicBezTo>
                        <a:pt x="1410123" y="320815"/>
                        <a:pt x="1383250" y="321436"/>
                        <a:pt x="1357076" y="322368"/>
                      </a:cubicBezTo>
                      <a:cubicBezTo>
                        <a:pt x="1176423" y="328892"/>
                        <a:pt x="996080" y="344581"/>
                        <a:pt x="817057" y="369357"/>
                      </a:cubicBezTo>
                      <a:cubicBezTo>
                        <a:pt x="1002293" y="328193"/>
                        <a:pt x="1194053" y="282214"/>
                        <a:pt x="1385503" y="236313"/>
                      </a:cubicBezTo>
                      <a:cubicBezTo>
                        <a:pt x="1464412" y="217362"/>
                        <a:pt x="1543399" y="198489"/>
                        <a:pt x="1621066" y="174956"/>
                      </a:cubicBezTo>
                      <a:cubicBezTo>
                        <a:pt x="1667744" y="160820"/>
                        <a:pt x="1720869" y="137831"/>
                        <a:pt x="1729956" y="89134"/>
                      </a:cubicBezTo>
                      <a:cubicBezTo>
                        <a:pt x="1733684" y="69018"/>
                        <a:pt x="1728170" y="47660"/>
                        <a:pt x="1715199" y="31893"/>
                      </a:cubicBezTo>
                      <a:cubicBezTo>
                        <a:pt x="1690190" y="1526"/>
                        <a:pt x="1648172" y="-1426"/>
                        <a:pt x="1585961" y="438"/>
                      </a:cubicBezTo>
                      <a:cubicBezTo>
                        <a:pt x="1373697" y="19544"/>
                        <a:pt x="1161355" y="38650"/>
                        <a:pt x="949091" y="57834"/>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5" name="Google Shape;455;g2d3b5114961_0_329"/>
                <p:cNvSpPr/>
                <p:nvPr/>
              </p:nvSpPr>
              <p:spPr>
                <a:xfrm>
                  <a:off x="7754760" y="5193000"/>
                  <a:ext cx="523551" cy="376084"/>
                </a:xfrm>
                <a:custGeom>
                  <a:rect b="b" l="l" r="r" t="t"/>
                  <a:pathLst>
                    <a:path extrusionOk="0" h="592259" w="824490">
                      <a:moveTo>
                        <a:pt x="0" y="592260"/>
                      </a:moveTo>
                      <a:cubicBezTo>
                        <a:pt x="187799" y="414480"/>
                        <a:pt x="429033" y="194682"/>
                        <a:pt x="637725" y="41833"/>
                      </a:cubicBezTo>
                      <a:cubicBezTo>
                        <a:pt x="663510" y="22960"/>
                        <a:pt x="691004" y="3621"/>
                        <a:pt x="722847" y="437"/>
                      </a:cubicBezTo>
                      <a:cubicBezTo>
                        <a:pt x="752827" y="-2592"/>
                        <a:pt x="783893" y="10300"/>
                        <a:pt x="802922" y="33678"/>
                      </a:cubicBezTo>
                      <a:cubicBezTo>
                        <a:pt x="840901" y="80278"/>
                        <a:pt x="823116" y="142723"/>
                        <a:pt x="792670" y="194605"/>
                      </a:cubicBezTo>
                      <a:cubicBezTo>
                        <a:pt x="760205" y="249981"/>
                        <a:pt x="685723" y="334638"/>
                        <a:pt x="619861" y="39817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6" name="Google Shape;456;g2d3b5114961_0_329"/>
              <p:cNvGrpSpPr/>
              <p:nvPr/>
            </p:nvGrpSpPr>
            <p:grpSpPr>
              <a:xfrm>
                <a:off x="5092920" y="2235240"/>
                <a:ext cx="2974434" cy="2034965"/>
                <a:chOff x="5092920" y="2235240"/>
                <a:chExt cx="2974434" cy="2034965"/>
              </a:xfrm>
            </p:grpSpPr>
            <p:grpSp>
              <p:nvGrpSpPr>
                <p:cNvPr id="457" name="Google Shape;457;g2d3b5114961_0_329"/>
                <p:cNvGrpSpPr/>
                <p:nvPr/>
              </p:nvGrpSpPr>
              <p:grpSpPr>
                <a:xfrm>
                  <a:off x="5092920" y="2235240"/>
                  <a:ext cx="1719180" cy="2034965"/>
                  <a:chOff x="5092920" y="2235240"/>
                  <a:chExt cx="1719180" cy="2034965"/>
                </a:xfrm>
              </p:grpSpPr>
              <p:sp>
                <p:nvSpPr>
                  <p:cNvPr id="458" name="Google Shape;458;g2d3b5114961_0_329"/>
                  <p:cNvSpPr/>
                  <p:nvPr/>
                </p:nvSpPr>
                <p:spPr>
                  <a:xfrm>
                    <a:off x="5114160" y="2235240"/>
                    <a:ext cx="1697940" cy="2034965"/>
                  </a:xfrm>
                  <a:custGeom>
                    <a:rect b="b" l="l" r="r" t="t"/>
                    <a:pathLst>
                      <a:path extrusionOk="0" h="3192102" w="2663436">
                        <a:moveTo>
                          <a:pt x="2234481" y="27249"/>
                        </a:moveTo>
                        <a:cubicBezTo>
                          <a:pt x="2020508" y="-33332"/>
                          <a:pt x="1785488" y="11482"/>
                          <a:pt x="1590466" y="118352"/>
                        </a:cubicBezTo>
                        <a:cubicBezTo>
                          <a:pt x="1395444" y="225222"/>
                          <a:pt x="1237081" y="389643"/>
                          <a:pt x="1107221" y="570141"/>
                        </a:cubicBezTo>
                        <a:cubicBezTo>
                          <a:pt x="987381" y="736659"/>
                          <a:pt x="889288" y="918711"/>
                          <a:pt x="816048" y="1110316"/>
                        </a:cubicBezTo>
                        <a:cubicBezTo>
                          <a:pt x="732478" y="1328871"/>
                          <a:pt x="681062" y="1560085"/>
                          <a:pt x="577998" y="1770175"/>
                        </a:cubicBezTo>
                        <a:cubicBezTo>
                          <a:pt x="451556" y="2027952"/>
                          <a:pt x="247758" y="2247128"/>
                          <a:pt x="0" y="2392055"/>
                        </a:cubicBezTo>
                        <a:lnTo>
                          <a:pt x="7611" y="2398424"/>
                        </a:lnTo>
                        <a:cubicBezTo>
                          <a:pt x="52503" y="2451625"/>
                          <a:pt x="404645" y="2676394"/>
                          <a:pt x="537223" y="2739693"/>
                        </a:cubicBezTo>
                        <a:cubicBezTo>
                          <a:pt x="750497" y="2625289"/>
                          <a:pt x="921287" y="2456441"/>
                          <a:pt x="1046952" y="2258701"/>
                        </a:cubicBezTo>
                        <a:cubicBezTo>
                          <a:pt x="969518" y="2476945"/>
                          <a:pt x="852939" y="2677792"/>
                          <a:pt x="703663" y="2850446"/>
                        </a:cubicBezTo>
                        <a:cubicBezTo>
                          <a:pt x="855813" y="3017507"/>
                          <a:pt x="1053864" y="3106514"/>
                          <a:pt x="1247022" y="3192103"/>
                        </a:cubicBezTo>
                        <a:cubicBezTo>
                          <a:pt x="1529187" y="2945044"/>
                          <a:pt x="1786808" y="2657055"/>
                          <a:pt x="1870456" y="2301340"/>
                        </a:cubicBezTo>
                        <a:cubicBezTo>
                          <a:pt x="1984005" y="1818406"/>
                          <a:pt x="1872941" y="999407"/>
                          <a:pt x="2404184" y="1042668"/>
                        </a:cubicBezTo>
                        <a:lnTo>
                          <a:pt x="2663436" y="622256"/>
                        </a:lnTo>
                        <a:cubicBezTo>
                          <a:pt x="2639670" y="300947"/>
                          <a:pt x="2448454" y="87751"/>
                          <a:pt x="2234481" y="27249"/>
                        </a:cubicBezTo>
                        <a:close/>
                      </a:path>
                    </a:pathLst>
                  </a:custGeom>
                  <a:solidFill>
                    <a:srgbClr val="31454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59" name="Google Shape;459;g2d3b5114961_0_329"/>
                  <p:cNvSpPr/>
                  <p:nvPr/>
                </p:nvSpPr>
                <p:spPr>
                  <a:xfrm>
                    <a:off x="5092920" y="2363040"/>
                    <a:ext cx="1035856" cy="1290500"/>
                  </a:xfrm>
                  <a:custGeom>
                    <a:rect b="b" l="l" r="r" t="t"/>
                    <a:pathLst>
                      <a:path extrusionOk="0" h="2024313" w="1624872">
                        <a:moveTo>
                          <a:pt x="0" y="2024314"/>
                        </a:moveTo>
                        <a:cubicBezTo>
                          <a:pt x="258631" y="1881174"/>
                          <a:pt x="439673" y="1629532"/>
                          <a:pt x="577765" y="1368183"/>
                        </a:cubicBezTo>
                        <a:cubicBezTo>
                          <a:pt x="715857" y="1106833"/>
                          <a:pt x="820319" y="827698"/>
                          <a:pt x="974488" y="575435"/>
                        </a:cubicBezTo>
                        <a:cubicBezTo>
                          <a:pt x="1128658" y="323173"/>
                          <a:pt x="1344184" y="92579"/>
                          <a:pt x="1624872"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0" name="Google Shape;460;g2d3b5114961_0_329"/>
                <p:cNvGrpSpPr/>
                <p:nvPr/>
              </p:nvGrpSpPr>
              <p:grpSpPr>
                <a:xfrm>
                  <a:off x="6655680" y="2676240"/>
                  <a:ext cx="1411674" cy="1384181"/>
                  <a:chOff x="6655680" y="2676240"/>
                  <a:chExt cx="1411674" cy="1384181"/>
                </a:xfrm>
              </p:grpSpPr>
              <p:grpSp>
                <p:nvGrpSpPr>
                  <p:cNvPr id="461" name="Google Shape;461;g2d3b5114961_0_329"/>
                  <p:cNvGrpSpPr/>
                  <p:nvPr/>
                </p:nvGrpSpPr>
                <p:grpSpPr>
                  <a:xfrm>
                    <a:off x="6655680" y="2676240"/>
                    <a:ext cx="1411674" cy="1378632"/>
                    <a:chOff x="6655680" y="2676240"/>
                    <a:chExt cx="1411674" cy="1378632"/>
                  </a:xfrm>
                </p:grpSpPr>
                <p:sp>
                  <p:nvSpPr>
                    <p:cNvPr id="462" name="Google Shape;462;g2d3b5114961_0_329"/>
                    <p:cNvSpPr/>
                    <p:nvPr/>
                  </p:nvSpPr>
                  <p:spPr>
                    <a:xfrm>
                      <a:off x="6655680" y="2676240"/>
                      <a:ext cx="1411674" cy="1378632"/>
                    </a:xfrm>
                    <a:custGeom>
                      <a:rect b="b" l="l" r="r" t="t"/>
                      <a:pathLst>
                        <a:path extrusionOk="0" h="2171074" w="2214390">
                          <a:moveTo>
                            <a:pt x="2094137" y="761292"/>
                          </a:moveTo>
                          <a:cubicBezTo>
                            <a:pt x="1954880" y="469342"/>
                            <a:pt x="1652755" y="171100"/>
                            <a:pt x="1370124" y="0"/>
                          </a:cubicBezTo>
                          <a:lnTo>
                            <a:pt x="775039" y="122792"/>
                          </a:lnTo>
                          <a:cubicBezTo>
                            <a:pt x="477186" y="184226"/>
                            <a:pt x="240146" y="409616"/>
                            <a:pt x="163722" y="703896"/>
                          </a:cubicBezTo>
                          <a:lnTo>
                            <a:pt x="0" y="1334398"/>
                          </a:lnTo>
                          <a:cubicBezTo>
                            <a:pt x="160848" y="1549225"/>
                            <a:pt x="460566" y="1901289"/>
                            <a:pt x="697062" y="2028275"/>
                          </a:cubicBezTo>
                          <a:cubicBezTo>
                            <a:pt x="1090834" y="2239607"/>
                            <a:pt x="1771352" y="2281081"/>
                            <a:pt x="2107884" y="1695239"/>
                          </a:cubicBezTo>
                          <a:cubicBezTo>
                            <a:pt x="2268965" y="1414861"/>
                            <a:pt x="2233394" y="1053321"/>
                            <a:pt x="2094137" y="761292"/>
                          </a:cubicBezTo>
                          <a:close/>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3" name="Google Shape;463;g2d3b5114961_0_329"/>
                    <p:cNvSpPr/>
                    <p:nvPr/>
                  </p:nvSpPr>
                  <p:spPr>
                    <a:xfrm rot="-2480055">
                      <a:off x="7021447" y="3610220"/>
                      <a:ext cx="309074" cy="171181"/>
                    </a:xfrm>
                    <a:custGeom>
                      <a:rect b="b" l="l" r="r" t="t"/>
                      <a:pathLst>
                        <a:path extrusionOk="0" h="269183" w="486020">
                          <a:moveTo>
                            <a:pt x="486021" y="134592"/>
                          </a:moveTo>
                          <a:cubicBezTo>
                            <a:pt x="486021" y="208925"/>
                            <a:pt x="377221" y="269183"/>
                            <a:pt x="243011" y="269183"/>
                          </a:cubicBezTo>
                          <a:cubicBezTo>
                            <a:pt x="108800" y="269183"/>
                            <a:pt x="0" y="208924"/>
                            <a:pt x="0" y="134592"/>
                          </a:cubicBezTo>
                          <a:cubicBezTo>
                            <a:pt x="0" y="60259"/>
                            <a:pt x="108800" y="0"/>
                            <a:pt x="243011" y="0"/>
                          </a:cubicBezTo>
                          <a:cubicBezTo>
                            <a:pt x="377222" y="0"/>
                            <a:pt x="486021" y="60259"/>
                            <a:pt x="486021" y="134592"/>
                          </a:cubicBezTo>
                          <a:close/>
                        </a:path>
                      </a:pathLst>
                    </a:custGeom>
                    <a:solidFill>
                      <a:srgbClr val="EFE2D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4" name="Google Shape;464;g2d3b5114961_0_329"/>
                    <p:cNvSpPr/>
                    <p:nvPr/>
                  </p:nvSpPr>
                  <p:spPr>
                    <a:xfrm rot="-2480055">
                      <a:off x="7568647" y="3128180"/>
                      <a:ext cx="309074" cy="171181"/>
                    </a:xfrm>
                    <a:custGeom>
                      <a:rect b="b" l="l" r="r" t="t"/>
                      <a:pathLst>
                        <a:path extrusionOk="0" h="269183" w="486020">
                          <a:moveTo>
                            <a:pt x="486021" y="134592"/>
                          </a:moveTo>
                          <a:cubicBezTo>
                            <a:pt x="486021" y="208924"/>
                            <a:pt x="377221" y="269183"/>
                            <a:pt x="243010" y="269183"/>
                          </a:cubicBezTo>
                          <a:cubicBezTo>
                            <a:pt x="108799" y="269183"/>
                            <a:pt x="0" y="208924"/>
                            <a:pt x="0" y="134592"/>
                          </a:cubicBezTo>
                          <a:cubicBezTo>
                            <a:pt x="0" y="60259"/>
                            <a:pt x="108800" y="0"/>
                            <a:pt x="243010" y="0"/>
                          </a:cubicBezTo>
                          <a:cubicBezTo>
                            <a:pt x="377221" y="0"/>
                            <a:pt x="486021" y="60259"/>
                            <a:pt x="486021" y="134592"/>
                          </a:cubicBezTo>
                          <a:close/>
                        </a:path>
                      </a:pathLst>
                    </a:custGeom>
                    <a:solidFill>
                      <a:srgbClr val="EFE2D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5" name="Google Shape;465;g2d3b5114961_0_329"/>
                    <p:cNvSpPr/>
                    <p:nvPr/>
                  </p:nvSpPr>
                  <p:spPr>
                    <a:xfrm>
                      <a:off x="7712640" y="2743920"/>
                      <a:ext cx="279652" cy="269122"/>
                    </a:xfrm>
                    <a:custGeom>
                      <a:rect b="b" l="l" r="r" t="t"/>
                      <a:pathLst>
                        <a:path extrusionOk="0" h="423814" w="440397">
                          <a:moveTo>
                            <a:pt x="0" y="101496"/>
                          </a:moveTo>
                          <a:cubicBezTo>
                            <a:pt x="69590" y="37964"/>
                            <a:pt x="176304" y="-15470"/>
                            <a:pt x="268418" y="4102"/>
                          </a:cubicBezTo>
                          <a:cubicBezTo>
                            <a:pt x="357036" y="22897"/>
                            <a:pt x="429188" y="102506"/>
                            <a:pt x="439285" y="192522"/>
                          </a:cubicBezTo>
                          <a:cubicBezTo>
                            <a:pt x="449382" y="282538"/>
                            <a:pt x="389578" y="385835"/>
                            <a:pt x="307329" y="423814"/>
                          </a:cubicBezTo>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6" name="Google Shape;466;g2d3b5114961_0_329"/>
                    <p:cNvSpPr/>
                    <p:nvPr/>
                  </p:nvSpPr>
                  <p:spPr>
                    <a:xfrm>
                      <a:off x="6660720" y="3651480"/>
                      <a:ext cx="271080" cy="276814"/>
                    </a:xfrm>
                    <a:custGeom>
                      <a:rect b="b" l="l" r="r" t="t"/>
                      <a:pathLst>
                        <a:path extrusionOk="0" h="435928" w="426897">
                          <a:moveTo>
                            <a:pt x="116773" y="0"/>
                          </a:moveTo>
                          <a:cubicBezTo>
                            <a:pt x="38873" y="46367"/>
                            <a:pt x="-17824" y="183683"/>
                            <a:pt x="5165" y="271369"/>
                          </a:cubicBezTo>
                          <a:cubicBezTo>
                            <a:pt x="28155" y="359055"/>
                            <a:pt x="110715" y="427014"/>
                            <a:pt x="201042" y="435091"/>
                          </a:cubicBezTo>
                          <a:cubicBezTo>
                            <a:pt x="291369" y="443168"/>
                            <a:pt x="383559" y="392141"/>
                            <a:pt x="426897" y="312532"/>
                          </a:cubicBezTo>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67" name="Google Shape;467;g2d3b5114961_0_329"/>
                  <p:cNvGrpSpPr/>
                  <p:nvPr/>
                </p:nvGrpSpPr>
                <p:grpSpPr>
                  <a:xfrm>
                    <a:off x="7712640" y="2743920"/>
                    <a:ext cx="279652" cy="269122"/>
                    <a:chOff x="7712640" y="2743920"/>
                    <a:chExt cx="279652" cy="269122"/>
                  </a:xfrm>
                </p:grpSpPr>
                <p:sp>
                  <p:nvSpPr>
                    <p:cNvPr id="468" name="Google Shape;468;g2d3b5114961_0_329"/>
                    <p:cNvSpPr/>
                    <p:nvPr/>
                  </p:nvSpPr>
                  <p:spPr>
                    <a:xfrm>
                      <a:off x="7712640" y="2743920"/>
                      <a:ext cx="279652" cy="269122"/>
                    </a:xfrm>
                    <a:custGeom>
                      <a:rect b="b" l="l" r="r" t="t"/>
                      <a:pathLst>
                        <a:path extrusionOk="0" h="423814" w="440397">
                          <a:moveTo>
                            <a:pt x="0" y="101496"/>
                          </a:moveTo>
                          <a:cubicBezTo>
                            <a:pt x="69590" y="37964"/>
                            <a:pt x="176304" y="-15470"/>
                            <a:pt x="268418" y="4102"/>
                          </a:cubicBezTo>
                          <a:cubicBezTo>
                            <a:pt x="357036" y="22897"/>
                            <a:pt x="429188" y="102506"/>
                            <a:pt x="439285" y="192522"/>
                          </a:cubicBezTo>
                          <a:cubicBezTo>
                            <a:pt x="449382" y="282538"/>
                            <a:pt x="389578" y="385835"/>
                            <a:pt x="307329" y="423814"/>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9" name="Google Shape;469;g2d3b5114961_0_329"/>
                    <p:cNvSpPr/>
                    <p:nvPr/>
                  </p:nvSpPr>
                  <p:spPr>
                    <a:xfrm>
                      <a:off x="7820640" y="2835000"/>
                      <a:ext cx="86061" cy="70837"/>
                    </a:xfrm>
                    <a:custGeom>
                      <a:rect b="b" l="l" r="r" t="t"/>
                      <a:pathLst>
                        <a:path extrusionOk="0" h="111995" w="135529">
                          <a:moveTo>
                            <a:pt x="135529" y="0"/>
                          </a:moveTo>
                          <a:cubicBezTo>
                            <a:pt x="93123" y="40542"/>
                            <a:pt x="47765" y="77978"/>
                            <a:pt x="0" y="111996"/>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70" name="Google Shape;470;g2d3b5114961_0_329"/>
                  <p:cNvSpPr/>
                  <p:nvPr/>
                </p:nvSpPr>
                <p:spPr>
                  <a:xfrm>
                    <a:off x="6714000" y="2731320"/>
                    <a:ext cx="1353221" cy="1329101"/>
                  </a:xfrm>
                  <a:custGeom>
                    <a:rect b="b" l="l" r="r" t="t"/>
                    <a:pathLst>
                      <a:path extrusionOk="0" h="2084864" w="2122699">
                        <a:moveTo>
                          <a:pt x="1419831" y="0"/>
                        </a:moveTo>
                        <a:cubicBezTo>
                          <a:pt x="1666191" y="209623"/>
                          <a:pt x="1863233" y="382976"/>
                          <a:pt x="2002490" y="675004"/>
                        </a:cubicBezTo>
                        <a:cubicBezTo>
                          <a:pt x="2141747" y="966955"/>
                          <a:pt x="2177241" y="1328573"/>
                          <a:pt x="2016159" y="1609028"/>
                        </a:cubicBezTo>
                        <a:cubicBezTo>
                          <a:pt x="1679705" y="2194871"/>
                          <a:pt x="999109" y="2153396"/>
                          <a:pt x="605337" y="1942064"/>
                        </a:cubicBezTo>
                        <a:cubicBezTo>
                          <a:pt x="368841" y="1815157"/>
                          <a:pt x="160849" y="1589534"/>
                          <a:pt x="0" y="1374707"/>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71" name="Google Shape;471;g2d3b5114961_0_329"/>
                  <p:cNvGrpSpPr/>
                  <p:nvPr/>
                </p:nvGrpSpPr>
                <p:grpSpPr>
                  <a:xfrm>
                    <a:off x="6660720" y="3651480"/>
                    <a:ext cx="271080" cy="276814"/>
                    <a:chOff x="6660720" y="3651480"/>
                    <a:chExt cx="271080" cy="276814"/>
                  </a:xfrm>
                </p:grpSpPr>
                <p:sp>
                  <p:nvSpPr>
                    <p:cNvPr id="472" name="Google Shape;472;g2d3b5114961_0_329"/>
                    <p:cNvSpPr/>
                    <p:nvPr/>
                  </p:nvSpPr>
                  <p:spPr>
                    <a:xfrm>
                      <a:off x="6660720" y="3651480"/>
                      <a:ext cx="271080" cy="276814"/>
                    </a:xfrm>
                    <a:custGeom>
                      <a:rect b="b" l="l" r="r" t="t"/>
                      <a:pathLst>
                        <a:path extrusionOk="0" h="435928" w="426897">
                          <a:moveTo>
                            <a:pt x="116773" y="0"/>
                          </a:moveTo>
                          <a:cubicBezTo>
                            <a:pt x="38873" y="46367"/>
                            <a:pt x="-17824" y="183683"/>
                            <a:pt x="5165" y="271369"/>
                          </a:cubicBezTo>
                          <a:cubicBezTo>
                            <a:pt x="28155" y="359055"/>
                            <a:pt x="110715" y="427014"/>
                            <a:pt x="201042" y="435091"/>
                          </a:cubicBezTo>
                          <a:cubicBezTo>
                            <a:pt x="291369" y="443168"/>
                            <a:pt x="383559" y="392141"/>
                            <a:pt x="426897" y="312532"/>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3" name="Google Shape;473;g2d3b5114961_0_329"/>
                    <p:cNvSpPr/>
                    <p:nvPr/>
                  </p:nvSpPr>
                  <p:spPr>
                    <a:xfrm>
                      <a:off x="6774480" y="3769560"/>
                      <a:ext cx="69539" cy="67644"/>
                    </a:xfrm>
                    <a:custGeom>
                      <a:rect b="b" l="l" r="r" t="t"/>
                      <a:pathLst>
                        <a:path extrusionOk="0" h="106947" w="109510">
                          <a:moveTo>
                            <a:pt x="109511" y="0"/>
                          </a:moveTo>
                          <a:cubicBezTo>
                            <a:pt x="58483" y="50251"/>
                            <a:pt x="51105" y="56775"/>
                            <a:pt x="0" y="106948"/>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474" name="Google Shape;474;g2d3b5114961_0_329"/>
                <p:cNvGrpSpPr/>
                <p:nvPr/>
              </p:nvGrpSpPr>
              <p:grpSpPr>
                <a:xfrm>
                  <a:off x="6541920" y="2554200"/>
                  <a:ext cx="1093100" cy="1089572"/>
                  <a:chOff x="6541920" y="2554200"/>
                  <a:chExt cx="1093100" cy="1089572"/>
                </a:xfrm>
              </p:grpSpPr>
              <p:sp>
                <p:nvSpPr>
                  <p:cNvPr id="475" name="Google Shape;475;g2d3b5114961_0_329"/>
                  <p:cNvSpPr/>
                  <p:nvPr/>
                </p:nvSpPr>
                <p:spPr>
                  <a:xfrm>
                    <a:off x="6541920" y="2554200"/>
                    <a:ext cx="1093100" cy="1089572"/>
                  </a:xfrm>
                  <a:custGeom>
                    <a:rect b="b" l="l" r="r" t="t"/>
                    <a:pathLst>
                      <a:path extrusionOk="0" h="1709132" w="1721418">
                        <a:moveTo>
                          <a:pt x="689767" y="653094"/>
                        </a:moveTo>
                        <a:cubicBezTo>
                          <a:pt x="738153" y="993120"/>
                          <a:pt x="614119" y="1433648"/>
                          <a:pt x="297004" y="1709133"/>
                        </a:cubicBezTo>
                        <a:cubicBezTo>
                          <a:pt x="-74632" y="1294857"/>
                          <a:pt x="5054" y="971063"/>
                          <a:pt x="11500" y="877163"/>
                        </a:cubicBezTo>
                        <a:cubicBezTo>
                          <a:pt x="24238" y="696976"/>
                          <a:pt x="86294" y="543273"/>
                          <a:pt x="200620" y="403627"/>
                        </a:cubicBezTo>
                        <a:cubicBezTo>
                          <a:pt x="249394" y="343824"/>
                          <a:pt x="287684" y="275632"/>
                          <a:pt x="344847" y="223751"/>
                        </a:cubicBezTo>
                        <a:cubicBezTo>
                          <a:pt x="485192" y="96299"/>
                          <a:pt x="824674" y="-65715"/>
                          <a:pt x="1205398" y="27797"/>
                        </a:cubicBezTo>
                        <a:cubicBezTo>
                          <a:pt x="1393275" y="73931"/>
                          <a:pt x="1562201" y="175131"/>
                          <a:pt x="1721418" y="285418"/>
                        </a:cubicBezTo>
                        <a:cubicBezTo>
                          <a:pt x="1377974" y="571932"/>
                          <a:pt x="1057365" y="681753"/>
                          <a:pt x="689767" y="653094"/>
                        </a:cubicBezTo>
                        <a:close/>
                      </a:path>
                    </a:pathLst>
                  </a:custGeom>
                  <a:solidFill>
                    <a:srgbClr val="31454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6" name="Google Shape;476;g2d3b5114961_0_329"/>
                  <p:cNvSpPr/>
                  <p:nvPr/>
                </p:nvSpPr>
                <p:spPr>
                  <a:xfrm>
                    <a:off x="6824520" y="2955240"/>
                    <a:ext cx="172610" cy="666737"/>
                  </a:xfrm>
                  <a:custGeom>
                    <a:rect b="b" l="l" r="r" t="t"/>
                    <a:pathLst>
                      <a:path extrusionOk="0" h="1049980" w="271826">
                        <a:moveTo>
                          <a:pt x="247991" y="0"/>
                        </a:moveTo>
                        <a:cubicBezTo>
                          <a:pt x="319833" y="363793"/>
                          <a:pt x="227021" y="756788"/>
                          <a:pt x="0" y="1049981"/>
                        </a:cubicBezTo>
                      </a:path>
                    </a:pathLst>
                  </a:custGeom>
                  <a:noFill/>
                  <a:ln cap="flat" cmpd="sng" w="9525">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77" name="Google Shape;477;g2d3b5114961_0_329"/>
                <p:cNvGrpSpPr/>
                <p:nvPr/>
              </p:nvGrpSpPr>
              <p:grpSpPr>
                <a:xfrm>
                  <a:off x="6459120" y="2480040"/>
                  <a:ext cx="404468" cy="434088"/>
                  <a:chOff x="6459120" y="2480040"/>
                  <a:chExt cx="404468" cy="434088"/>
                </a:xfrm>
              </p:grpSpPr>
              <p:sp>
                <p:nvSpPr>
                  <p:cNvPr id="478" name="Google Shape;478;g2d3b5114961_0_329"/>
                  <p:cNvSpPr/>
                  <p:nvPr/>
                </p:nvSpPr>
                <p:spPr>
                  <a:xfrm>
                    <a:off x="6459120" y="2480040"/>
                    <a:ext cx="404468" cy="434088"/>
                  </a:xfrm>
                  <a:custGeom>
                    <a:rect b="b" l="l" r="r" t="t"/>
                    <a:pathLst>
                      <a:path extrusionOk="0" h="683603" w="636958">
                        <a:moveTo>
                          <a:pt x="218303" y="680911"/>
                        </a:moveTo>
                        <a:cubicBezTo>
                          <a:pt x="142577" y="671669"/>
                          <a:pt x="75551" y="619787"/>
                          <a:pt x="38814" y="552916"/>
                        </a:cubicBezTo>
                        <a:cubicBezTo>
                          <a:pt x="2000" y="486044"/>
                          <a:pt x="-6621" y="406125"/>
                          <a:pt x="4563" y="330633"/>
                        </a:cubicBezTo>
                        <a:cubicBezTo>
                          <a:pt x="19398" y="231064"/>
                          <a:pt x="69337" y="135611"/>
                          <a:pt x="148247" y="73089"/>
                        </a:cubicBezTo>
                        <a:cubicBezTo>
                          <a:pt x="227157" y="10567"/>
                          <a:pt x="335269" y="-16228"/>
                          <a:pt x="432431" y="10023"/>
                        </a:cubicBezTo>
                        <a:cubicBezTo>
                          <a:pt x="529592" y="36352"/>
                          <a:pt x="611609" y="118136"/>
                          <a:pt x="636851" y="222132"/>
                        </a:cubicBezTo>
                        <a:cubicBezTo>
                          <a:pt x="638870" y="254208"/>
                          <a:pt x="612075" y="279838"/>
                          <a:pt x="588386" y="301508"/>
                        </a:cubicBezTo>
                        <a:cubicBezTo>
                          <a:pt x="470643" y="409232"/>
                          <a:pt x="375501" y="539091"/>
                          <a:pt x="281602" y="670581"/>
                        </a:cubicBezTo>
                        <a:cubicBezTo>
                          <a:pt x="273602" y="678892"/>
                          <a:pt x="261796" y="682775"/>
                          <a:pt x="250302" y="683474"/>
                        </a:cubicBezTo>
                        <a:cubicBezTo>
                          <a:pt x="238807" y="684173"/>
                          <a:pt x="227312" y="681921"/>
                          <a:pt x="215973" y="679746"/>
                        </a:cubicBezTo>
                      </a:path>
                    </a:pathLst>
                  </a:custGeom>
                  <a:solidFill>
                    <a:srgbClr val="FAF2E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g2d3b5114961_0_329"/>
                  <p:cNvSpPr/>
                  <p:nvPr/>
                </p:nvSpPr>
                <p:spPr>
                  <a:xfrm>
                    <a:off x="6459120" y="2480040"/>
                    <a:ext cx="404468" cy="434088"/>
                  </a:xfrm>
                  <a:custGeom>
                    <a:rect b="b" l="l" r="r" t="t"/>
                    <a:pathLst>
                      <a:path extrusionOk="0" h="683603" w="636958">
                        <a:moveTo>
                          <a:pt x="218303" y="680911"/>
                        </a:moveTo>
                        <a:cubicBezTo>
                          <a:pt x="142577" y="671669"/>
                          <a:pt x="75551" y="619787"/>
                          <a:pt x="38814" y="552916"/>
                        </a:cubicBezTo>
                        <a:cubicBezTo>
                          <a:pt x="2000" y="486044"/>
                          <a:pt x="-6621" y="406125"/>
                          <a:pt x="4563" y="330633"/>
                        </a:cubicBezTo>
                        <a:cubicBezTo>
                          <a:pt x="19398" y="231064"/>
                          <a:pt x="69337" y="135611"/>
                          <a:pt x="148247" y="73089"/>
                        </a:cubicBezTo>
                        <a:cubicBezTo>
                          <a:pt x="227157" y="10567"/>
                          <a:pt x="335269" y="-16228"/>
                          <a:pt x="432431" y="10023"/>
                        </a:cubicBezTo>
                        <a:cubicBezTo>
                          <a:pt x="529592" y="36352"/>
                          <a:pt x="611609" y="118136"/>
                          <a:pt x="636851" y="222132"/>
                        </a:cubicBezTo>
                        <a:cubicBezTo>
                          <a:pt x="638870" y="254208"/>
                          <a:pt x="612075" y="279838"/>
                          <a:pt x="588386" y="301508"/>
                        </a:cubicBezTo>
                        <a:cubicBezTo>
                          <a:pt x="470643" y="409232"/>
                          <a:pt x="375501" y="539091"/>
                          <a:pt x="281602" y="670581"/>
                        </a:cubicBezTo>
                        <a:cubicBezTo>
                          <a:pt x="273602" y="678892"/>
                          <a:pt x="261796" y="682775"/>
                          <a:pt x="250302" y="683474"/>
                        </a:cubicBezTo>
                        <a:cubicBezTo>
                          <a:pt x="238807" y="684173"/>
                          <a:pt x="227312" y="681921"/>
                          <a:pt x="215973" y="679746"/>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80" name="Google Shape;480;g2d3b5114961_0_329"/>
                <p:cNvGrpSpPr/>
                <p:nvPr/>
              </p:nvGrpSpPr>
              <p:grpSpPr>
                <a:xfrm>
                  <a:off x="6932880" y="2938680"/>
                  <a:ext cx="639764" cy="678384"/>
                  <a:chOff x="6932880" y="2938680"/>
                  <a:chExt cx="639764" cy="678384"/>
                </a:xfrm>
              </p:grpSpPr>
              <p:sp>
                <p:nvSpPr>
                  <p:cNvPr id="481" name="Google Shape;481;g2d3b5114961_0_329"/>
                  <p:cNvSpPr/>
                  <p:nvPr/>
                </p:nvSpPr>
                <p:spPr>
                  <a:xfrm>
                    <a:off x="7402680" y="3083040"/>
                    <a:ext cx="130457" cy="132989"/>
                  </a:xfrm>
                  <a:custGeom>
                    <a:rect b="b" l="l" r="r" t="t"/>
                    <a:pathLst>
                      <a:path extrusionOk="0" h="209432" w="205444">
                        <a:moveTo>
                          <a:pt x="192304" y="0"/>
                        </a:moveTo>
                        <a:cubicBezTo>
                          <a:pt x="217390" y="53823"/>
                          <a:pt x="205740" y="122636"/>
                          <a:pt x="164343" y="165275"/>
                        </a:cubicBezTo>
                        <a:cubicBezTo>
                          <a:pt x="122947" y="207915"/>
                          <a:pt x="54522" y="221506"/>
                          <a:pt x="0" y="197973"/>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2" name="Google Shape;482;g2d3b5114961_0_329"/>
                  <p:cNvSpPr/>
                  <p:nvPr/>
                </p:nvSpPr>
                <p:spPr>
                  <a:xfrm>
                    <a:off x="7099200" y="3403440"/>
                    <a:ext cx="137909" cy="126315"/>
                  </a:xfrm>
                  <a:custGeom>
                    <a:rect b="b" l="l" r="r" t="t"/>
                    <a:pathLst>
                      <a:path extrusionOk="0" h="198921" w="217180">
                        <a:moveTo>
                          <a:pt x="214750" y="0"/>
                        </a:moveTo>
                        <a:cubicBezTo>
                          <a:pt x="224691" y="56542"/>
                          <a:pt x="203643" y="117588"/>
                          <a:pt x="160849" y="155878"/>
                        </a:cubicBezTo>
                        <a:cubicBezTo>
                          <a:pt x="118054" y="194168"/>
                          <a:pt x="55143" y="208536"/>
                          <a:pt x="0" y="192381"/>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3" name="Google Shape;483;g2d3b5114961_0_329"/>
                  <p:cNvSpPr/>
                  <p:nvPr/>
                </p:nvSpPr>
                <p:spPr>
                  <a:xfrm>
                    <a:off x="7389000" y="3369600"/>
                    <a:ext cx="91939" cy="67409"/>
                  </a:xfrm>
                  <a:custGeom>
                    <a:rect b="b" l="l" r="r" t="t"/>
                    <a:pathLst>
                      <a:path extrusionOk="0" h="106576" w="144786">
                        <a:moveTo>
                          <a:pt x="143298" y="27183"/>
                        </a:moveTo>
                        <a:cubicBezTo>
                          <a:pt x="150133" y="56386"/>
                          <a:pt x="132736" y="88773"/>
                          <a:pt x="105397" y="100890"/>
                        </a:cubicBezTo>
                        <a:cubicBezTo>
                          <a:pt x="77980" y="113006"/>
                          <a:pt x="43574" y="105084"/>
                          <a:pt x="22759" y="83570"/>
                        </a:cubicBezTo>
                        <a:cubicBezTo>
                          <a:pt x="1945" y="61978"/>
                          <a:pt x="-4968" y="28659"/>
                          <a:pt x="3575"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84" name="Google Shape;484;g2d3b5114961_0_329"/>
                  <p:cNvGrpSpPr/>
                  <p:nvPr/>
                </p:nvGrpSpPr>
                <p:grpSpPr>
                  <a:xfrm>
                    <a:off x="6932880" y="2938680"/>
                    <a:ext cx="639764" cy="678384"/>
                    <a:chOff x="6932880" y="2938680"/>
                    <a:chExt cx="639764" cy="678384"/>
                  </a:xfrm>
                </p:grpSpPr>
                <p:sp>
                  <p:nvSpPr>
                    <p:cNvPr id="485" name="Google Shape;485;g2d3b5114961_0_329"/>
                    <p:cNvSpPr/>
                    <p:nvPr/>
                  </p:nvSpPr>
                  <p:spPr>
                    <a:xfrm>
                      <a:off x="7323120" y="2938680"/>
                      <a:ext cx="223757" cy="136655"/>
                    </a:xfrm>
                    <a:custGeom>
                      <a:rect b="b" l="l" r="r" t="t"/>
                      <a:pathLst>
                        <a:path extrusionOk="0" h="215205" w="352373">
                          <a:moveTo>
                            <a:pt x="352373" y="38342"/>
                          </a:moveTo>
                          <a:cubicBezTo>
                            <a:pt x="332646" y="-83751"/>
                            <a:pt x="57472" y="121290"/>
                            <a:pt x="6988" y="160745"/>
                          </a:cubicBezTo>
                          <a:cubicBezTo>
                            <a:pt x="-56466" y="320661"/>
                            <a:pt x="332568" y="81757"/>
                            <a:pt x="352373" y="38342"/>
                          </a:cubicBezTo>
                          <a:close/>
                        </a:path>
                      </a:pathLst>
                    </a:custGeom>
                    <a:solidFill>
                      <a:srgbClr val="31454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6" name="Google Shape;486;g2d3b5114961_0_329"/>
                    <p:cNvSpPr/>
                    <p:nvPr/>
                  </p:nvSpPr>
                  <p:spPr>
                    <a:xfrm>
                      <a:off x="6932880" y="3310920"/>
                      <a:ext cx="128175" cy="226049"/>
                    </a:xfrm>
                    <a:custGeom>
                      <a:rect b="b" l="l" r="r" t="t"/>
                      <a:pathLst>
                        <a:path extrusionOk="0" h="355982" w="201851">
                          <a:moveTo>
                            <a:pt x="171897" y="578"/>
                          </a:moveTo>
                          <a:cubicBezTo>
                            <a:pt x="83279" y="12694"/>
                            <a:pt x="47396" y="203833"/>
                            <a:pt x="9262" y="277539"/>
                          </a:cubicBezTo>
                          <a:cubicBezTo>
                            <a:pt x="-15281" y="315518"/>
                            <a:pt x="11514" y="382312"/>
                            <a:pt x="59512" y="345032"/>
                          </a:cubicBezTo>
                          <a:cubicBezTo>
                            <a:pt x="87162" y="311868"/>
                            <a:pt x="273252" y="-15577"/>
                            <a:pt x="171897" y="578"/>
                          </a:cubicBezTo>
                          <a:close/>
                        </a:path>
                      </a:pathLst>
                    </a:custGeom>
                    <a:solidFill>
                      <a:srgbClr val="31454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7" name="Google Shape;487;g2d3b5114961_0_329"/>
                    <p:cNvSpPr/>
                    <p:nvPr/>
                  </p:nvSpPr>
                  <p:spPr>
                    <a:xfrm>
                      <a:off x="7415640" y="3507840"/>
                      <a:ext cx="157004" cy="109224"/>
                    </a:xfrm>
                    <a:custGeom>
                      <a:rect b="b" l="l" r="r" t="t"/>
                      <a:pathLst>
                        <a:path extrusionOk="0" h="172006" w="247250">
                          <a:moveTo>
                            <a:pt x="243564" y="0"/>
                          </a:moveTo>
                          <a:cubicBezTo>
                            <a:pt x="155334" y="58250"/>
                            <a:pt x="95530" y="74250"/>
                            <a:pt x="0" y="35106"/>
                          </a:cubicBezTo>
                          <a:cubicBezTo>
                            <a:pt x="42639" y="238049"/>
                            <a:pt x="279446" y="206206"/>
                            <a:pt x="243564" y="0"/>
                          </a:cubicBezTo>
                          <a:close/>
                        </a:path>
                      </a:pathLst>
                    </a:custGeom>
                    <a:solidFill>
                      <a:srgbClr val="31454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grpSp>
            <p:nvGrpSpPr>
              <p:cNvPr id="488" name="Google Shape;488;g2d3b5114961_0_329"/>
              <p:cNvGrpSpPr/>
              <p:nvPr/>
            </p:nvGrpSpPr>
            <p:grpSpPr>
              <a:xfrm>
                <a:off x="4726440" y="2952000"/>
                <a:ext cx="5944432" cy="3651609"/>
                <a:chOff x="4726440" y="2952000"/>
                <a:chExt cx="5944432" cy="3651609"/>
              </a:xfrm>
            </p:grpSpPr>
            <p:sp>
              <p:nvSpPr>
                <p:cNvPr id="489" name="Google Shape;489;g2d3b5114961_0_329"/>
                <p:cNvSpPr/>
                <p:nvPr/>
              </p:nvSpPr>
              <p:spPr>
                <a:xfrm>
                  <a:off x="8598600" y="3649320"/>
                  <a:ext cx="2072272" cy="1605706"/>
                </a:xfrm>
                <a:custGeom>
                  <a:rect b="b" l="l" r="r" t="t"/>
                  <a:pathLst>
                    <a:path extrusionOk="0" h="2528671" w="3250622">
                      <a:moveTo>
                        <a:pt x="2258247" y="0"/>
                      </a:moveTo>
                      <a:lnTo>
                        <a:pt x="2008626" y="1030409"/>
                      </a:lnTo>
                      <a:cubicBezTo>
                        <a:pt x="1277778" y="1018060"/>
                        <a:pt x="762457" y="1011458"/>
                        <a:pt x="17165" y="975187"/>
                      </a:cubicBezTo>
                      <a:cubicBezTo>
                        <a:pt x="38678" y="1456879"/>
                        <a:pt x="23611" y="1965753"/>
                        <a:pt x="0" y="2447288"/>
                      </a:cubicBezTo>
                      <a:cubicBezTo>
                        <a:pt x="3396069" y="2946455"/>
                        <a:pt x="4099656" y="1027846"/>
                        <a:pt x="2258247" y="0"/>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g2d3b5114961_0_329"/>
                <p:cNvSpPr/>
                <p:nvPr/>
              </p:nvSpPr>
              <p:spPr>
                <a:xfrm>
                  <a:off x="5701680" y="4507200"/>
                  <a:ext cx="2089457" cy="1758544"/>
                </a:xfrm>
                <a:custGeom>
                  <a:rect b="b" l="l" r="r" t="t"/>
                  <a:pathLst>
                    <a:path extrusionOk="0" h="2758500" w="3277579">
                      <a:moveTo>
                        <a:pt x="3269392" y="1392726"/>
                      </a:moveTo>
                      <a:cubicBezTo>
                        <a:pt x="2156268" y="1392726"/>
                        <a:pt x="1589920" y="1233586"/>
                        <a:pt x="1109393" y="654034"/>
                      </a:cubicBezTo>
                      <a:lnTo>
                        <a:pt x="385148" y="0"/>
                      </a:lnTo>
                      <a:cubicBezTo>
                        <a:pt x="-409541" y="1193743"/>
                        <a:pt x="-210170" y="2758500"/>
                        <a:pt x="3268460" y="2758500"/>
                      </a:cubicBezTo>
                      <a:cubicBezTo>
                        <a:pt x="3288420" y="2367991"/>
                        <a:pt x="3269392" y="1794264"/>
                        <a:pt x="3269392" y="1392726"/>
                      </a:cubicBezTo>
                      <a:close/>
                    </a:path>
                  </a:pathLst>
                </a:cu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91" name="Google Shape;491;g2d3b5114961_0_329"/>
                <p:cNvGrpSpPr/>
                <p:nvPr/>
              </p:nvGrpSpPr>
              <p:grpSpPr>
                <a:xfrm>
                  <a:off x="4726440" y="2952000"/>
                  <a:ext cx="5900762" cy="3651609"/>
                  <a:chOff x="4726440" y="2952000"/>
                  <a:chExt cx="5900762" cy="3651609"/>
                </a:xfrm>
              </p:grpSpPr>
              <p:sp>
                <p:nvSpPr>
                  <p:cNvPr id="492" name="Google Shape;492;g2d3b5114961_0_329"/>
                  <p:cNvSpPr/>
                  <p:nvPr/>
                </p:nvSpPr>
                <p:spPr>
                  <a:xfrm>
                    <a:off x="4726440" y="2952000"/>
                    <a:ext cx="5900762" cy="3651609"/>
                  </a:xfrm>
                  <a:custGeom>
                    <a:rect b="b" l="l" r="r" t="t"/>
                    <a:pathLst>
                      <a:path extrusionOk="0" h="5728014" w="9256098">
                        <a:moveTo>
                          <a:pt x="4794670" y="3733680"/>
                        </a:moveTo>
                        <a:cubicBezTo>
                          <a:pt x="4684616" y="3738418"/>
                          <a:pt x="4575183" y="3718380"/>
                          <a:pt x="4465129" y="3728399"/>
                        </a:cubicBezTo>
                        <a:cubicBezTo>
                          <a:pt x="4357948" y="3738107"/>
                          <a:pt x="4252243" y="3766455"/>
                          <a:pt x="4150655" y="3801173"/>
                        </a:cubicBezTo>
                        <a:cubicBezTo>
                          <a:pt x="3846899" y="3905014"/>
                          <a:pt x="3577084" y="4111375"/>
                          <a:pt x="3394721" y="4375210"/>
                        </a:cubicBezTo>
                        <a:cubicBezTo>
                          <a:pt x="3267270" y="4559591"/>
                          <a:pt x="3164982" y="4798806"/>
                          <a:pt x="3187428" y="5029322"/>
                        </a:cubicBezTo>
                        <a:cubicBezTo>
                          <a:pt x="3212748" y="5289196"/>
                          <a:pt x="3451108" y="5464024"/>
                          <a:pt x="3700807" y="5477306"/>
                        </a:cubicBezTo>
                        <a:cubicBezTo>
                          <a:pt x="4030814" y="5494858"/>
                          <a:pt x="4227545" y="5232188"/>
                          <a:pt x="4335658" y="4950956"/>
                        </a:cubicBezTo>
                        <a:cubicBezTo>
                          <a:pt x="4342803" y="4932316"/>
                          <a:pt x="4349638" y="4913598"/>
                          <a:pt x="4356162" y="4894725"/>
                        </a:cubicBezTo>
                        <a:cubicBezTo>
                          <a:pt x="4529127" y="4396258"/>
                          <a:pt x="4526330" y="3300842"/>
                          <a:pt x="3758358" y="3315055"/>
                        </a:cubicBezTo>
                        <a:cubicBezTo>
                          <a:pt x="3416313" y="3321423"/>
                          <a:pt x="3099276" y="3521106"/>
                          <a:pt x="2803753" y="3671702"/>
                        </a:cubicBezTo>
                        <a:cubicBezTo>
                          <a:pt x="2439883" y="3857093"/>
                          <a:pt x="2107079" y="4099259"/>
                          <a:pt x="1789421" y="4354317"/>
                        </a:cubicBezTo>
                        <a:cubicBezTo>
                          <a:pt x="1474326" y="4607279"/>
                          <a:pt x="1116591" y="4876318"/>
                          <a:pt x="936870" y="5249275"/>
                        </a:cubicBezTo>
                        <a:cubicBezTo>
                          <a:pt x="895085" y="5336029"/>
                          <a:pt x="863397" y="5429540"/>
                          <a:pt x="851048" y="5525304"/>
                        </a:cubicBezTo>
                        <a:cubicBezTo>
                          <a:pt x="843203" y="5586272"/>
                          <a:pt x="843281" y="5665648"/>
                          <a:pt x="899745" y="5704792"/>
                        </a:cubicBezTo>
                        <a:cubicBezTo>
                          <a:pt x="961257" y="5747509"/>
                          <a:pt x="1052827" y="5722655"/>
                          <a:pt x="1116281" y="5698889"/>
                        </a:cubicBezTo>
                        <a:cubicBezTo>
                          <a:pt x="1210879" y="5663395"/>
                          <a:pt x="1294138" y="5601728"/>
                          <a:pt x="1367223" y="5532993"/>
                        </a:cubicBezTo>
                        <a:cubicBezTo>
                          <a:pt x="1519140" y="5390086"/>
                          <a:pt x="1642475" y="5213238"/>
                          <a:pt x="1748180" y="5034370"/>
                        </a:cubicBezTo>
                        <a:cubicBezTo>
                          <a:pt x="2067469" y="4494118"/>
                          <a:pt x="2202377" y="3859811"/>
                          <a:pt x="2214803" y="3237310"/>
                        </a:cubicBezTo>
                        <a:cubicBezTo>
                          <a:pt x="2217367" y="3110091"/>
                          <a:pt x="2210532" y="2947457"/>
                          <a:pt x="2082459" y="2880119"/>
                        </a:cubicBezTo>
                        <a:cubicBezTo>
                          <a:pt x="2000753" y="2837169"/>
                          <a:pt x="1898077" y="2842528"/>
                          <a:pt x="1809848" y="2856819"/>
                        </a:cubicBezTo>
                        <a:cubicBezTo>
                          <a:pt x="1692260" y="2875770"/>
                          <a:pt x="1580341" y="2918720"/>
                          <a:pt x="1468035" y="2957088"/>
                        </a:cubicBezTo>
                        <a:cubicBezTo>
                          <a:pt x="1150454" y="3065666"/>
                          <a:pt x="831476" y="3166555"/>
                          <a:pt x="543952" y="3344724"/>
                        </a:cubicBezTo>
                        <a:cubicBezTo>
                          <a:pt x="277943" y="3509533"/>
                          <a:pt x="16593" y="3761562"/>
                          <a:pt x="516" y="4094444"/>
                        </a:cubicBezTo>
                        <a:cubicBezTo>
                          <a:pt x="-5076" y="4210012"/>
                          <a:pt x="34534" y="4320377"/>
                          <a:pt x="131929" y="4387870"/>
                        </a:cubicBezTo>
                        <a:cubicBezTo>
                          <a:pt x="225983" y="4453032"/>
                          <a:pt x="346911" y="4471129"/>
                          <a:pt x="458985" y="4471206"/>
                        </a:cubicBezTo>
                        <a:cubicBezTo>
                          <a:pt x="778118" y="4471595"/>
                          <a:pt x="1071700" y="4324726"/>
                          <a:pt x="1322720" y="4137937"/>
                        </a:cubicBezTo>
                        <a:cubicBezTo>
                          <a:pt x="1852564" y="3743621"/>
                          <a:pt x="2212629" y="3170206"/>
                          <a:pt x="2591178" y="2640439"/>
                        </a:cubicBezTo>
                        <a:cubicBezTo>
                          <a:pt x="2812063" y="2331324"/>
                          <a:pt x="3013687" y="2005666"/>
                          <a:pt x="3161487" y="1655232"/>
                        </a:cubicBezTo>
                        <a:cubicBezTo>
                          <a:pt x="3210573" y="1538965"/>
                          <a:pt x="3256629" y="1418037"/>
                          <a:pt x="3284978" y="1294624"/>
                        </a:cubicBezTo>
                        <a:cubicBezTo>
                          <a:pt x="3297172" y="1241422"/>
                          <a:pt x="3351771" y="1065040"/>
                          <a:pt x="3328549" y="1024110"/>
                        </a:cubicBezTo>
                        <a:cubicBezTo>
                          <a:pt x="3213679" y="821244"/>
                          <a:pt x="2759327" y="1576711"/>
                          <a:pt x="2728493" y="1634806"/>
                        </a:cubicBezTo>
                        <a:cubicBezTo>
                          <a:pt x="2492774" y="2078673"/>
                          <a:pt x="2541704" y="2845325"/>
                          <a:pt x="3101839" y="3026056"/>
                        </a:cubicBezTo>
                        <a:cubicBezTo>
                          <a:pt x="3487067" y="3150323"/>
                          <a:pt x="3902974" y="2890449"/>
                          <a:pt x="4205177" y="2672671"/>
                        </a:cubicBezTo>
                        <a:cubicBezTo>
                          <a:pt x="4507069" y="2455048"/>
                          <a:pt x="4744264" y="2166592"/>
                          <a:pt x="4988993" y="1889787"/>
                        </a:cubicBezTo>
                        <a:cubicBezTo>
                          <a:pt x="5411502" y="1411902"/>
                          <a:pt x="5882630" y="827690"/>
                          <a:pt x="6032993" y="191675"/>
                        </a:cubicBezTo>
                        <a:cubicBezTo>
                          <a:pt x="6149261" y="-299880"/>
                          <a:pt x="5501906" y="296214"/>
                          <a:pt x="5408861" y="406346"/>
                        </a:cubicBezTo>
                        <a:cubicBezTo>
                          <a:pt x="5101144" y="770760"/>
                          <a:pt x="4867056" y="1179056"/>
                          <a:pt x="4732847" y="1639078"/>
                        </a:cubicBezTo>
                        <a:cubicBezTo>
                          <a:pt x="4626987" y="2001938"/>
                          <a:pt x="4365948" y="3172458"/>
                          <a:pt x="5127318" y="3002756"/>
                        </a:cubicBezTo>
                        <a:cubicBezTo>
                          <a:pt x="5618717" y="2893167"/>
                          <a:pt x="6038042" y="2390584"/>
                          <a:pt x="6336749" y="2044810"/>
                        </a:cubicBezTo>
                        <a:cubicBezTo>
                          <a:pt x="6509403" y="1844895"/>
                          <a:pt x="6668465" y="1633563"/>
                          <a:pt x="6811373" y="1411358"/>
                        </a:cubicBezTo>
                        <a:cubicBezTo>
                          <a:pt x="6919097" y="1243908"/>
                          <a:pt x="7029617" y="1066050"/>
                          <a:pt x="7116060" y="886484"/>
                        </a:cubicBezTo>
                        <a:cubicBezTo>
                          <a:pt x="7159554" y="796079"/>
                          <a:pt x="7192873" y="493489"/>
                          <a:pt x="7009734" y="608591"/>
                        </a:cubicBezTo>
                        <a:cubicBezTo>
                          <a:pt x="6972609" y="631891"/>
                          <a:pt x="6956066" y="675152"/>
                          <a:pt x="6937348" y="712898"/>
                        </a:cubicBezTo>
                        <a:cubicBezTo>
                          <a:pt x="6735492" y="1120106"/>
                          <a:pt x="6655262" y="1587895"/>
                          <a:pt x="6648660" y="2039373"/>
                        </a:cubicBezTo>
                        <a:cubicBezTo>
                          <a:pt x="6645631" y="2245580"/>
                          <a:pt x="6595147" y="2784744"/>
                          <a:pt x="6858594" y="2863421"/>
                        </a:cubicBezTo>
                        <a:cubicBezTo>
                          <a:pt x="7061305" y="2924001"/>
                          <a:pt x="7336713" y="2756706"/>
                          <a:pt x="7488086" y="2633915"/>
                        </a:cubicBezTo>
                        <a:cubicBezTo>
                          <a:pt x="7892808" y="2305461"/>
                          <a:pt x="8144761" y="1756122"/>
                          <a:pt x="8278503" y="1261849"/>
                        </a:cubicBezTo>
                        <a:cubicBezTo>
                          <a:pt x="8313298" y="1133232"/>
                          <a:pt x="8361451" y="628241"/>
                          <a:pt x="8094976" y="867222"/>
                        </a:cubicBezTo>
                        <a:cubicBezTo>
                          <a:pt x="7848616" y="1088108"/>
                          <a:pt x="7695379" y="1387747"/>
                          <a:pt x="7547967" y="1678532"/>
                        </a:cubicBezTo>
                        <a:cubicBezTo>
                          <a:pt x="7254618" y="2257230"/>
                          <a:pt x="7103323" y="2962369"/>
                          <a:pt x="7171592" y="3609335"/>
                        </a:cubicBezTo>
                        <a:cubicBezTo>
                          <a:pt x="7200640" y="3884354"/>
                          <a:pt x="7219823" y="4286437"/>
                          <a:pt x="7439000" y="4489458"/>
                        </a:cubicBezTo>
                        <a:cubicBezTo>
                          <a:pt x="7798365" y="4822261"/>
                          <a:pt x="8062278" y="4256923"/>
                          <a:pt x="8169614" y="3984467"/>
                        </a:cubicBezTo>
                        <a:cubicBezTo>
                          <a:pt x="8537600" y="3050288"/>
                          <a:pt x="8946983" y="2136846"/>
                          <a:pt x="9256098" y="1179988"/>
                        </a:cubicBezTo>
                      </a:path>
                    </a:pathLst>
                  </a:custGeom>
                  <a:noFill/>
                  <a:ln cap="flat" cmpd="sng" w="9525">
                    <a:solidFill>
                      <a:srgbClr val="21B7A9"/>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3" name="Google Shape;493;g2d3b5114961_0_329"/>
                  <p:cNvSpPr/>
                  <p:nvPr/>
                </p:nvSpPr>
                <p:spPr>
                  <a:xfrm>
                    <a:off x="4726440" y="2952000"/>
                    <a:ext cx="5900762" cy="3651609"/>
                  </a:xfrm>
                  <a:custGeom>
                    <a:rect b="b" l="l" r="r" t="t"/>
                    <a:pathLst>
                      <a:path extrusionOk="0" h="5728014" w="9256098">
                        <a:moveTo>
                          <a:pt x="4794670" y="3733680"/>
                        </a:moveTo>
                        <a:cubicBezTo>
                          <a:pt x="4684616" y="3738418"/>
                          <a:pt x="4575183" y="3718380"/>
                          <a:pt x="4465129" y="3728399"/>
                        </a:cubicBezTo>
                        <a:cubicBezTo>
                          <a:pt x="4357948" y="3738107"/>
                          <a:pt x="4252243" y="3766455"/>
                          <a:pt x="4150655" y="3801173"/>
                        </a:cubicBezTo>
                        <a:cubicBezTo>
                          <a:pt x="3846899" y="3905014"/>
                          <a:pt x="3577084" y="4111375"/>
                          <a:pt x="3394721" y="4375210"/>
                        </a:cubicBezTo>
                        <a:cubicBezTo>
                          <a:pt x="3267270" y="4559591"/>
                          <a:pt x="3164982" y="4798806"/>
                          <a:pt x="3187428" y="5029322"/>
                        </a:cubicBezTo>
                        <a:cubicBezTo>
                          <a:pt x="3212748" y="5289196"/>
                          <a:pt x="3451108" y="5464024"/>
                          <a:pt x="3700807" y="5477306"/>
                        </a:cubicBezTo>
                        <a:cubicBezTo>
                          <a:pt x="4030814" y="5494858"/>
                          <a:pt x="4227545" y="5232188"/>
                          <a:pt x="4335658" y="4950956"/>
                        </a:cubicBezTo>
                        <a:cubicBezTo>
                          <a:pt x="4342803" y="4932316"/>
                          <a:pt x="4349638" y="4913598"/>
                          <a:pt x="4356162" y="4894725"/>
                        </a:cubicBezTo>
                        <a:cubicBezTo>
                          <a:pt x="4529127" y="4396258"/>
                          <a:pt x="4526330" y="3300842"/>
                          <a:pt x="3758358" y="3315055"/>
                        </a:cubicBezTo>
                        <a:cubicBezTo>
                          <a:pt x="3416313" y="3321423"/>
                          <a:pt x="3099276" y="3521106"/>
                          <a:pt x="2803753" y="3671702"/>
                        </a:cubicBezTo>
                        <a:cubicBezTo>
                          <a:pt x="2439883" y="3857093"/>
                          <a:pt x="2107079" y="4099259"/>
                          <a:pt x="1789421" y="4354317"/>
                        </a:cubicBezTo>
                        <a:cubicBezTo>
                          <a:pt x="1474326" y="4607279"/>
                          <a:pt x="1116591" y="4876318"/>
                          <a:pt x="936870" y="5249275"/>
                        </a:cubicBezTo>
                        <a:cubicBezTo>
                          <a:pt x="895085" y="5336029"/>
                          <a:pt x="863397" y="5429540"/>
                          <a:pt x="851048" y="5525304"/>
                        </a:cubicBezTo>
                        <a:cubicBezTo>
                          <a:pt x="843203" y="5586272"/>
                          <a:pt x="843281" y="5665648"/>
                          <a:pt x="899745" y="5704792"/>
                        </a:cubicBezTo>
                        <a:cubicBezTo>
                          <a:pt x="961257" y="5747509"/>
                          <a:pt x="1052827" y="5722655"/>
                          <a:pt x="1116281" y="5698889"/>
                        </a:cubicBezTo>
                        <a:cubicBezTo>
                          <a:pt x="1210879" y="5663395"/>
                          <a:pt x="1294138" y="5601728"/>
                          <a:pt x="1367223" y="5532993"/>
                        </a:cubicBezTo>
                        <a:cubicBezTo>
                          <a:pt x="1519140" y="5390086"/>
                          <a:pt x="1642475" y="5213238"/>
                          <a:pt x="1748180" y="5034370"/>
                        </a:cubicBezTo>
                        <a:cubicBezTo>
                          <a:pt x="2067469" y="4494118"/>
                          <a:pt x="2202377" y="3859811"/>
                          <a:pt x="2214803" y="3237310"/>
                        </a:cubicBezTo>
                        <a:cubicBezTo>
                          <a:pt x="2217367" y="3110091"/>
                          <a:pt x="2210532" y="2947457"/>
                          <a:pt x="2082459" y="2880119"/>
                        </a:cubicBezTo>
                        <a:cubicBezTo>
                          <a:pt x="2000753" y="2837169"/>
                          <a:pt x="1898077" y="2842528"/>
                          <a:pt x="1809848" y="2856819"/>
                        </a:cubicBezTo>
                        <a:cubicBezTo>
                          <a:pt x="1692260" y="2875770"/>
                          <a:pt x="1580341" y="2918720"/>
                          <a:pt x="1468035" y="2957088"/>
                        </a:cubicBezTo>
                        <a:cubicBezTo>
                          <a:pt x="1150454" y="3065666"/>
                          <a:pt x="831476" y="3166555"/>
                          <a:pt x="543952" y="3344724"/>
                        </a:cubicBezTo>
                        <a:cubicBezTo>
                          <a:pt x="277943" y="3509533"/>
                          <a:pt x="16593" y="3761562"/>
                          <a:pt x="516" y="4094444"/>
                        </a:cubicBezTo>
                        <a:cubicBezTo>
                          <a:pt x="-5076" y="4210012"/>
                          <a:pt x="34534" y="4320377"/>
                          <a:pt x="131929" y="4387870"/>
                        </a:cubicBezTo>
                        <a:cubicBezTo>
                          <a:pt x="225983" y="4453032"/>
                          <a:pt x="346911" y="4471129"/>
                          <a:pt x="458985" y="4471206"/>
                        </a:cubicBezTo>
                        <a:cubicBezTo>
                          <a:pt x="778118" y="4471595"/>
                          <a:pt x="1071700" y="4324726"/>
                          <a:pt x="1322720" y="4137937"/>
                        </a:cubicBezTo>
                        <a:cubicBezTo>
                          <a:pt x="1852564" y="3743621"/>
                          <a:pt x="2212629" y="3170206"/>
                          <a:pt x="2591178" y="2640439"/>
                        </a:cubicBezTo>
                        <a:cubicBezTo>
                          <a:pt x="2812063" y="2331324"/>
                          <a:pt x="3013687" y="2005666"/>
                          <a:pt x="3161487" y="1655232"/>
                        </a:cubicBezTo>
                        <a:cubicBezTo>
                          <a:pt x="3210573" y="1538965"/>
                          <a:pt x="3256629" y="1418037"/>
                          <a:pt x="3284978" y="1294624"/>
                        </a:cubicBezTo>
                        <a:cubicBezTo>
                          <a:pt x="3297172" y="1241422"/>
                          <a:pt x="3351771" y="1065040"/>
                          <a:pt x="3328549" y="1024110"/>
                        </a:cubicBezTo>
                        <a:cubicBezTo>
                          <a:pt x="3213679" y="821244"/>
                          <a:pt x="2759327" y="1576711"/>
                          <a:pt x="2728493" y="1634806"/>
                        </a:cubicBezTo>
                        <a:cubicBezTo>
                          <a:pt x="2492774" y="2078673"/>
                          <a:pt x="2541704" y="2845325"/>
                          <a:pt x="3101839" y="3026056"/>
                        </a:cubicBezTo>
                        <a:cubicBezTo>
                          <a:pt x="3487067" y="3150323"/>
                          <a:pt x="3902974" y="2890449"/>
                          <a:pt x="4205177" y="2672671"/>
                        </a:cubicBezTo>
                        <a:cubicBezTo>
                          <a:pt x="4507069" y="2455048"/>
                          <a:pt x="4744264" y="2166592"/>
                          <a:pt x="4988993" y="1889787"/>
                        </a:cubicBezTo>
                        <a:cubicBezTo>
                          <a:pt x="5411502" y="1411902"/>
                          <a:pt x="5882630" y="827690"/>
                          <a:pt x="6032993" y="191675"/>
                        </a:cubicBezTo>
                        <a:cubicBezTo>
                          <a:pt x="6149261" y="-299880"/>
                          <a:pt x="5501906" y="296214"/>
                          <a:pt x="5408861" y="406346"/>
                        </a:cubicBezTo>
                        <a:cubicBezTo>
                          <a:pt x="5101144" y="770760"/>
                          <a:pt x="4867056" y="1179056"/>
                          <a:pt x="4732847" y="1639078"/>
                        </a:cubicBezTo>
                        <a:cubicBezTo>
                          <a:pt x="4626987" y="2001938"/>
                          <a:pt x="4365948" y="3172458"/>
                          <a:pt x="5127318" y="3002756"/>
                        </a:cubicBezTo>
                        <a:cubicBezTo>
                          <a:pt x="5618717" y="2893167"/>
                          <a:pt x="6038042" y="2390584"/>
                          <a:pt x="6336749" y="2044810"/>
                        </a:cubicBezTo>
                        <a:cubicBezTo>
                          <a:pt x="6509403" y="1844895"/>
                          <a:pt x="6668465" y="1633563"/>
                          <a:pt x="6811373" y="1411358"/>
                        </a:cubicBezTo>
                        <a:cubicBezTo>
                          <a:pt x="6919097" y="1243908"/>
                          <a:pt x="7029617" y="1066050"/>
                          <a:pt x="7116060" y="886484"/>
                        </a:cubicBezTo>
                        <a:cubicBezTo>
                          <a:pt x="7159554" y="796079"/>
                          <a:pt x="7192873" y="493489"/>
                          <a:pt x="7009734" y="608591"/>
                        </a:cubicBezTo>
                        <a:cubicBezTo>
                          <a:pt x="6972609" y="631891"/>
                          <a:pt x="6956066" y="675152"/>
                          <a:pt x="6937348" y="712898"/>
                        </a:cubicBezTo>
                        <a:cubicBezTo>
                          <a:pt x="6735492" y="1120106"/>
                          <a:pt x="6655262" y="1587895"/>
                          <a:pt x="6648660" y="2039373"/>
                        </a:cubicBezTo>
                        <a:cubicBezTo>
                          <a:pt x="6645631" y="2245580"/>
                          <a:pt x="6595147" y="2784744"/>
                          <a:pt x="6858594" y="2863421"/>
                        </a:cubicBezTo>
                        <a:cubicBezTo>
                          <a:pt x="7061305" y="2924001"/>
                          <a:pt x="7336713" y="2756706"/>
                          <a:pt x="7488086" y="2633915"/>
                        </a:cubicBezTo>
                        <a:cubicBezTo>
                          <a:pt x="7892808" y="2305461"/>
                          <a:pt x="8144761" y="1756122"/>
                          <a:pt x="8278503" y="1261849"/>
                        </a:cubicBezTo>
                        <a:cubicBezTo>
                          <a:pt x="8313298" y="1133232"/>
                          <a:pt x="8361451" y="628241"/>
                          <a:pt x="8094976" y="867222"/>
                        </a:cubicBezTo>
                        <a:cubicBezTo>
                          <a:pt x="7848616" y="1088108"/>
                          <a:pt x="7695379" y="1387747"/>
                          <a:pt x="7547967" y="1678532"/>
                        </a:cubicBezTo>
                        <a:cubicBezTo>
                          <a:pt x="7254618" y="2257230"/>
                          <a:pt x="7103323" y="2962369"/>
                          <a:pt x="7171592" y="3609335"/>
                        </a:cubicBezTo>
                        <a:cubicBezTo>
                          <a:pt x="7200640" y="3884354"/>
                          <a:pt x="7219823" y="4286437"/>
                          <a:pt x="7439000" y="4489458"/>
                        </a:cubicBezTo>
                        <a:cubicBezTo>
                          <a:pt x="7798365" y="4822261"/>
                          <a:pt x="8062278" y="4256923"/>
                          <a:pt x="8169614" y="3984467"/>
                        </a:cubicBezTo>
                        <a:cubicBezTo>
                          <a:pt x="8537600" y="3050288"/>
                          <a:pt x="8946983" y="2136846"/>
                          <a:pt x="9256098" y="1179988"/>
                        </a:cubicBezTo>
                      </a:path>
                    </a:pathLst>
                  </a:custGeom>
                  <a:noFill/>
                  <a:ln cap="flat" cmpd="sng" w="9525">
                    <a:solidFill>
                      <a:srgbClr val="21B7A9"/>
                    </a:solidFill>
                    <a:prstDash val="solid"/>
                    <a:miter lim="8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94" name="Google Shape;494;g2d3b5114961_0_329"/>
                <p:cNvGrpSpPr/>
                <p:nvPr/>
              </p:nvGrpSpPr>
              <p:grpSpPr>
                <a:xfrm>
                  <a:off x="6357960" y="4269960"/>
                  <a:ext cx="3509212" cy="1122434"/>
                  <a:chOff x="6357960" y="4269960"/>
                  <a:chExt cx="3509212" cy="1122434"/>
                </a:xfrm>
              </p:grpSpPr>
              <p:sp>
                <p:nvSpPr>
                  <p:cNvPr id="495" name="Google Shape;495;g2d3b5114961_0_329"/>
                  <p:cNvSpPr/>
                  <p:nvPr/>
                </p:nvSpPr>
                <p:spPr>
                  <a:xfrm>
                    <a:off x="6357960" y="4863600"/>
                    <a:ext cx="1427204" cy="528794"/>
                  </a:xfrm>
                  <a:custGeom>
                    <a:rect b="b" l="l" r="r" t="t"/>
                    <a:pathLst>
                      <a:path extrusionOk="0" h="832746" w="2238752">
                        <a:moveTo>
                          <a:pt x="2238753" y="832746"/>
                        </a:moveTo>
                        <a:cubicBezTo>
                          <a:pt x="1132619" y="832746"/>
                          <a:pt x="566426" y="675626"/>
                          <a:pt x="87764" y="104928"/>
                        </a:cubicBezTo>
                        <a:cubicBezTo>
                          <a:pt x="84735" y="101356"/>
                          <a:pt x="3029" y="3651"/>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6" name="Google Shape;496;g2d3b5114961_0_329"/>
                  <p:cNvSpPr/>
                  <p:nvPr/>
                </p:nvSpPr>
                <p:spPr>
                  <a:xfrm>
                    <a:off x="8609400" y="4269960"/>
                    <a:ext cx="1257772" cy="34593"/>
                  </a:xfrm>
                  <a:custGeom>
                    <a:rect b="b" l="l" r="r" t="t"/>
                    <a:pathLst>
                      <a:path extrusionOk="0" h="54910" w="1972976">
                        <a:moveTo>
                          <a:pt x="1972976" y="54911"/>
                        </a:moveTo>
                        <a:cubicBezTo>
                          <a:pt x="1251915" y="42717"/>
                          <a:pt x="738924" y="35960"/>
                          <a:pt x="0" y="0"/>
                        </a:cubicBezTo>
                      </a:path>
                    </a:pathLst>
                  </a:custGeom>
                  <a:noFill/>
                  <a:ln cap="rnd"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grpSp>
      <p:sp>
        <p:nvSpPr>
          <p:cNvPr id="497" name="Google Shape;497;g2d3b5114961_0_329"/>
          <p:cNvSpPr/>
          <p:nvPr/>
        </p:nvSpPr>
        <p:spPr>
          <a:xfrm>
            <a:off x="0" y="150"/>
            <a:ext cx="7058100" cy="6857700"/>
          </a:xfrm>
          <a:prstGeom prst="rect">
            <a:avLst/>
          </a:prstGeom>
          <a:solidFill>
            <a:srgbClr val="32797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8" name="Google Shape;498;g2d3b5114961_0_329"/>
          <p:cNvSpPr txBox="1"/>
          <p:nvPr/>
        </p:nvSpPr>
        <p:spPr>
          <a:xfrm>
            <a:off x="469975" y="297550"/>
            <a:ext cx="5581800" cy="2381400"/>
          </a:xfrm>
          <a:prstGeom prst="rect">
            <a:avLst/>
          </a:prstGeom>
          <a:noFill/>
          <a:ln>
            <a:noFill/>
          </a:ln>
        </p:spPr>
        <p:txBody>
          <a:bodyPr anchorCtr="0" anchor="t" bIns="91425" lIns="91425" spcFirstLastPara="1" rIns="91425" wrap="square" tIns="91425">
            <a:noAutofit/>
          </a:bodyPr>
          <a:lstStyle/>
          <a:p>
            <a:pPr indent="0" lvl="0" marL="0" marR="0" rtl="0" algn="l">
              <a:lnSpc>
                <a:spcPct val="85000"/>
              </a:lnSpc>
              <a:spcBef>
                <a:spcPts val="0"/>
              </a:spcBef>
              <a:spcAft>
                <a:spcPts val="0"/>
              </a:spcAft>
              <a:buClr>
                <a:srgbClr val="000000"/>
              </a:buClr>
              <a:buSzPts val="5500"/>
              <a:buFont typeface="Arial"/>
              <a:buNone/>
            </a:pPr>
            <a:r>
              <a:rPr b="1" lang="en-US" sz="5500">
                <a:solidFill>
                  <a:schemeClr val="lt1"/>
                </a:solidFill>
                <a:latin typeface="Calibri"/>
                <a:ea typeface="Calibri"/>
                <a:cs typeface="Calibri"/>
                <a:sym typeface="Calibri"/>
              </a:rPr>
              <a:t>Kuidas normaliseerida emotsioone</a:t>
            </a:r>
            <a:r>
              <a:rPr b="1" i="0" lang="en-US" sz="5500" u="none" cap="none" strike="noStrike">
                <a:solidFill>
                  <a:schemeClr val="lt1"/>
                </a:solidFill>
                <a:latin typeface="Calibri"/>
                <a:ea typeface="Calibri"/>
                <a:cs typeface="Calibri"/>
                <a:sym typeface="Calibri"/>
              </a:rPr>
              <a:t>?</a:t>
            </a:r>
            <a:endParaRPr b="0" i="0" sz="3000" u="none" cap="none" strike="noStrike">
              <a:solidFill>
                <a:schemeClr val="lt1"/>
              </a:solidFill>
              <a:latin typeface="Work Sans Medium"/>
              <a:ea typeface="Work Sans Medium"/>
              <a:cs typeface="Work Sans Medium"/>
              <a:sym typeface="Work Sans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d3b5114961_0_43"/>
          <p:cNvSpPr/>
          <p:nvPr/>
        </p:nvSpPr>
        <p:spPr>
          <a:xfrm>
            <a:off x="7470538" y="1906981"/>
            <a:ext cx="3039900" cy="30399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g2d3b5114961_0_43"/>
          <p:cNvSpPr/>
          <p:nvPr/>
        </p:nvSpPr>
        <p:spPr>
          <a:xfrm flipH="1">
            <a:off x="1681568" y="1906981"/>
            <a:ext cx="3039900" cy="30399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g2d3b5114961_0_43"/>
          <p:cNvSpPr/>
          <p:nvPr/>
        </p:nvSpPr>
        <p:spPr>
          <a:xfrm>
            <a:off x="3098313" y="1909050"/>
            <a:ext cx="5867100" cy="3039900"/>
          </a:xfrm>
          <a:prstGeom prst="rect">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4000">
                <a:solidFill>
                  <a:schemeClr val="lt1"/>
                </a:solidFill>
                <a:latin typeface="Work Sans Medium"/>
                <a:ea typeface="Work Sans Medium"/>
                <a:cs typeface="Work Sans Medium"/>
                <a:sym typeface="Work Sans Medium"/>
              </a:rPr>
              <a:t>Milliseid emotsioone oskad nimetada</a:t>
            </a:r>
            <a:r>
              <a:rPr b="0" i="0" lang="en-US" sz="4000" u="none" cap="none" strike="noStrike">
                <a:solidFill>
                  <a:schemeClr val="lt1"/>
                </a:solidFill>
                <a:latin typeface="Work Sans Medium"/>
                <a:ea typeface="Work Sans Medium"/>
                <a:cs typeface="Work Sans Medium"/>
                <a:sym typeface="Work Sans Medium"/>
              </a:rPr>
              <a:t>?</a:t>
            </a:r>
            <a:endParaRPr b="0" i="0" sz="4000" u="none" cap="none" strike="noStrike">
              <a:solidFill>
                <a:schemeClr val="lt1"/>
              </a:solidFill>
              <a:latin typeface="Work Sans Medium"/>
              <a:ea typeface="Work Sans Medium"/>
              <a:cs typeface="Work Sans Medium"/>
              <a:sym typeface="Work Sans Medium"/>
            </a:endParaRPr>
          </a:p>
        </p:txBody>
      </p:sp>
      <p:sp>
        <p:nvSpPr>
          <p:cNvPr id="137" name="Google Shape;137;g2d3b5114961_0_43"/>
          <p:cNvSpPr txBox="1"/>
          <p:nvPr/>
        </p:nvSpPr>
        <p:spPr>
          <a:xfrm>
            <a:off x="3627450" y="12928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4BA798"/>
                </a:solidFill>
                <a:latin typeface="Calibri"/>
                <a:ea typeface="Calibri"/>
                <a:cs typeface="Calibri"/>
                <a:sym typeface="Calibri"/>
              </a:rPr>
              <a:t>AVAKÜSIMUS </a:t>
            </a:r>
            <a:r>
              <a:rPr b="1" i="0" lang="en-US" sz="2000" u="none" cap="none" strike="noStrike">
                <a:solidFill>
                  <a:srgbClr val="4BA798"/>
                </a:solidFill>
                <a:latin typeface="Calibri"/>
                <a:ea typeface="Calibri"/>
                <a:cs typeface="Calibri"/>
                <a:sym typeface="Calibri"/>
              </a:rPr>
              <a:t> 1</a:t>
            </a:r>
            <a:endParaRPr b="1" i="0" sz="2000" u="none" cap="none" strike="noStrike">
              <a:solidFill>
                <a:srgbClr val="4BA798"/>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g30894cc6139_0_748"/>
          <p:cNvSpPr/>
          <p:nvPr/>
        </p:nvSpPr>
        <p:spPr>
          <a:xfrm>
            <a:off x="7358575" y="2030875"/>
            <a:ext cx="2792400" cy="2792400"/>
          </a:xfrm>
          <a:prstGeom prst="flowChartDelay">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4" name="Google Shape;504;g30894cc6139_0_748"/>
          <p:cNvSpPr/>
          <p:nvPr/>
        </p:nvSpPr>
        <p:spPr>
          <a:xfrm flipH="1">
            <a:off x="2041025" y="2030875"/>
            <a:ext cx="2792400" cy="2792400"/>
          </a:xfrm>
          <a:prstGeom prst="flowChartDelay">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g30894cc6139_0_748"/>
          <p:cNvSpPr/>
          <p:nvPr/>
        </p:nvSpPr>
        <p:spPr>
          <a:xfrm>
            <a:off x="3342481" y="2032776"/>
            <a:ext cx="5389200" cy="2792400"/>
          </a:xfrm>
          <a:prstGeom prst="rect">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000">
                <a:solidFill>
                  <a:srgbClr val="305250"/>
                </a:solidFill>
                <a:latin typeface="Work Sans Medium"/>
                <a:ea typeface="Work Sans Medium"/>
                <a:cs typeface="Work Sans Medium"/>
                <a:sym typeface="Work Sans Medium"/>
              </a:rPr>
              <a:t>Mõtle mõnele olukorrale, kus tundsid, </a:t>
            </a:r>
            <a:br>
              <a:rPr lang="en-US" sz="3000">
                <a:solidFill>
                  <a:srgbClr val="305250"/>
                </a:solidFill>
                <a:latin typeface="Work Sans Medium"/>
                <a:ea typeface="Work Sans Medium"/>
                <a:cs typeface="Work Sans Medium"/>
                <a:sym typeface="Work Sans Medium"/>
              </a:rPr>
            </a:br>
            <a:r>
              <a:rPr lang="en-US" sz="3000">
                <a:solidFill>
                  <a:srgbClr val="305250"/>
                </a:solidFill>
                <a:latin typeface="Work Sans Medium"/>
                <a:ea typeface="Work Sans Medium"/>
                <a:cs typeface="Work Sans Medium"/>
                <a:sym typeface="Work Sans Medium"/>
              </a:rPr>
              <a:t>et sind mõistetakse </a:t>
            </a:r>
            <a:endParaRPr sz="3000">
              <a:solidFill>
                <a:srgbClr val="305250"/>
              </a:solidFill>
              <a:latin typeface="Work Sans Medium"/>
              <a:ea typeface="Work Sans Medium"/>
              <a:cs typeface="Work Sans Medium"/>
              <a:sym typeface="Work Sans Medium"/>
            </a:endParaRPr>
          </a:p>
          <a:p>
            <a:pPr indent="0" lvl="0" marL="0" marR="0" rtl="0" algn="ctr">
              <a:lnSpc>
                <a:spcPct val="100000"/>
              </a:lnSpc>
              <a:spcBef>
                <a:spcPts val="0"/>
              </a:spcBef>
              <a:spcAft>
                <a:spcPts val="0"/>
              </a:spcAft>
              <a:buClr>
                <a:schemeClr val="dk1"/>
              </a:buClr>
              <a:buSzPts val="1400"/>
              <a:buFont typeface="Arial"/>
              <a:buNone/>
            </a:pPr>
            <a:r>
              <a:rPr lang="en-US" sz="3000">
                <a:solidFill>
                  <a:srgbClr val="305250"/>
                </a:solidFill>
                <a:latin typeface="Work Sans Medium"/>
                <a:ea typeface="Work Sans Medium"/>
                <a:cs typeface="Work Sans Medium"/>
                <a:sym typeface="Work Sans Medium"/>
              </a:rPr>
              <a:t>ja kuulatakse.</a:t>
            </a:r>
            <a:endParaRPr sz="3000">
              <a:solidFill>
                <a:srgbClr val="305250"/>
              </a:solidFill>
              <a:latin typeface="Work Sans Medium"/>
              <a:ea typeface="Work Sans Medium"/>
              <a:cs typeface="Work Sans Medium"/>
              <a:sym typeface="Work Sans Medium"/>
            </a:endParaRPr>
          </a:p>
        </p:txBody>
      </p:sp>
      <p:grpSp>
        <p:nvGrpSpPr>
          <p:cNvPr id="506" name="Google Shape;506;g30894cc6139_0_748"/>
          <p:cNvGrpSpPr/>
          <p:nvPr/>
        </p:nvGrpSpPr>
        <p:grpSpPr>
          <a:xfrm>
            <a:off x="6435675" y="527375"/>
            <a:ext cx="2792400" cy="1741200"/>
            <a:chOff x="6435675" y="527375"/>
            <a:chExt cx="2792400" cy="1741200"/>
          </a:xfrm>
        </p:grpSpPr>
        <p:sp>
          <p:nvSpPr>
            <p:cNvPr id="507" name="Google Shape;507;g30894cc6139_0_748"/>
            <p:cNvSpPr/>
            <p:nvPr/>
          </p:nvSpPr>
          <p:spPr>
            <a:xfrm>
              <a:off x="6435675" y="527375"/>
              <a:ext cx="2792400" cy="890400"/>
            </a:xfrm>
            <a:prstGeom prst="roundRect">
              <a:avLst>
                <a:gd fmla="val 16667" name="adj"/>
              </a:avLst>
            </a:prstGeom>
            <a:solidFill>
              <a:srgbClr val="E5F3F1"/>
            </a:solidFill>
            <a:ln cap="flat" cmpd="sng" w="19050">
              <a:solidFill>
                <a:srgbClr val="8FD4D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1000"/>
                </a:spcBef>
                <a:spcAft>
                  <a:spcPts val="1000"/>
                </a:spcAft>
                <a:buClr>
                  <a:srgbClr val="000000"/>
                </a:buClr>
                <a:buSzPts val="1800"/>
                <a:buFont typeface="Arial"/>
                <a:buNone/>
              </a:pPr>
              <a:r>
                <a:rPr lang="en-US" sz="1800">
                  <a:solidFill>
                    <a:schemeClr val="dk1"/>
                  </a:solidFill>
                  <a:latin typeface="Work Sans Medium"/>
                  <a:ea typeface="Work Sans Medium"/>
                  <a:cs typeface="Work Sans Medium"/>
                  <a:sym typeface="Work Sans Medium"/>
                </a:rPr>
                <a:t>Mis pani sind end mõistetuna tundma? </a:t>
              </a:r>
              <a:endParaRPr b="0" i="0" sz="1400" u="none" cap="none" strike="noStrike">
                <a:solidFill>
                  <a:srgbClr val="000000"/>
                </a:solidFill>
                <a:latin typeface="Work Sans Medium"/>
                <a:ea typeface="Work Sans Medium"/>
                <a:cs typeface="Work Sans Medium"/>
                <a:sym typeface="Work Sans Medium"/>
              </a:endParaRPr>
            </a:p>
          </p:txBody>
        </p:sp>
        <p:cxnSp>
          <p:nvCxnSpPr>
            <p:cNvPr id="508" name="Google Shape;508;g30894cc6139_0_748"/>
            <p:cNvCxnSpPr>
              <a:stCxn id="507" idx="2"/>
            </p:cNvCxnSpPr>
            <p:nvPr/>
          </p:nvCxnSpPr>
          <p:spPr>
            <a:xfrm rot="5400000">
              <a:off x="6843075" y="1279775"/>
              <a:ext cx="850800" cy="1126800"/>
            </a:xfrm>
            <a:prstGeom prst="curvedConnector2">
              <a:avLst/>
            </a:prstGeom>
            <a:noFill/>
            <a:ln cap="flat" cmpd="sng" w="19050">
              <a:solidFill>
                <a:srgbClr val="8FD4D4"/>
              </a:solidFill>
              <a:prstDash val="solid"/>
              <a:round/>
              <a:headEnd len="sm" w="sm" type="none"/>
              <a:tailEnd len="sm" w="sm" type="none"/>
            </a:ln>
          </p:spPr>
        </p:cxnSp>
      </p:grpSp>
      <p:grpSp>
        <p:nvGrpSpPr>
          <p:cNvPr id="509" name="Google Shape;509;g30894cc6139_0_748"/>
          <p:cNvGrpSpPr/>
          <p:nvPr/>
        </p:nvGrpSpPr>
        <p:grpSpPr>
          <a:xfrm>
            <a:off x="2522425" y="4812750"/>
            <a:ext cx="2792400" cy="1163100"/>
            <a:chOff x="2751025" y="4812750"/>
            <a:chExt cx="2792400" cy="1163100"/>
          </a:xfrm>
        </p:grpSpPr>
        <p:sp>
          <p:nvSpPr>
            <p:cNvPr id="510" name="Google Shape;510;g30894cc6139_0_748"/>
            <p:cNvSpPr/>
            <p:nvPr/>
          </p:nvSpPr>
          <p:spPr>
            <a:xfrm>
              <a:off x="2751025" y="5085450"/>
              <a:ext cx="2792400" cy="890400"/>
            </a:xfrm>
            <a:prstGeom prst="roundRect">
              <a:avLst>
                <a:gd fmla="val 16667" name="adj"/>
              </a:avLst>
            </a:prstGeom>
            <a:solidFill>
              <a:srgbClr val="E5F3F1"/>
            </a:solidFill>
            <a:ln cap="flat" cmpd="sng" w="19050">
              <a:solidFill>
                <a:srgbClr val="8FD4D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1000"/>
                </a:spcBef>
                <a:spcAft>
                  <a:spcPts val="1000"/>
                </a:spcAft>
                <a:buClr>
                  <a:srgbClr val="000000"/>
                </a:buClr>
                <a:buSzPts val="1800"/>
                <a:buFont typeface="Arial"/>
                <a:buNone/>
              </a:pPr>
              <a:r>
                <a:rPr lang="en-US" sz="1800">
                  <a:solidFill>
                    <a:schemeClr val="dk1"/>
                  </a:solidFill>
                  <a:latin typeface="Work Sans Medium"/>
                  <a:ea typeface="Work Sans Medium"/>
                  <a:cs typeface="Work Sans Medium"/>
                  <a:sym typeface="Work Sans Medium"/>
                </a:rPr>
                <a:t>Mida teine </a:t>
              </a:r>
              <a:br>
                <a:rPr lang="en-US" sz="1800">
                  <a:solidFill>
                    <a:schemeClr val="dk1"/>
                  </a:solidFill>
                  <a:latin typeface="Work Sans Medium"/>
                  <a:ea typeface="Work Sans Medium"/>
                  <a:cs typeface="Work Sans Medium"/>
                  <a:sym typeface="Work Sans Medium"/>
                </a:rPr>
              </a:br>
              <a:r>
                <a:rPr lang="en-US" sz="1800">
                  <a:solidFill>
                    <a:schemeClr val="dk1"/>
                  </a:solidFill>
                  <a:latin typeface="Work Sans Medium"/>
                  <a:ea typeface="Work Sans Medium"/>
                  <a:cs typeface="Work Sans Medium"/>
                  <a:sym typeface="Work Sans Medium"/>
                </a:rPr>
                <a:t>inimene tegi? </a:t>
              </a:r>
              <a:endParaRPr b="0" i="0" sz="1400" u="none" cap="none" strike="noStrike">
                <a:solidFill>
                  <a:srgbClr val="000000"/>
                </a:solidFill>
                <a:latin typeface="Work Sans Medium"/>
                <a:ea typeface="Work Sans Medium"/>
                <a:cs typeface="Work Sans Medium"/>
                <a:sym typeface="Work Sans Medium"/>
              </a:endParaRPr>
            </a:p>
          </p:txBody>
        </p:sp>
        <p:cxnSp>
          <p:nvCxnSpPr>
            <p:cNvPr id="511" name="Google Shape;511;g30894cc6139_0_748"/>
            <p:cNvCxnSpPr>
              <a:stCxn id="510" idx="0"/>
            </p:cNvCxnSpPr>
            <p:nvPr/>
          </p:nvCxnSpPr>
          <p:spPr>
            <a:xfrm rot="-5400000">
              <a:off x="4287175" y="4672800"/>
              <a:ext cx="272700" cy="552600"/>
            </a:xfrm>
            <a:prstGeom prst="curvedConnector2">
              <a:avLst/>
            </a:prstGeom>
            <a:noFill/>
            <a:ln cap="flat" cmpd="sng" w="19050">
              <a:solidFill>
                <a:srgbClr val="8FD4D4"/>
              </a:solidFill>
              <a:prstDash val="solid"/>
              <a:round/>
              <a:headEnd len="sm" w="sm" type="none"/>
              <a:tailEnd len="sm" w="sm" type="none"/>
            </a:ln>
          </p:spPr>
        </p:cxnSp>
      </p:grpSp>
      <p:grpSp>
        <p:nvGrpSpPr>
          <p:cNvPr id="512" name="Google Shape;512;g30894cc6139_0_748"/>
          <p:cNvGrpSpPr/>
          <p:nvPr/>
        </p:nvGrpSpPr>
        <p:grpSpPr>
          <a:xfrm>
            <a:off x="6548475" y="4599675"/>
            <a:ext cx="2792400" cy="1614300"/>
            <a:chOff x="6548475" y="4599675"/>
            <a:chExt cx="2792400" cy="1614300"/>
          </a:xfrm>
        </p:grpSpPr>
        <p:sp>
          <p:nvSpPr>
            <p:cNvPr id="513" name="Google Shape;513;g30894cc6139_0_748"/>
            <p:cNvSpPr/>
            <p:nvPr/>
          </p:nvSpPr>
          <p:spPr>
            <a:xfrm>
              <a:off x="6548475" y="5323575"/>
              <a:ext cx="2792400" cy="890400"/>
            </a:xfrm>
            <a:prstGeom prst="roundRect">
              <a:avLst>
                <a:gd fmla="val 16667" name="adj"/>
              </a:avLst>
            </a:prstGeom>
            <a:solidFill>
              <a:srgbClr val="E5F3F1"/>
            </a:solidFill>
            <a:ln cap="flat" cmpd="sng" w="19050">
              <a:solidFill>
                <a:srgbClr val="8FD4D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1000"/>
                </a:spcBef>
                <a:spcAft>
                  <a:spcPts val="1000"/>
                </a:spcAft>
                <a:buClr>
                  <a:srgbClr val="000000"/>
                </a:buClr>
                <a:buSzPts val="1800"/>
                <a:buFont typeface="Arial"/>
                <a:buNone/>
              </a:pPr>
              <a:r>
                <a:rPr lang="en-US" sz="1800">
                  <a:solidFill>
                    <a:schemeClr val="dk1"/>
                  </a:solidFill>
                  <a:latin typeface="Work Sans Medium"/>
                  <a:ea typeface="Work Sans Medium"/>
                  <a:cs typeface="Work Sans Medium"/>
                  <a:sym typeface="Work Sans Medium"/>
                </a:rPr>
                <a:t>Mis sind selles aitas? </a:t>
              </a:r>
              <a:endParaRPr b="0" i="0" sz="1400" u="none" cap="none" strike="noStrike">
                <a:solidFill>
                  <a:srgbClr val="000000"/>
                </a:solidFill>
                <a:latin typeface="Work Sans Medium"/>
                <a:ea typeface="Work Sans Medium"/>
                <a:cs typeface="Work Sans Medium"/>
                <a:sym typeface="Work Sans Medium"/>
              </a:endParaRPr>
            </a:p>
          </p:txBody>
        </p:sp>
        <p:cxnSp>
          <p:nvCxnSpPr>
            <p:cNvPr id="514" name="Google Shape;514;g30894cc6139_0_748"/>
            <p:cNvCxnSpPr>
              <a:stCxn id="513" idx="0"/>
            </p:cNvCxnSpPr>
            <p:nvPr/>
          </p:nvCxnSpPr>
          <p:spPr>
            <a:xfrm flipH="1" rot="5400000">
              <a:off x="7044375" y="4423275"/>
              <a:ext cx="723900" cy="1076700"/>
            </a:xfrm>
            <a:prstGeom prst="curvedConnector2">
              <a:avLst/>
            </a:prstGeom>
            <a:noFill/>
            <a:ln cap="flat" cmpd="sng" w="19050">
              <a:solidFill>
                <a:srgbClr val="8FD4D4"/>
              </a:solidFill>
              <a:prstDash val="solid"/>
              <a:round/>
              <a:headEnd len="sm" w="sm" type="none"/>
              <a:tailEnd len="sm" w="sm" type="non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6"/>
                                        </p:tgtEl>
                                        <p:attrNameLst>
                                          <p:attrName>style.visibility</p:attrName>
                                        </p:attrNameLst>
                                      </p:cBhvr>
                                      <p:to>
                                        <p:strVal val="visible"/>
                                      </p:to>
                                    </p:set>
                                    <p:animEffect filter="fade" transition="in">
                                      <p:cBhvr>
                                        <p:cTn dur="100"/>
                                        <p:tgtEl>
                                          <p:spTgt spid="5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9"/>
                                        </p:tgtEl>
                                        <p:attrNameLst>
                                          <p:attrName>style.visibility</p:attrName>
                                        </p:attrNameLst>
                                      </p:cBhvr>
                                      <p:to>
                                        <p:strVal val="visible"/>
                                      </p:to>
                                    </p:set>
                                    <p:animEffect filter="fade" transition="in">
                                      <p:cBhvr>
                                        <p:cTn dur="100"/>
                                        <p:tgtEl>
                                          <p:spTgt spid="5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2"/>
                                        </p:tgtEl>
                                        <p:attrNameLst>
                                          <p:attrName>style.visibility</p:attrName>
                                        </p:attrNameLst>
                                      </p:cBhvr>
                                      <p:to>
                                        <p:strVal val="visible"/>
                                      </p:to>
                                    </p:set>
                                    <p:animEffect filter="fade" transition="in">
                                      <p:cBhvr>
                                        <p:cTn dur="100"/>
                                        <p:tgtEl>
                                          <p:spTgt spid="5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g30894cc6139_0_768"/>
          <p:cNvSpPr/>
          <p:nvPr/>
        </p:nvSpPr>
        <p:spPr>
          <a:xfrm>
            <a:off x="7470538" y="1906981"/>
            <a:ext cx="3039900" cy="3039900"/>
          </a:xfrm>
          <a:prstGeom prst="flowChartDelay">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0" name="Google Shape;520;g30894cc6139_0_768"/>
          <p:cNvSpPr/>
          <p:nvPr/>
        </p:nvSpPr>
        <p:spPr>
          <a:xfrm flipH="1">
            <a:off x="1681568" y="1906981"/>
            <a:ext cx="3039900" cy="3039900"/>
          </a:xfrm>
          <a:prstGeom prst="flowChartDelay">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1" name="Google Shape;521;g30894cc6139_0_768"/>
          <p:cNvSpPr/>
          <p:nvPr/>
        </p:nvSpPr>
        <p:spPr>
          <a:xfrm>
            <a:off x="3098313" y="1909050"/>
            <a:ext cx="5867100" cy="3039900"/>
          </a:xfrm>
          <a:prstGeom prst="rect">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400">
                <a:solidFill>
                  <a:srgbClr val="2D6D70"/>
                </a:solidFill>
                <a:latin typeface="Work Sans Medium"/>
                <a:ea typeface="Work Sans Medium"/>
                <a:cs typeface="Work Sans Medium"/>
                <a:sym typeface="Work Sans Medium"/>
              </a:rPr>
              <a:t>Mida on vaja, </a:t>
            </a:r>
            <a:br>
              <a:rPr lang="en-US" sz="3400">
                <a:solidFill>
                  <a:srgbClr val="2D6D70"/>
                </a:solidFill>
                <a:latin typeface="Work Sans Medium"/>
                <a:ea typeface="Work Sans Medium"/>
                <a:cs typeface="Work Sans Medium"/>
                <a:sym typeface="Work Sans Medium"/>
              </a:rPr>
            </a:br>
            <a:r>
              <a:rPr lang="en-US" sz="3400">
                <a:solidFill>
                  <a:srgbClr val="2D6D70"/>
                </a:solidFill>
                <a:latin typeface="Work Sans Medium"/>
                <a:ea typeface="Work Sans Medium"/>
                <a:cs typeface="Work Sans Medium"/>
                <a:sym typeface="Work Sans Medium"/>
              </a:rPr>
              <a:t>et inimene tunneks, </a:t>
            </a:r>
            <a:br>
              <a:rPr lang="en-US" sz="3400">
                <a:solidFill>
                  <a:srgbClr val="2D6D70"/>
                </a:solidFill>
                <a:latin typeface="Work Sans Medium"/>
                <a:ea typeface="Work Sans Medium"/>
                <a:cs typeface="Work Sans Medium"/>
                <a:sym typeface="Work Sans Medium"/>
              </a:rPr>
            </a:br>
            <a:r>
              <a:rPr lang="en-US" sz="3400">
                <a:solidFill>
                  <a:srgbClr val="2D6D70"/>
                </a:solidFill>
                <a:latin typeface="Work Sans Medium"/>
                <a:ea typeface="Work Sans Medium"/>
                <a:cs typeface="Work Sans Medium"/>
                <a:sym typeface="Work Sans Medium"/>
              </a:rPr>
              <a:t>et teda mõistetakse </a:t>
            </a:r>
            <a:endParaRPr sz="3400">
              <a:solidFill>
                <a:srgbClr val="2D6D70"/>
              </a:solidFill>
              <a:latin typeface="Work Sans Medium"/>
              <a:ea typeface="Work Sans Medium"/>
              <a:cs typeface="Work Sans Medium"/>
              <a:sym typeface="Work Sans Medium"/>
            </a:endParaRPr>
          </a:p>
          <a:p>
            <a:pPr indent="0" lvl="0" marL="0" marR="0" rtl="0" algn="ctr">
              <a:lnSpc>
                <a:spcPct val="100000"/>
              </a:lnSpc>
              <a:spcBef>
                <a:spcPts val="0"/>
              </a:spcBef>
              <a:spcAft>
                <a:spcPts val="0"/>
              </a:spcAft>
              <a:buClr>
                <a:schemeClr val="dk1"/>
              </a:buClr>
              <a:buSzPts val="1400"/>
              <a:buFont typeface="Arial"/>
              <a:buNone/>
            </a:pPr>
            <a:r>
              <a:rPr lang="en-US" sz="3400">
                <a:solidFill>
                  <a:srgbClr val="2D6D70"/>
                </a:solidFill>
                <a:latin typeface="Work Sans Medium"/>
                <a:ea typeface="Work Sans Medium"/>
                <a:cs typeface="Work Sans Medium"/>
                <a:sym typeface="Work Sans Medium"/>
              </a:rPr>
              <a:t>ja kuulatakse?</a:t>
            </a:r>
            <a:endParaRPr sz="3400">
              <a:solidFill>
                <a:srgbClr val="2D6D70"/>
              </a:solidFill>
              <a:latin typeface="Work Sans Medium"/>
              <a:ea typeface="Work Sans Medium"/>
              <a:cs typeface="Work Sans Medium"/>
              <a:sym typeface="Work Sans Medium"/>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sp>
        <p:nvSpPr>
          <p:cNvPr id="526" name="Google Shape;526;g30894cc6139_0_774"/>
          <p:cNvSpPr/>
          <p:nvPr/>
        </p:nvSpPr>
        <p:spPr>
          <a:xfrm>
            <a:off x="7470538" y="1906981"/>
            <a:ext cx="3039900" cy="3039900"/>
          </a:xfrm>
          <a:prstGeom prst="flowChartDelay">
            <a:avLst/>
          </a:prstGeom>
          <a:solidFill>
            <a:srgbClr val="EFE2D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7" name="Google Shape;527;g30894cc6139_0_774"/>
          <p:cNvSpPr/>
          <p:nvPr/>
        </p:nvSpPr>
        <p:spPr>
          <a:xfrm flipH="1">
            <a:off x="1681568" y="1906981"/>
            <a:ext cx="3039900" cy="3039900"/>
          </a:xfrm>
          <a:prstGeom prst="flowChartDelay">
            <a:avLst/>
          </a:prstGeom>
          <a:solidFill>
            <a:srgbClr val="EFE2D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8" name="Google Shape;528;g30894cc6139_0_774"/>
          <p:cNvSpPr/>
          <p:nvPr/>
        </p:nvSpPr>
        <p:spPr>
          <a:xfrm>
            <a:off x="3098313" y="1909050"/>
            <a:ext cx="5867100" cy="3039900"/>
          </a:xfrm>
          <a:prstGeom prst="rect">
            <a:avLst/>
          </a:prstGeom>
          <a:solidFill>
            <a:srgbClr val="EFE2D0"/>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000">
                <a:solidFill>
                  <a:srgbClr val="2D6D70"/>
                </a:solidFill>
                <a:latin typeface="Work Sans Medium"/>
                <a:ea typeface="Work Sans Medium"/>
                <a:cs typeface="Work Sans Medium"/>
                <a:sym typeface="Work Sans Medium"/>
              </a:rPr>
              <a:t>Kas noore inimese emotsioonide puhul kehtib midagi erilist?</a:t>
            </a:r>
            <a:endParaRPr b="0" i="0" sz="3000" u="none" cap="none" strike="noStrike">
              <a:solidFill>
                <a:srgbClr val="2D6D70"/>
              </a:solidFill>
              <a:latin typeface="Work Sans Medium"/>
              <a:ea typeface="Work Sans Medium"/>
              <a:cs typeface="Work Sans Medium"/>
              <a:sym typeface="Work Sans Medium"/>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grpSp>
        <p:nvGrpSpPr>
          <p:cNvPr id="533" name="Google Shape;533;g2d3b5114961_0_521"/>
          <p:cNvGrpSpPr/>
          <p:nvPr/>
        </p:nvGrpSpPr>
        <p:grpSpPr>
          <a:xfrm>
            <a:off x="0" y="1107675"/>
            <a:ext cx="4643656" cy="1282806"/>
            <a:chOff x="-773206" y="3216044"/>
            <a:chExt cx="4643656" cy="1282806"/>
          </a:xfrm>
        </p:grpSpPr>
        <p:sp>
          <p:nvSpPr>
            <p:cNvPr id="534" name="Google Shape;534;g2d3b5114961_0_521"/>
            <p:cNvSpPr/>
            <p:nvPr/>
          </p:nvSpPr>
          <p:spPr>
            <a:xfrm>
              <a:off x="2587650" y="3216050"/>
              <a:ext cx="1282800" cy="1282800"/>
            </a:xfrm>
            <a:prstGeom prst="flowChartDelay">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5" name="Google Shape;535;g2d3b5114961_0_521"/>
            <p:cNvSpPr/>
            <p:nvPr/>
          </p:nvSpPr>
          <p:spPr>
            <a:xfrm>
              <a:off x="-773206" y="3216044"/>
              <a:ext cx="3382800" cy="1282800"/>
            </a:xfrm>
            <a:prstGeom prst="rect">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36" name="Google Shape;536;g2d3b5114961_0_521"/>
          <p:cNvSpPr txBox="1"/>
          <p:nvPr/>
        </p:nvSpPr>
        <p:spPr>
          <a:xfrm>
            <a:off x="514350" y="1469775"/>
            <a:ext cx="39894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3000"/>
              <a:buFont typeface="Arial"/>
              <a:buNone/>
            </a:pPr>
            <a:r>
              <a:rPr lang="en-US" sz="3000">
                <a:solidFill>
                  <a:schemeClr val="dk1"/>
                </a:solidFill>
                <a:latin typeface="Work Sans Medium"/>
                <a:ea typeface="Work Sans Medium"/>
                <a:cs typeface="Work Sans Medium"/>
                <a:sym typeface="Work Sans Medium"/>
              </a:rPr>
              <a:t>Aktiivne kuulamine</a:t>
            </a:r>
            <a:endParaRPr b="0" i="0" sz="3000" u="none" cap="none" strike="noStrike">
              <a:solidFill>
                <a:schemeClr val="dk1"/>
              </a:solidFill>
              <a:latin typeface="Work Sans Medium"/>
              <a:ea typeface="Work Sans Medium"/>
              <a:cs typeface="Work Sans Medium"/>
              <a:sym typeface="Work Sans Medium"/>
            </a:endParaRPr>
          </a:p>
        </p:txBody>
      </p:sp>
      <p:sp>
        <p:nvSpPr>
          <p:cNvPr id="537" name="Google Shape;537;g2d3b5114961_0_521"/>
          <p:cNvSpPr txBox="1"/>
          <p:nvPr/>
        </p:nvSpPr>
        <p:spPr>
          <a:xfrm>
            <a:off x="5166825" y="802875"/>
            <a:ext cx="6776100" cy="5579700"/>
          </a:xfrm>
          <a:prstGeom prst="rect">
            <a:avLst/>
          </a:prstGeom>
          <a:noFill/>
          <a:ln>
            <a:noFill/>
          </a:ln>
        </p:spPr>
        <p:txBody>
          <a:bodyPr anchorCtr="0" anchor="t" bIns="91425" lIns="91425" spcFirstLastPara="1" rIns="91425" wrap="square" tIns="91425">
            <a:noAutofit/>
          </a:bodyPr>
          <a:lstStyle/>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Ole täielikult kohal. </a:t>
            </a:r>
            <a:endParaRPr sz="2400">
              <a:solidFill>
                <a:schemeClr val="dk1"/>
              </a:solidFill>
              <a:latin typeface="Calibri"/>
              <a:ea typeface="Calibri"/>
              <a:cs typeface="Calibri"/>
              <a:sym typeface="Calibri"/>
            </a:endParaRPr>
          </a:p>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Pööra tähelepanu mõlemale – verbaalsele ja mitteverbaalsele kommunikatsioonile. </a:t>
            </a:r>
            <a:endParaRPr sz="2400">
              <a:solidFill>
                <a:schemeClr val="dk1"/>
              </a:solidFill>
              <a:latin typeface="Calibri"/>
              <a:ea typeface="Calibri"/>
              <a:cs typeface="Calibri"/>
              <a:sym typeface="Calibri"/>
            </a:endParaRPr>
          </a:p>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Küsi avatud küsimusi, kui võimalik. </a:t>
            </a:r>
            <a:endParaRPr sz="2400">
              <a:solidFill>
                <a:schemeClr val="dk1"/>
              </a:solidFill>
              <a:latin typeface="Calibri"/>
              <a:ea typeface="Calibri"/>
              <a:cs typeface="Calibri"/>
              <a:sym typeface="Calibri"/>
            </a:endParaRPr>
          </a:p>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Reflekteeri</a:t>
            </a:r>
            <a:r>
              <a:rPr lang="en-US" sz="2400">
                <a:solidFill>
                  <a:schemeClr val="dk1"/>
                </a:solidFill>
                <a:latin typeface="Calibri"/>
                <a:ea typeface="Calibri"/>
                <a:cs typeface="Calibri"/>
                <a:sym typeface="Calibri"/>
              </a:rPr>
              <a:t>, mida öeldi (sõnu ja emotsioone). </a:t>
            </a:r>
            <a:endParaRPr sz="2400">
              <a:solidFill>
                <a:schemeClr val="dk1"/>
              </a:solidFill>
              <a:latin typeface="Calibri"/>
              <a:ea typeface="Calibri"/>
              <a:cs typeface="Calibri"/>
              <a:sym typeface="Calibri"/>
            </a:endParaRPr>
          </a:p>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Mõistmine on</a:t>
            </a:r>
            <a:r>
              <a:rPr lang="en-US" sz="2400">
                <a:solidFill>
                  <a:schemeClr val="dk1"/>
                </a:solidFill>
                <a:latin typeface="Calibri"/>
                <a:ea typeface="Calibri"/>
                <a:cs typeface="Calibri"/>
                <a:sym typeface="Calibri"/>
              </a:rPr>
              <a:t> olulisem, kui vastamine. </a:t>
            </a:r>
            <a:endParaRPr sz="2400">
              <a:solidFill>
                <a:schemeClr val="dk1"/>
              </a:solidFill>
              <a:latin typeface="Calibri"/>
              <a:ea typeface="Calibri"/>
              <a:cs typeface="Calibri"/>
              <a:sym typeface="Calibri"/>
            </a:endParaRPr>
          </a:p>
          <a:p>
            <a:pPr indent="-381000" lvl="0" marL="457200" marR="0" rtl="0" algn="l">
              <a:lnSpc>
                <a:spcPct val="100000"/>
              </a:lnSpc>
              <a:spcBef>
                <a:spcPts val="100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Proovi hoiduda hinnangutest või nõu andmisest. </a:t>
            </a:r>
            <a:endParaRPr sz="2400">
              <a:solidFill>
                <a:schemeClr val="dk1"/>
              </a:solidFill>
              <a:latin typeface="Calibri"/>
              <a:ea typeface="Calibri"/>
              <a:cs typeface="Calibri"/>
              <a:sym typeface="Calibri"/>
            </a:endParaRPr>
          </a:p>
          <a:p>
            <a:pPr indent="-381000" lvl="1" marL="914400" marR="0" rtl="0" algn="l">
              <a:lnSpc>
                <a:spcPct val="100000"/>
              </a:lnSpc>
              <a:spcBef>
                <a:spcPts val="1000"/>
              </a:spcBef>
              <a:spcAft>
                <a:spcPts val="1000"/>
              </a:spcAft>
              <a:buClr>
                <a:schemeClr val="dk1"/>
              </a:buClr>
              <a:buSzPts val="2400"/>
              <a:buFont typeface="Calibri"/>
              <a:buChar char="○"/>
            </a:pPr>
            <a:r>
              <a:rPr lang="en-US" sz="2400">
                <a:solidFill>
                  <a:schemeClr val="dk1"/>
                </a:solidFill>
                <a:latin typeface="Calibri"/>
                <a:ea typeface="Calibri"/>
                <a:cs typeface="Calibri"/>
                <a:sym typeface="Calibri"/>
              </a:rPr>
              <a:t>Kui soovid lahendust või ideed soovitada: “Kas sa soovid kuulda üht ideed?” või</a:t>
            </a:r>
            <a:br>
              <a:rPr b="0" i="0" lang="en-US" sz="2400" u="none" cap="none" strike="noStrike">
                <a:solidFill>
                  <a:schemeClr val="dk1"/>
                </a:solidFill>
                <a:latin typeface="Calibri"/>
                <a:ea typeface="Calibri"/>
                <a:cs typeface="Calibri"/>
                <a:sym typeface="Calibri"/>
              </a:rPr>
            </a:br>
            <a:r>
              <a:rPr b="0" i="0" lang="en-US" sz="2400" u="none" cap="none" strike="noStrike">
                <a:solidFill>
                  <a:schemeClr val="dk1"/>
                </a:solidFill>
                <a:latin typeface="Calibri"/>
                <a:ea typeface="Calibri"/>
                <a:cs typeface="Calibri"/>
                <a:sym typeface="Calibri"/>
              </a:rPr>
              <a:t>“Kas sa soovid mu nõu kuulda?”</a:t>
            </a:r>
            <a:endParaRPr b="0" i="0" sz="2400" u="none" cap="none" strike="noStrike">
              <a:solidFill>
                <a:schemeClr val="dk1"/>
              </a:solidFill>
              <a:latin typeface="Calibri"/>
              <a:ea typeface="Calibri"/>
              <a:cs typeface="Calibri"/>
              <a:sym typeface="Calibri"/>
            </a:endParaRPr>
          </a:p>
        </p:txBody>
      </p:sp>
      <p:sp>
        <p:nvSpPr>
          <p:cNvPr id="538" name="Google Shape;538;g2d3b5114961_0_521"/>
          <p:cNvSpPr txBox="1"/>
          <p:nvPr/>
        </p:nvSpPr>
        <p:spPr>
          <a:xfrm>
            <a:off x="514350" y="2584575"/>
            <a:ext cx="3112500" cy="6558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rPr b="0" i="0" lang="en-US" sz="1700" u="none" cap="none" strike="noStrike">
                <a:solidFill>
                  <a:schemeClr val="dk1"/>
                </a:solidFill>
                <a:latin typeface="Work Sans Medium"/>
                <a:ea typeface="Work Sans Medium"/>
                <a:cs typeface="Work Sans Medium"/>
                <a:sym typeface="Work Sans Medium"/>
              </a:rPr>
              <a:t>Tennant, Long &amp; Toney-Butler, 2023</a:t>
            </a:r>
            <a:endParaRPr b="0" i="0" sz="2200" u="none" cap="none" strike="noStrike">
              <a:solidFill>
                <a:schemeClr val="dk1"/>
              </a:solidFill>
              <a:latin typeface="Work Sans"/>
              <a:ea typeface="Work Sans"/>
              <a:cs typeface="Work Sans"/>
              <a:sym typeface="Work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7">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sp>
        <p:nvSpPr>
          <p:cNvPr id="543" name="Google Shape;543;g30894cc6139_0_780"/>
          <p:cNvSpPr txBox="1"/>
          <p:nvPr/>
        </p:nvSpPr>
        <p:spPr>
          <a:xfrm>
            <a:off x="4090050" y="1107675"/>
            <a:ext cx="7149000" cy="484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A: “A</a:t>
            </a:r>
            <a:r>
              <a:rPr lang="en-US" sz="2400">
                <a:solidFill>
                  <a:schemeClr val="dk1"/>
                </a:solidFill>
                <a:latin typeface="Calibri"/>
                <a:ea typeface="Calibri"/>
                <a:cs typeface="Calibri"/>
                <a:sym typeface="Calibri"/>
              </a:rPr>
              <a:t>rtikkel, mida lugesin kliimamuutuste mõjudest haavatavatele gruppidele, viis mu endast välja.”</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B: “</a:t>
            </a:r>
            <a:r>
              <a:rPr lang="en-US" sz="2400">
                <a:solidFill>
                  <a:schemeClr val="dk1"/>
                </a:solidFill>
                <a:latin typeface="Calibri"/>
                <a:ea typeface="Calibri"/>
                <a:cs typeface="Calibri"/>
                <a:sym typeface="Calibri"/>
              </a:rPr>
              <a:t>Kõlab, nagu sa oleksid tundnud viha, kui lugesid seda artiklit. Kas ma sain õigesti aru</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A: “</a:t>
            </a:r>
            <a:r>
              <a:rPr lang="en-US" sz="2400">
                <a:solidFill>
                  <a:schemeClr val="dk1"/>
                </a:solidFill>
                <a:latin typeface="Calibri"/>
                <a:ea typeface="Calibri"/>
                <a:cs typeface="Calibri"/>
                <a:sym typeface="Calibri"/>
              </a:rPr>
              <a:t>Jah, täpselt! Ja ma tundsin pisaraid silmi valgumas. </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B: “Kõlab</a:t>
            </a:r>
            <a:r>
              <a:rPr lang="en-US" sz="2400">
                <a:solidFill>
                  <a:schemeClr val="dk1"/>
                </a:solidFill>
                <a:latin typeface="Calibri"/>
                <a:ea typeface="Calibri"/>
                <a:cs typeface="Calibri"/>
                <a:sym typeface="Calibri"/>
              </a:rPr>
              <a:t>, et sa tundsid ka kurbust</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1000"/>
              </a:spcAft>
              <a:buClr>
                <a:srgbClr val="000000"/>
              </a:buClr>
              <a:buSzPts val="1800"/>
              <a:buFont typeface="Arial"/>
              <a:buNone/>
            </a:pPr>
            <a:r>
              <a:t/>
            </a:r>
            <a:endParaRPr b="0" i="0" sz="2400" u="none" cap="none" strike="noStrike">
              <a:solidFill>
                <a:schemeClr val="dk1"/>
              </a:solidFill>
              <a:latin typeface="Calibri"/>
              <a:ea typeface="Calibri"/>
              <a:cs typeface="Calibri"/>
              <a:sym typeface="Calibri"/>
            </a:endParaRPr>
          </a:p>
        </p:txBody>
      </p:sp>
      <p:grpSp>
        <p:nvGrpSpPr>
          <p:cNvPr id="544" name="Google Shape;544;g30894cc6139_0_780"/>
          <p:cNvGrpSpPr/>
          <p:nvPr/>
        </p:nvGrpSpPr>
        <p:grpSpPr>
          <a:xfrm>
            <a:off x="-402647" y="1184078"/>
            <a:ext cx="3112695" cy="920285"/>
            <a:chOff x="-468406" y="3216044"/>
            <a:chExt cx="4338856" cy="1282806"/>
          </a:xfrm>
        </p:grpSpPr>
        <p:sp>
          <p:nvSpPr>
            <p:cNvPr id="545" name="Google Shape;545;g30894cc6139_0_780"/>
            <p:cNvSpPr/>
            <p:nvPr/>
          </p:nvSpPr>
          <p:spPr>
            <a:xfrm>
              <a:off x="2587650" y="3216050"/>
              <a:ext cx="1282800" cy="1282800"/>
            </a:xfrm>
            <a:prstGeom prst="flowChartDelay">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6" name="Google Shape;546;g30894cc6139_0_780"/>
            <p:cNvSpPr/>
            <p:nvPr/>
          </p:nvSpPr>
          <p:spPr>
            <a:xfrm>
              <a:off x="-468406" y="3216044"/>
              <a:ext cx="3078000" cy="1282800"/>
            </a:xfrm>
            <a:prstGeom prst="rect">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47" name="Google Shape;547;g30894cc6139_0_780"/>
          <p:cNvSpPr txBox="1"/>
          <p:nvPr/>
        </p:nvSpPr>
        <p:spPr>
          <a:xfrm>
            <a:off x="590550" y="1342554"/>
            <a:ext cx="35757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2000"/>
              <a:buFont typeface="Arial"/>
              <a:buNone/>
            </a:pPr>
            <a:r>
              <a:rPr lang="en-US" sz="3000">
                <a:solidFill>
                  <a:schemeClr val="dk1"/>
                </a:solidFill>
                <a:latin typeface="Work Sans Medium"/>
                <a:ea typeface="Work Sans Medium"/>
                <a:cs typeface="Work Sans Medium"/>
                <a:sym typeface="Work Sans Medium"/>
              </a:rPr>
              <a:t>Näide</a:t>
            </a:r>
            <a:endParaRPr b="0" i="0" sz="3000" u="none" cap="none" strike="noStrike">
              <a:solidFill>
                <a:schemeClr val="dk1"/>
              </a:solidFill>
              <a:latin typeface="Work Sans Medium"/>
              <a:ea typeface="Work Sans Medium"/>
              <a:cs typeface="Work Sans Medium"/>
              <a:sym typeface="Work Sans Medium"/>
            </a:endParaRPr>
          </a:p>
        </p:txBody>
      </p:sp>
      <p:sp>
        <p:nvSpPr>
          <p:cNvPr id="548" name="Google Shape;548;g30894cc6139_0_780"/>
          <p:cNvSpPr txBox="1"/>
          <p:nvPr/>
        </p:nvSpPr>
        <p:spPr>
          <a:xfrm>
            <a:off x="590550" y="2185525"/>
            <a:ext cx="3112500" cy="831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lang="en-US" sz="2100">
                <a:solidFill>
                  <a:schemeClr val="dk1"/>
                </a:solidFill>
                <a:latin typeface="Work Sans"/>
                <a:ea typeface="Work Sans"/>
                <a:cs typeface="Work Sans"/>
                <a:sym typeface="Work Sans"/>
              </a:rPr>
              <a:t>Emotsioonide reflekteerimine</a:t>
            </a:r>
            <a:endParaRPr b="0" i="0" sz="1600" u="none" cap="none" strike="noStrike">
              <a:solidFill>
                <a:schemeClr val="dk1"/>
              </a:solidFill>
              <a:latin typeface="Work Sans Medium"/>
              <a:ea typeface="Work Sans Medium"/>
              <a:cs typeface="Work Sans Medium"/>
              <a:sym typeface="Work Sans Medium"/>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43">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g30894cc6139_0_793"/>
          <p:cNvSpPr txBox="1"/>
          <p:nvPr/>
        </p:nvSpPr>
        <p:spPr>
          <a:xfrm>
            <a:off x="4356200" y="1221400"/>
            <a:ext cx="7149000" cy="484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A: “Kõlab, nagu </a:t>
            </a:r>
            <a:r>
              <a:rPr lang="en-US" sz="2400">
                <a:solidFill>
                  <a:schemeClr val="dk1"/>
                </a:solidFill>
                <a:latin typeface="Calibri"/>
                <a:ea typeface="Calibri"/>
                <a:cs typeface="Calibri"/>
                <a:sym typeface="Calibri"/>
              </a:rPr>
              <a:t>oleksid</a:t>
            </a:r>
            <a:r>
              <a:rPr b="0" i="0" lang="en-US" sz="2400" u="none" cap="none" strike="noStrike">
                <a:solidFill>
                  <a:schemeClr val="dk1"/>
                </a:solidFill>
                <a:latin typeface="Calibri"/>
                <a:ea typeface="Calibri"/>
                <a:cs typeface="Calibri"/>
                <a:sym typeface="Calibri"/>
              </a:rPr>
              <a:t> tund</a:t>
            </a:r>
            <a:r>
              <a:rPr lang="en-US" sz="2400">
                <a:solidFill>
                  <a:schemeClr val="dk1"/>
                </a:solidFill>
                <a:latin typeface="Calibri"/>
                <a:ea typeface="Calibri"/>
                <a:cs typeface="Calibri"/>
                <a:sym typeface="Calibri"/>
              </a:rPr>
              <a:t>nud end löödult</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B: “</a:t>
            </a:r>
            <a:r>
              <a:rPr lang="en-US" sz="2400">
                <a:solidFill>
                  <a:schemeClr val="dk1"/>
                </a:solidFill>
                <a:latin typeface="Calibri"/>
                <a:ea typeface="Calibri"/>
                <a:cs typeface="Calibri"/>
                <a:sym typeface="Calibri"/>
              </a:rPr>
              <a:t>Ei, tegelikult tundsin end eelkõige vihaselt.</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1000"/>
              </a:spcBef>
              <a:spcAft>
                <a:spcPts val="1000"/>
              </a:spcAft>
              <a:buClr>
                <a:srgbClr val="000000"/>
              </a:buClr>
              <a:buSzPts val="1800"/>
              <a:buFont typeface="Arial"/>
              <a:buNone/>
            </a:pPr>
            <a:r>
              <a:rPr b="0" i="0" lang="en-US" sz="2400" u="none" cap="none" strike="noStrike">
                <a:solidFill>
                  <a:schemeClr val="dk1"/>
                </a:solidFill>
                <a:latin typeface="Calibri"/>
                <a:ea typeface="Calibri"/>
                <a:cs typeface="Calibri"/>
                <a:sym typeface="Calibri"/>
              </a:rPr>
              <a:t>A: “Olgu, kuulen, et viha on see </a:t>
            </a:r>
            <a:r>
              <a:rPr lang="en-US" sz="2400">
                <a:solidFill>
                  <a:schemeClr val="dk1"/>
                </a:solidFill>
                <a:latin typeface="Calibri"/>
                <a:ea typeface="Calibri"/>
                <a:cs typeface="Calibri"/>
                <a:sym typeface="Calibri"/>
              </a:rPr>
              <a:t>tunne, mida tundsid</a:t>
            </a:r>
            <a:r>
              <a:rPr b="0" i="0" lang="en-US" sz="2400" u="none" cap="none" strike="noStrike">
                <a:solidFill>
                  <a:schemeClr val="dk1"/>
                </a:solidFill>
                <a:latin typeface="Calibri"/>
                <a:ea typeface="Calibri"/>
                <a:cs typeface="Calibri"/>
                <a:sym typeface="Calibri"/>
              </a:rPr>
              <a:t>.”</a:t>
            </a:r>
            <a:endParaRPr b="0" i="0" sz="2400" u="none" cap="none" strike="noStrike">
              <a:solidFill>
                <a:schemeClr val="dk1"/>
              </a:solidFill>
              <a:latin typeface="Calibri"/>
              <a:ea typeface="Calibri"/>
              <a:cs typeface="Calibri"/>
              <a:sym typeface="Calibri"/>
            </a:endParaRPr>
          </a:p>
        </p:txBody>
      </p:sp>
      <p:grpSp>
        <p:nvGrpSpPr>
          <p:cNvPr id="554" name="Google Shape;554;g30894cc6139_0_793"/>
          <p:cNvGrpSpPr/>
          <p:nvPr/>
        </p:nvGrpSpPr>
        <p:grpSpPr>
          <a:xfrm>
            <a:off x="-402647" y="1184078"/>
            <a:ext cx="3112695" cy="920285"/>
            <a:chOff x="-468406" y="3216044"/>
            <a:chExt cx="4338856" cy="1282806"/>
          </a:xfrm>
        </p:grpSpPr>
        <p:sp>
          <p:nvSpPr>
            <p:cNvPr id="555" name="Google Shape;555;g30894cc6139_0_793"/>
            <p:cNvSpPr/>
            <p:nvPr/>
          </p:nvSpPr>
          <p:spPr>
            <a:xfrm>
              <a:off x="2587650" y="3216050"/>
              <a:ext cx="1282800" cy="1282800"/>
            </a:xfrm>
            <a:prstGeom prst="flowChartDelay">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6" name="Google Shape;556;g30894cc6139_0_793"/>
            <p:cNvSpPr/>
            <p:nvPr/>
          </p:nvSpPr>
          <p:spPr>
            <a:xfrm>
              <a:off x="-468406" y="3216044"/>
              <a:ext cx="3078000" cy="1282800"/>
            </a:xfrm>
            <a:prstGeom prst="rect">
              <a:avLst/>
            </a:prstGeom>
            <a:solidFill>
              <a:srgbClr val="F2CB8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57" name="Google Shape;557;g30894cc6139_0_793"/>
          <p:cNvSpPr txBox="1"/>
          <p:nvPr/>
        </p:nvSpPr>
        <p:spPr>
          <a:xfrm>
            <a:off x="590550" y="1342554"/>
            <a:ext cx="35757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2000"/>
              <a:buFont typeface="Arial"/>
              <a:buNone/>
            </a:pPr>
            <a:r>
              <a:rPr lang="en-US" sz="3000">
                <a:solidFill>
                  <a:schemeClr val="dk1"/>
                </a:solidFill>
                <a:latin typeface="Work Sans Medium"/>
                <a:ea typeface="Work Sans Medium"/>
                <a:cs typeface="Work Sans Medium"/>
                <a:sym typeface="Work Sans Medium"/>
              </a:rPr>
              <a:t>Näide</a:t>
            </a:r>
            <a:endParaRPr b="0" i="0" sz="3000" u="none" cap="none" strike="noStrike">
              <a:solidFill>
                <a:schemeClr val="dk1"/>
              </a:solidFill>
              <a:latin typeface="Work Sans Medium"/>
              <a:ea typeface="Work Sans Medium"/>
              <a:cs typeface="Work Sans Medium"/>
              <a:sym typeface="Work Sans Medium"/>
            </a:endParaRPr>
          </a:p>
        </p:txBody>
      </p:sp>
      <p:sp>
        <p:nvSpPr>
          <p:cNvPr id="558" name="Google Shape;558;g30894cc6139_0_793"/>
          <p:cNvSpPr txBox="1"/>
          <p:nvPr/>
        </p:nvSpPr>
        <p:spPr>
          <a:xfrm>
            <a:off x="590550" y="2185525"/>
            <a:ext cx="3112500" cy="1605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1" lang="en-US" sz="2100">
                <a:solidFill>
                  <a:schemeClr val="dk1"/>
                </a:solidFill>
                <a:latin typeface="Work Sans"/>
                <a:ea typeface="Work Sans"/>
                <a:cs typeface="Work Sans"/>
                <a:sym typeface="Work Sans"/>
              </a:rPr>
              <a:t>Emotsioonide reflekteerimine</a:t>
            </a:r>
            <a:endParaRPr b="1" sz="2100">
              <a:solidFill>
                <a:schemeClr val="dk1"/>
              </a:solidFill>
              <a:latin typeface="Work Sans"/>
              <a:ea typeface="Work Sans"/>
              <a:cs typeface="Work Sans"/>
              <a:sym typeface="Work Sans"/>
            </a:endParaRPr>
          </a:p>
          <a:p>
            <a:pPr indent="0" lvl="0" marL="0" marR="0" rtl="0" algn="l">
              <a:lnSpc>
                <a:spcPct val="100000"/>
              </a:lnSpc>
              <a:spcBef>
                <a:spcPts val="1000"/>
              </a:spcBef>
              <a:spcAft>
                <a:spcPts val="0"/>
              </a:spcAft>
              <a:buClr>
                <a:srgbClr val="000000"/>
              </a:buClr>
              <a:buSzPts val="1500"/>
              <a:buFont typeface="Arial"/>
              <a:buNone/>
            </a:pPr>
            <a:r>
              <a:rPr b="1" lang="en-US" sz="2100">
                <a:solidFill>
                  <a:srgbClr val="21B7A9"/>
                </a:solidFill>
                <a:latin typeface="Work Sans"/>
                <a:ea typeface="Work Sans"/>
                <a:cs typeface="Work Sans"/>
                <a:sym typeface="Work Sans"/>
              </a:rPr>
              <a:t>Valesti oletamine </a:t>
            </a:r>
            <a:br>
              <a:rPr b="1" lang="en-US" sz="2100">
                <a:solidFill>
                  <a:srgbClr val="21B7A9"/>
                </a:solidFill>
                <a:latin typeface="Work Sans"/>
                <a:ea typeface="Work Sans"/>
                <a:cs typeface="Work Sans"/>
                <a:sym typeface="Work Sans"/>
              </a:rPr>
            </a:br>
            <a:r>
              <a:rPr b="1" lang="en-US" sz="2100">
                <a:solidFill>
                  <a:srgbClr val="21B7A9"/>
                </a:solidFill>
                <a:latin typeface="Work Sans"/>
                <a:ea typeface="Work Sans"/>
                <a:cs typeface="Work Sans"/>
                <a:sym typeface="Work Sans"/>
              </a:rPr>
              <a:t>on lubatud!</a:t>
            </a:r>
            <a:endParaRPr b="1" sz="2100">
              <a:solidFill>
                <a:srgbClr val="21B7A9"/>
              </a:solidFill>
              <a:latin typeface="Work Sans"/>
              <a:ea typeface="Work Sans"/>
              <a:cs typeface="Work Sans"/>
              <a:sym typeface="Work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3">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3">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53">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8A0DB">
            <a:alpha val="40000"/>
          </a:srgbClr>
        </a:solidFill>
      </p:bgPr>
    </p:bg>
    <p:spTree>
      <p:nvGrpSpPr>
        <p:cNvPr id="562" name="Shape 562"/>
        <p:cNvGrpSpPr/>
        <p:nvPr/>
      </p:nvGrpSpPr>
      <p:grpSpPr>
        <a:xfrm>
          <a:off x="0" y="0"/>
          <a:ext cx="0" cy="0"/>
          <a:chOff x="0" y="0"/>
          <a:chExt cx="0" cy="0"/>
        </a:xfrm>
      </p:grpSpPr>
      <p:sp>
        <p:nvSpPr>
          <p:cNvPr id="563" name="Google Shape;563;g30894cc6139_0_802"/>
          <p:cNvSpPr/>
          <p:nvPr/>
        </p:nvSpPr>
        <p:spPr>
          <a:xfrm>
            <a:off x="7687519" y="1666875"/>
            <a:ext cx="3519900" cy="3519900"/>
          </a:xfrm>
          <a:prstGeom prst="flowChartDelay">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4" name="Google Shape;564;g30894cc6139_0_802"/>
          <p:cNvSpPr/>
          <p:nvPr/>
        </p:nvSpPr>
        <p:spPr>
          <a:xfrm flipH="1">
            <a:off x="984580" y="1666875"/>
            <a:ext cx="3519900" cy="3519900"/>
          </a:xfrm>
          <a:prstGeom prst="flowChartDelay">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5" name="Google Shape;565;g30894cc6139_0_802"/>
          <p:cNvSpPr/>
          <p:nvPr/>
        </p:nvSpPr>
        <p:spPr>
          <a:xfrm>
            <a:off x="2625093" y="1669270"/>
            <a:ext cx="6793200" cy="3519900"/>
          </a:xfrm>
          <a:prstGeom prst="rect">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1000"/>
              </a:spcBef>
              <a:spcAft>
                <a:spcPts val="0"/>
              </a:spcAft>
              <a:buClr>
                <a:schemeClr val="dk1"/>
              </a:buClr>
              <a:buSzPts val="1400"/>
              <a:buFont typeface="Arial"/>
              <a:buNone/>
            </a:pPr>
            <a:r>
              <a:rPr lang="en-US" sz="3000">
                <a:solidFill>
                  <a:srgbClr val="F2CB85"/>
                </a:solidFill>
                <a:latin typeface="Work Sans Medium"/>
                <a:ea typeface="Work Sans Medium"/>
                <a:cs typeface="Work Sans Medium"/>
                <a:sym typeface="Work Sans Medium"/>
              </a:rPr>
              <a:t>Üks paariline kirjeldab olukorda, kus ta oli emotsionaalselt keerulises olukorras. </a:t>
            </a:r>
            <a:endParaRPr sz="3000">
              <a:solidFill>
                <a:srgbClr val="F2CB85"/>
              </a:solidFill>
              <a:latin typeface="Work Sans Medium"/>
              <a:ea typeface="Work Sans Medium"/>
              <a:cs typeface="Work Sans Medium"/>
              <a:sym typeface="Work Sans Medium"/>
            </a:endParaRPr>
          </a:p>
          <a:p>
            <a:pPr indent="0" lvl="0" marL="0" marR="0" rtl="0" algn="ctr">
              <a:lnSpc>
                <a:spcPct val="100000"/>
              </a:lnSpc>
              <a:spcBef>
                <a:spcPts val="1000"/>
              </a:spcBef>
              <a:spcAft>
                <a:spcPts val="0"/>
              </a:spcAft>
              <a:buClr>
                <a:schemeClr val="dk1"/>
              </a:buClr>
              <a:buSzPts val="1400"/>
              <a:buFont typeface="Arial"/>
              <a:buNone/>
            </a:pPr>
            <a:r>
              <a:rPr lang="en-US" sz="3000">
                <a:solidFill>
                  <a:srgbClr val="F2CB85"/>
                </a:solidFill>
                <a:latin typeface="Work Sans Medium"/>
                <a:ea typeface="Work Sans Medium"/>
                <a:cs typeface="Work Sans Medium"/>
                <a:sym typeface="Work Sans Medium"/>
              </a:rPr>
              <a:t>Teine peegeldab tundeid, </a:t>
            </a:r>
            <a:br>
              <a:rPr lang="en-US" sz="3000">
                <a:solidFill>
                  <a:srgbClr val="F2CB85"/>
                </a:solidFill>
                <a:latin typeface="Work Sans Medium"/>
                <a:ea typeface="Work Sans Medium"/>
                <a:cs typeface="Work Sans Medium"/>
                <a:sym typeface="Work Sans Medium"/>
              </a:rPr>
            </a:br>
            <a:r>
              <a:rPr lang="en-US" sz="3000">
                <a:solidFill>
                  <a:srgbClr val="F2CB85"/>
                </a:solidFill>
                <a:latin typeface="Work Sans Medium"/>
                <a:ea typeface="Work Sans Medium"/>
                <a:cs typeface="Work Sans Medium"/>
                <a:sym typeface="Work Sans Medium"/>
              </a:rPr>
              <a:t>mida </a:t>
            </a:r>
            <a:r>
              <a:rPr lang="en-US" sz="3000">
                <a:solidFill>
                  <a:srgbClr val="F2CB85"/>
                </a:solidFill>
                <a:latin typeface="Work Sans Medium"/>
                <a:ea typeface="Work Sans Medium"/>
                <a:cs typeface="Work Sans Medium"/>
                <a:sym typeface="Work Sans Medium"/>
              </a:rPr>
              <a:t>ta </a:t>
            </a:r>
            <a:r>
              <a:rPr lang="en-US" sz="3000">
                <a:solidFill>
                  <a:srgbClr val="F2CB85"/>
                </a:solidFill>
                <a:latin typeface="Work Sans Medium"/>
                <a:ea typeface="Work Sans Medium"/>
                <a:cs typeface="Work Sans Medium"/>
                <a:sym typeface="Work Sans Medium"/>
              </a:rPr>
              <a:t>kuuleb. </a:t>
            </a:r>
            <a:endParaRPr sz="3000">
              <a:solidFill>
                <a:srgbClr val="F2CB85"/>
              </a:solidFill>
              <a:latin typeface="Work Sans Medium"/>
              <a:ea typeface="Work Sans Medium"/>
              <a:cs typeface="Work Sans Medium"/>
              <a:sym typeface="Work Sans Medium"/>
            </a:endParaRPr>
          </a:p>
          <a:p>
            <a:pPr indent="0" lvl="0" marL="0" marR="0" rtl="0" algn="ctr">
              <a:lnSpc>
                <a:spcPct val="100000"/>
              </a:lnSpc>
              <a:spcBef>
                <a:spcPts val="1000"/>
              </a:spcBef>
              <a:spcAft>
                <a:spcPts val="0"/>
              </a:spcAft>
              <a:buClr>
                <a:schemeClr val="dk1"/>
              </a:buClr>
              <a:buSzPts val="1400"/>
              <a:buFont typeface="Arial"/>
              <a:buNone/>
            </a:pPr>
            <a:r>
              <a:rPr lang="en-US" sz="3000">
                <a:solidFill>
                  <a:srgbClr val="F2CB85"/>
                </a:solidFill>
                <a:latin typeface="Work Sans Medium"/>
                <a:ea typeface="Work Sans Medium"/>
                <a:cs typeface="Work Sans Medium"/>
                <a:sym typeface="Work Sans Medium"/>
              </a:rPr>
              <a:t>Seejärel vahetage rollid.</a:t>
            </a:r>
            <a:endParaRPr sz="3000">
              <a:solidFill>
                <a:srgbClr val="F2CB85"/>
              </a:solidFill>
              <a:latin typeface="Work Sans Medium"/>
              <a:ea typeface="Work Sans Medium"/>
              <a:cs typeface="Work Sans Medium"/>
              <a:sym typeface="Work Sans Medium"/>
            </a:endParaRPr>
          </a:p>
        </p:txBody>
      </p:sp>
      <p:sp>
        <p:nvSpPr>
          <p:cNvPr id="566" name="Google Shape;566;g30894cc6139_0_802"/>
          <p:cNvSpPr txBox="1"/>
          <p:nvPr/>
        </p:nvSpPr>
        <p:spPr>
          <a:xfrm>
            <a:off x="3627450" y="11404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335EC7"/>
                </a:solidFill>
                <a:latin typeface="Calibri"/>
                <a:ea typeface="Calibri"/>
                <a:cs typeface="Calibri"/>
                <a:sym typeface="Calibri"/>
              </a:rPr>
              <a:t>KUI ON AEGA</a:t>
            </a:r>
            <a:r>
              <a:rPr b="1" i="0" lang="en-US" sz="2000" u="none" cap="none" strike="noStrike">
                <a:solidFill>
                  <a:srgbClr val="335EC7"/>
                </a:solidFill>
                <a:latin typeface="Calibri"/>
                <a:ea typeface="Calibri"/>
                <a:cs typeface="Calibri"/>
                <a:sym typeface="Calibri"/>
              </a:rPr>
              <a:t>:</a:t>
            </a:r>
            <a:endParaRPr b="1" i="0" sz="2000" u="none" cap="none" strike="noStrike">
              <a:solidFill>
                <a:srgbClr val="335EC7"/>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8A0DB">
            <a:alpha val="40000"/>
          </a:srgbClr>
        </a:solidFill>
      </p:bgPr>
    </p:bg>
    <p:spTree>
      <p:nvGrpSpPr>
        <p:cNvPr id="570" name="Shape 570"/>
        <p:cNvGrpSpPr/>
        <p:nvPr/>
      </p:nvGrpSpPr>
      <p:grpSpPr>
        <a:xfrm>
          <a:off x="0" y="0"/>
          <a:ext cx="0" cy="0"/>
          <a:chOff x="0" y="0"/>
          <a:chExt cx="0" cy="0"/>
        </a:xfrm>
      </p:grpSpPr>
      <p:sp>
        <p:nvSpPr>
          <p:cNvPr id="571" name="Google Shape;571;g30894cc6139_0_809"/>
          <p:cNvSpPr/>
          <p:nvPr/>
        </p:nvSpPr>
        <p:spPr>
          <a:xfrm>
            <a:off x="7687519" y="1666875"/>
            <a:ext cx="3519900" cy="3519900"/>
          </a:xfrm>
          <a:prstGeom prst="flowChartDelay">
            <a:avLst/>
          </a:prstGeom>
          <a:solidFill>
            <a:srgbClr val="FAF2E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2" name="Google Shape;572;g30894cc6139_0_809"/>
          <p:cNvSpPr/>
          <p:nvPr/>
        </p:nvSpPr>
        <p:spPr>
          <a:xfrm flipH="1">
            <a:off x="984580" y="1666875"/>
            <a:ext cx="3519900" cy="3519900"/>
          </a:xfrm>
          <a:prstGeom prst="flowChartDelay">
            <a:avLst/>
          </a:prstGeom>
          <a:solidFill>
            <a:srgbClr val="FAF2E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g30894cc6139_0_809"/>
          <p:cNvSpPr/>
          <p:nvPr/>
        </p:nvSpPr>
        <p:spPr>
          <a:xfrm>
            <a:off x="2625093" y="1669270"/>
            <a:ext cx="6793200" cy="3519900"/>
          </a:xfrm>
          <a:prstGeom prst="rect">
            <a:avLst/>
          </a:prstGeom>
          <a:solidFill>
            <a:srgbClr val="FAF2E6"/>
          </a:solidFill>
          <a:ln>
            <a:noFill/>
          </a:ln>
        </p:spPr>
        <p:txBody>
          <a:bodyPr anchorCtr="0" anchor="ctr" bIns="91425" lIns="91425" spcFirstLastPara="1" rIns="91425" wrap="square" tIns="91425">
            <a:noAutofit/>
          </a:bodyPr>
          <a:lstStyle/>
          <a:p>
            <a:pPr indent="0" lvl="0" marL="0" marR="0" rtl="0" algn="ctr">
              <a:lnSpc>
                <a:spcPct val="100000"/>
              </a:lnSpc>
              <a:spcBef>
                <a:spcPts val="1000"/>
              </a:spcBef>
              <a:spcAft>
                <a:spcPts val="1000"/>
              </a:spcAft>
              <a:buClr>
                <a:schemeClr val="dk1"/>
              </a:buClr>
              <a:buSzPts val="1400"/>
              <a:buFont typeface="Arial"/>
              <a:buNone/>
            </a:pPr>
            <a:r>
              <a:rPr lang="en-US" sz="4000">
                <a:solidFill>
                  <a:srgbClr val="235C5C"/>
                </a:solidFill>
                <a:latin typeface="Work Sans Medium"/>
                <a:ea typeface="Work Sans Medium"/>
                <a:cs typeface="Work Sans Medium"/>
                <a:sym typeface="Work Sans Medium"/>
              </a:rPr>
              <a:t>Raputa välja!</a:t>
            </a:r>
            <a:endParaRPr b="0" i="0" sz="4000" u="none" cap="none" strike="noStrike">
              <a:solidFill>
                <a:srgbClr val="235C5C"/>
              </a:solidFill>
              <a:latin typeface="Work Sans Medium"/>
              <a:ea typeface="Work Sans Medium"/>
              <a:cs typeface="Work Sans Medium"/>
              <a:sym typeface="Work Sans Medium"/>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8A0DB">
            <a:alpha val="40000"/>
          </a:srgbClr>
        </a:solidFill>
      </p:bgPr>
    </p:bg>
    <p:spTree>
      <p:nvGrpSpPr>
        <p:cNvPr id="577" name="Shape 577"/>
        <p:cNvGrpSpPr/>
        <p:nvPr/>
      </p:nvGrpSpPr>
      <p:grpSpPr>
        <a:xfrm>
          <a:off x="0" y="0"/>
          <a:ext cx="0" cy="0"/>
          <a:chOff x="0" y="0"/>
          <a:chExt cx="0" cy="0"/>
        </a:xfrm>
      </p:grpSpPr>
      <p:sp>
        <p:nvSpPr>
          <p:cNvPr id="578" name="Google Shape;578;g30894cc6139_0_824"/>
          <p:cNvSpPr/>
          <p:nvPr/>
        </p:nvSpPr>
        <p:spPr>
          <a:xfrm>
            <a:off x="7687519" y="1666875"/>
            <a:ext cx="3519900" cy="3519900"/>
          </a:xfrm>
          <a:prstGeom prst="flowChartDelay">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9" name="Google Shape;579;g30894cc6139_0_824"/>
          <p:cNvSpPr/>
          <p:nvPr/>
        </p:nvSpPr>
        <p:spPr>
          <a:xfrm flipH="1">
            <a:off x="984580" y="1666875"/>
            <a:ext cx="3519900" cy="3519900"/>
          </a:xfrm>
          <a:prstGeom prst="flowChartDelay">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0" name="Google Shape;580;g30894cc6139_0_824"/>
          <p:cNvSpPr/>
          <p:nvPr/>
        </p:nvSpPr>
        <p:spPr>
          <a:xfrm>
            <a:off x="2625093" y="1669270"/>
            <a:ext cx="6793200" cy="3519900"/>
          </a:xfrm>
          <a:prstGeom prst="rect">
            <a:avLst/>
          </a:prstGeom>
          <a:solidFill>
            <a:srgbClr val="235C5C"/>
          </a:solidFill>
          <a:ln>
            <a:noFill/>
          </a:ln>
        </p:spPr>
        <p:txBody>
          <a:bodyPr anchorCtr="0" anchor="ctr" bIns="91425" lIns="91425" spcFirstLastPara="1" rIns="91425" wrap="square" tIns="91425">
            <a:noAutofit/>
          </a:bodyPr>
          <a:lstStyle/>
          <a:p>
            <a:pPr indent="0" lvl="0" marL="0" marR="0" rtl="0" algn="ctr">
              <a:lnSpc>
                <a:spcPct val="100000"/>
              </a:lnSpc>
              <a:spcBef>
                <a:spcPts val="1000"/>
              </a:spcBef>
              <a:spcAft>
                <a:spcPts val="0"/>
              </a:spcAft>
              <a:buClr>
                <a:schemeClr val="dk1"/>
              </a:buClr>
              <a:buSzPts val="1400"/>
              <a:buFont typeface="Arial"/>
              <a:buNone/>
            </a:pPr>
            <a:r>
              <a:rPr b="1" lang="en-US" sz="3000">
                <a:solidFill>
                  <a:srgbClr val="F2CB85"/>
                </a:solidFill>
                <a:latin typeface="Work Sans"/>
                <a:ea typeface="Work Sans"/>
                <a:cs typeface="Work Sans"/>
                <a:sym typeface="Work Sans"/>
              </a:rPr>
              <a:t>Peegeldame:</a:t>
            </a:r>
            <a:endParaRPr b="1" i="0" sz="3000" u="none" cap="none" strike="noStrike">
              <a:solidFill>
                <a:srgbClr val="F2CB85"/>
              </a:solidFill>
              <a:latin typeface="Work Sans"/>
              <a:ea typeface="Work Sans"/>
              <a:cs typeface="Work Sans"/>
              <a:sym typeface="Work Sans"/>
            </a:endParaRPr>
          </a:p>
          <a:p>
            <a:pPr indent="0" lvl="0" marL="0" marR="0" rtl="0" algn="ctr">
              <a:lnSpc>
                <a:spcPct val="100000"/>
              </a:lnSpc>
              <a:spcBef>
                <a:spcPts val="1000"/>
              </a:spcBef>
              <a:spcAft>
                <a:spcPts val="1000"/>
              </a:spcAft>
              <a:buClr>
                <a:schemeClr val="dk1"/>
              </a:buClr>
              <a:buSzPts val="1400"/>
              <a:buFont typeface="Arial"/>
              <a:buNone/>
            </a:pPr>
            <a:r>
              <a:rPr lang="en-US" sz="3000">
                <a:solidFill>
                  <a:srgbClr val="F2CB85"/>
                </a:solidFill>
                <a:latin typeface="Work Sans Medium"/>
                <a:ea typeface="Work Sans Medium"/>
                <a:cs typeface="Work Sans Medium"/>
                <a:sym typeface="Work Sans Medium"/>
              </a:rPr>
              <a:t>Kuidas see harjutus tundus? </a:t>
            </a:r>
            <a:br>
              <a:rPr b="0" i="0" lang="en-US" sz="3000" u="none" cap="none" strike="noStrike">
                <a:solidFill>
                  <a:srgbClr val="F2CB85"/>
                </a:solidFill>
                <a:latin typeface="Work Sans Medium"/>
                <a:ea typeface="Work Sans Medium"/>
                <a:cs typeface="Work Sans Medium"/>
                <a:sym typeface="Work Sans Medium"/>
              </a:rPr>
            </a:br>
            <a:r>
              <a:rPr lang="en-US" sz="3000">
                <a:solidFill>
                  <a:srgbClr val="F2CB85"/>
                </a:solidFill>
                <a:latin typeface="Work Sans Medium"/>
                <a:ea typeface="Work Sans Medium"/>
                <a:cs typeface="Work Sans Medium"/>
                <a:sym typeface="Work Sans Medium"/>
              </a:rPr>
              <a:t>Mida sa tähele panid</a:t>
            </a:r>
            <a:r>
              <a:rPr b="0" i="0" lang="en-US" sz="3000" u="none" cap="none" strike="noStrike">
                <a:solidFill>
                  <a:srgbClr val="F2CB85"/>
                </a:solidFill>
                <a:latin typeface="Work Sans Medium"/>
                <a:ea typeface="Work Sans Medium"/>
                <a:cs typeface="Work Sans Medium"/>
                <a:sym typeface="Work Sans Medium"/>
              </a:rPr>
              <a:t>?</a:t>
            </a:r>
            <a:endParaRPr b="0" i="0" sz="3000" u="none" cap="none" strike="noStrike">
              <a:solidFill>
                <a:srgbClr val="F2CB85"/>
              </a:solidFill>
              <a:latin typeface="Work Sans Medium"/>
              <a:ea typeface="Work Sans Medium"/>
              <a:cs typeface="Work Sans Medium"/>
              <a:sym typeface="Work Sans Medium"/>
            </a:endParaRPr>
          </a:p>
        </p:txBody>
      </p:sp>
      <p:sp>
        <p:nvSpPr>
          <p:cNvPr id="581" name="Google Shape;581;g30894cc6139_0_824"/>
          <p:cNvSpPr txBox="1"/>
          <p:nvPr/>
        </p:nvSpPr>
        <p:spPr>
          <a:xfrm>
            <a:off x="3627450" y="11404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335EC7"/>
                </a:solidFill>
                <a:latin typeface="Calibri"/>
                <a:ea typeface="Calibri"/>
                <a:cs typeface="Calibri"/>
                <a:sym typeface="Calibri"/>
              </a:rPr>
              <a:t>KUI MEIL ON AEGA:</a:t>
            </a:r>
            <a:endParaRPr b="1" i="0" sz="2000" u="none" cap="none" strike="noStrike">
              <a:solidFill>
                <a:srgbClr val="335EC7"/>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35"/>
          <p:cNvSpPr/>
          <p:nvPr/>
        </p:nvSpPr>
        <p:spPr>
          <a:xfrm>
            <a:off x="0" y="0"/>
            <a:ext cx="6094080" cy="6857640"/>
          </a:xfrm>
          <a:prstGeom prst="rect">
            <a:avLst/>
          </a:prstGeom>
          <a:solidFill>
            <a:srgbClr val="32797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7" name="Google Shape;587;p35"/>
          <p:cNvSpPr/>
          <p:nvPr/>
        </p:nvSpPr>
        <p:spPr>
          <a:xfrm>
            <a:off x="6094440" y="6121440"/>
            <a:ext cx="6095520" cy="753840"/>
          </a:xfrm>
          <a:prstGeom prst="rect">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8" name="Google Shape;588;p35"/>
          <p:cNvSpPr/>
          <p:nvPr/>
        </p:nvSpPr>
        <p:spPr>
          <a:xfrm>
            <a:off x="6467400" y="3328560"/>
            <a:ext cx="5014440" cy="1735200"/>
          </a:xfrm>
          <a:prstGeom prst="rect">
            <a:avLst/>
          </a:prstGeom>
          <a:noFill/>
          <a:ln>
            <a:noFill/>
          </a:ln>
        </p:spPr>
        <p:txBody>
          <a:bodyPr anchorCtr="0" anchor="ctr" bIns="45000" lIns="90000" spcFirstLastPara="1" rIns="90000" wrap="square" tIns="45000">
            <a:spAutoFit/>
          </a:bodyPr>
          <a:lstStyle/>
          <a:p>
            <a:pPr indent="0" lvl="0" marL="0" marR="0" rtl="0" algn="l">
              <a:lnSpc>
                <a:spcPct val="100000"/>
              </a:lnSpc>
              <a:spcBef>
                <a:spcPts val="0"/>
              </a:spcBef>
              <a:spcAft>
                <a:spcPts val="0"/>
              </a:spcAft>
              <a:buClr>
                <a:srgbClr val="314546"/>
              </a:buClr>
              <a:buSzPts val="900"/>
              <a:buFont typeface="Calibri"/>
              <a:buNone/>
            </a:pPr>
            <a:r>
              <a:rPr b="0" i="0" lang="en-US" sz="900" u="none" cap="none" strike="noStrike">
                <a:solidFill>
                  <a:srgbClr val="314546"/>
                </a:solidFill>
                <a:latin typeface="Calibri"/>
                <a:ea typeface="Calibri"/>
                <a:cs typeface="Calibri"/>
                <a:sym typeface="Calibri"/>
              </a:rPr>
              <a:t>The project is co-financed by the European Commission through the Erasmus+ Programme</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314546"/>
              </a:buClr>
              <a:buSzPts val="900"/>
              <a:buFont typeface="Calibri"/>
              <a:buNone/>
            </a:pPr>
            <a:r>
              <a:rPr b="0" i="0" lang="en-US" sz="900" u="none" cap="none" strike="noStrike">
                <a:solidFill>
                  <a:srgbClr val="314546"/>
                </a:solidFill>
                <a:latin typeface="Calibri"/>
                <a:ea typeface="Calibri"/>
                <a:cs typeface="Calibri"/>
                <a:sym typeface="Calibri"/>
              </a:rPr>
              <a:t>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314546"/>
              </a:buClr>
              <a:buSzPts val="900"/>
              <a:buFont typeface="Calibri"/>
              <a:buNone/>
            </a:pPr>
            <a:r>
              <a:rPr b="0" i="0" lang="en-US" sz="900" u="none" cap="none" strike="noStrike">
                <a:solidFill>
                  <a:srgbClr val="314546"/>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314546"/>
              </a:buClr>
              <a:buSzPts val="900"/>
              <a:buFont typeface="Calibri"/>
              <a:buNone/>
            </a:pPr>
            <a:r>
              <a:rPr b="0" i="0" lang="en-US" sz="900" u="none" cap="none" strike="noStrike">
                <a:solidFill>
                  <a:srgbClr val="314546"/>
                </a:solidFill>
                <a:latin typeface="Calibri"/>
                <a:ea typeface="Calibri"/>
                <a:cs typeface="Calibri"/>
                <a:sym typeface="Calibri"/>
              </a:rPr>
              <a:t>Project Number: 2023-1-EE01-KA220-YOU-000158460	</a:t>
            </a:r>
            <a:endParaRPr b="0" i="0" sz="900" u="none" cap="none" strike="noStrike">
              <a:solidFill>
                <a:srgbClr val="000000"/>
              </a:solidFill>
              <a:latin typeface="Arial"/>
              <a:ea typeface="Arial"/>
              <a:cs typeface="Arial"/>
              <a:sym typeface="Arial"/>
            </a:endParaRPr>
          </a:p>
        </p:txBody>
      </p:sp>
      <p:sp>
        <p:nvSpPr>
          <p:cNvPr id="589" name="Google Shape;589;p35"/>
          <p:cNvSpPr/>
          <p:nvPr/>
        </p:nvSpPr>
        <p:spPr>
          <a:xfrm>
            <a:off x="6475320" y="2911440"/>
            <a:ext cx="5094000" cy="451500"/>
          </a:xfrm>
          <a:prstGeom prst="rect">
            <a:avLst/>
          </a:prstGeom>
          <a:noFill/>
          <a:ln>
            <a:noFill/>
          </a:ln>
        </p:spPr>
        <p:txBody>
          <a:bodyPr anchorCtr="0" anchor="t" bIns="45000" lIns="90000" spcFirstLastPara="1" rIns="90000" wrap="square" tIns="45000">
            <a:normAutofit/>
          </a:bodyPr>
          <a:lstStyle/>
          <a:p>
            <a:pPr indent="0" lvl="0" marL="0" marR="0" rtl="0" algn="l">
              <a:lnSpc>
                <a:spcPct val="90000"/>
              </a:lnSpc>
              <a:spcBef>
                <a:spcPts val="0"/>
              </a:spcBef>
              <a:spcAft>
                <a:spcPts val="0"/>
              </a:spcAft>
              <a:buClr>
                <a:srgbClr val="32797C"/>
              </a:buClr>
              <a:buSzPts val="2632"/>
              <a:buFont typeface="Calibri"/>
              <a:buNone/>
            </a:pPr>
            <a:r>
              <a:rPr b="1" i="0" lang="en-US" sz="2632" u="none" cap="none" strike="noStrike">
                <a:solidFill>
                  <a:srgbClr val="32797C"/>
                </a:solidFill>
                <a:latin typeface="Calibri"/>
                <a:ea typeface="Calibri"/>
                <a:cs typeface="Calibri"/>
                <a:sym typeface="Calibri"/>
              </a:rPr>
              <a:t>www.calm-ey.eu</a:t>
            </a:r>
            <a:endParaRPr b="0" i="0" sz="2632" u="none" cap="none" strike="noStrike">
              <a:solidFill>
                <a:srgbClr val="000000"/>
              </a:solidFill>
              <a:latin typeface="Arial"/>
              <a:ea typeface="Arial"/>
              <a:cs typeface="Arial"/>
              <a:sym typeface="Arial"/>
            </a:endParaRPr>
          </a:p>
        </p:txBody>
      </p:sp>
      <p:sp>
        <p:nvSpPr>
          <p:cNvPr id="590" name="Google Shape;590;p35"/>
          <p:cNvSpPr/>
          <p:nvPr/>
        </p:nvSpPr>
        <p:spPr>
          <a:xfrm>
            <a:off x="6467400" y="5571720"/>
            <a:ext cx="5014440" cy="363600"/>
          </a:xfrm>
          <a:prstGeom prst="rect">
            <a:avLst/>
          </a:prstGeom>
          <a:noFill/>
          <a:ln>
            <a:noFill/>
          </a:ln>
        </p:spPr>
        <p:txBody>
          <a:bodyPr anchorCtr="0" anchor="ctr" bIns="45000" lIns="90000" spcFirstLastPara="1" rIns="90000" wrap="square" tIns="45000">
            <a:spAutoFit/>
          </a:bodyPr>
          <a:lstStyle/>
          <a:p>
            <a:pPr indent="0" lvl="0" marL="0" marR="0" rtl="0" algn="l">
              <a:lnSpc>
                <a:spcPct val="100000"/>
              </a:lnSpc>
              <a:spcBef>
                <a:spcPts val="0"/>
              </a:spcBef>
              <a:spcAft>
                <a:spcPts val="0"/>
              </a:spcAft>
              <a:buClr>
                <a:srgbClr val="314546"/>
              </a:buClr>
              <a:buSzPts val="900"/>
              <a:buFont typeface="Calibri"/>
              <a:buNone/>
            </a:pPr>
            <a:r>
              <a:rPr b="0" i="0" lang="en-US" sz="900" u="none" cap="none" strike="noStrike">
                <a:solidFill>
                  <a:srgbClr val="314546"/>
                </a:solidFill>
                <a:latin typeface="Calibri"/>
                <a:ea typeface="Calibri"/>
                <a:cs typeface="Calibri"/>
                <a:sym typeface="Calibri"/>
              </a:rPr>
              <a:t>This work is licensed under a </a:t>
            </a:r>
            <a:r>
              <a:rPr b="0" i="0" lang="en-US" sz="900" u="sng" cap="none" strike="noStrike">
                <a:solidFill>
                  <a:srgbClr val="FFBE5F"/>
                </a:solidFill>
                <a:latin typeface="Calibri"/>
                <a:ea typeface="Calibri"/>
                <a:cs typeface="Calibri"/>
                <a:sym typeface="Calibri"/>
                <a:hlinkClick r:id="rId3">
                  <a:extLst>
                    <a:ext uri="{A12FA001-AC4F-418D-AE19-62706E023703}">
                      <ahyp:hlinkClr val="tx"/>
                    </a:ext>
                  </a:extLst>
                </a:hlinkClick>
              </a:rPr>
              <a:t>Creative Commons Attribution 4.0 International License</a:t>
            </a:r>
            <a:r>
              <a:rPr b="0" i="0" lang="en-US" sz="900" u="none" cap="none" strike="noStrike">
                <a:solidFill>
                  <a:srgbClr val="314546"/>
                </a:solidFill>
                <a:latin typeface="Calibri"/>
                <a:ea typeface="Calibri"/>
                <a:cs typeface="Calibri"/>
                <a:sym typeface="Calibri"/>
              </a:rPr>
              <a:t>.</a:t>
            </a:r>
            <a:endParaRPr b="0" i="0" sz="900" u="none" cap="none" strike="noStrike">
              <a:solidFill>
                <a:srgbClr val="000000"/>
              </a:solidFill>
              <a:latin typeface="Arial"/>
              <a:ea typeface="Arial"/>
              <a:cs typeface="Arial"/>
              <a:sym typeface="Arial"/>
            </a:endParaRPr>
          </a:p>
        </p:txBody>
      </p:sp>
      <p:pic>
        <p:nvPicPr>
          <p:cNvPr descr="A grey and black sign with a person in a circle&#10;&#10;Description automatically generated with low confidence" id="591" name="Google Shape;591;p35"/>
          <p:cNvPicPr preferRelativeResize="0"/>
          <p:nvPr/>
        </p:nvPicPr>
        <p:blipFill rotWithShape="1">
          <a:blip r:embed="rId4">
            <a:alphaModFix/>
          </a:blip>
          <a:srcRect b="0" l="0" r="0" t="0"/>
          <a:stretch/>
        </p:blipFill>
        <p:spPr>
          <a:xfrm>
            <a:off x="6554880" y="5164200"/>
            <a:ext cx="1226880" cy="429840"/>
          </a:xfrm>
          <a:prstGeom prst="rect">
            <a:avLst/>
          </a:prstGeom>
          <a:noFill/>
          <a:ln>
            <a:noFill/>
          </a:ln>
        </p:spPr>
      </p:pic>
      <p:pic>
        <p:nvPicPr>
          <p:cNvPr descr="Blue text on a white background&#10;&#10;Description automatically generated with medium confidence" id="592" name="Google Shape;592;p35"/>
          <p:cNvPicPr preferRelativeResize="0"/>
          <p:nvPr/>
        </p:nvPicPr>
        <p:blipFill rotWithShape="1">
          <a:blip r:embed="rId5">
            <a:alphaModFix/>
          </a:blip>
          <a:srcRect b="0" l="0" r="0" t="0"/>
          <a:stretch/>
        </p:blipFill>
        <p:spPr>
          <a:xfrm>
            <a:off x="6541920" y="3753000"/>
            <a:ext cx="2479320" cy="518760"/>
          </a:xfrm>
          <a:prstGeom prst="rect">
            <a:avLst/>
          </a:prstGeom>
          <a:noFill/>
          <a:ln>
            <a:noFill/>
          </a:ln>
        </p:spPr>
      </p:pic>
      <p:pic>
        <p:nvPicPr>
          <p:cNvPr id="593" name="Google Shape;593;p35"/>
          <p:cNvPicPr preferRelativeResize="0"/>
          <p:nvPr/>
        </p:nvPicPr>
        <p:blipFill rotWithShape="1">
          <a:blip r:embed="rId6">
            <a:alphaModFix/>
          </a:blip>
          <a:srcRect b="0" l="0" r="0" t="0"/>
          <a:stretch/>
        </p:blipFill>
        <p:spPr>
          <a:xfrm>
            <a:off x="6370560" y="6205680"/>
            <a:ext cx="5544720" cy="499680"/>
          </a:xfrm>
          <a:prstGeom prst="rect">
            <a:avLst/>
          </a:prstGeom>
          <a:noFill/>
          <a:ln>
            <a:noFill/>
          </a:ln>
        </p:spPr>
      </p:pic>
      <p:sp>
        <p:nvSpPr>
          <p:cNvPr id="594" name="Google Shape;594;p35"/>
          <p:cNvSpPr txBox="1"/>
          <p:nvPr/>
        </p:nvSpPr>
        <p:spPr>
          <a:xfrm>
            <a:off x="400900" y="380325"/>
            <a:ext cx="5544600" cy="4403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lang="en-US" sz="2400">
                <a:solidFill>
                  <a:schemeClr val="lt1"/>
                </a:solidFill>
                <a:latin typeface="Work Sans Medium"/>
                <a:ea typeface="Work Sans Medium"/>
                <a:cs typeface="Work Sans Medium"/>
                <a:sym typeface="Work Sans Medium"/>
              </a:rPr>
              <a:t>Viited </a:t>
            </a:r>
            <a:endParaRPr sz="2400">
              <a:solidFill>
                <a:schemeClr val="lt1"/>
              </a:solidFill>
              <a:latin typeface="Work Sans Medium"/>
              <a:ea typeface="Work Sans Medium"/>
              <a:cs typeface="Work Sans Medium"/>
              <a:sym typeface="Work Sans Medium"/>
            </a:endParaRPr>
          </a:p>
          <a:p>
            <a:pPr indent="0" lvl="0" marL="0" marR="0" rtl="0" algn="l">
              <a:lnSpc>
                <a:spcPct val="100000"/>
              </a:lnSpc>
              <a:spcBef>
                <a:spcPts val="1000"/>
              </a:spcBef>
              <a:spcAft>
                <a:spcPts val="0"/>
              </a:spcAft>
              <a:buClr>
                <a:srgbClr val="000000"/>
              </a:buClr>
              <a:buSzPts val="1400"/>
              <a:buFont typeface="Arial"/>
              <a:buNone/>
            </a:pPr>
            <a:r>
              <a:rPr lang="en-US" sz="1200">
                <a:solidFill>
                  <a:schemeClr val="lt1"/>
                </a:solidFill>
                <a:latin typeface="Calibri"/>
                <a:ea typeface="Calibri"/>
                <a:cs typeface="Calibri"/>
                <a:sym typeface="Calibri"/>
              </a:rPr>
              <a:t>Tarkvanem.ee </a:t>
            </a:r>
            <a:r>
              <a:rPr lang="en-US" sz="1200" u="sng">
                <a:solidFill>
                  <a:schemeClr val="lt1"/>
                </a:solidFill>
                <a:latin typeface="Calibri"/>
                <a:ea typeface="Calibri"/>
                <a:cs typeface="Calibri"/>
                <a:sym typeface="Calibri"/>
                <a:hlinkClick r:id="rId7">
                  <a:extLst>
                    <a:ext uri="{A12FA001-AC4F-418D-AE19-62706E023703}">
                      <ahyp:hlinkClr val="tx"/>
                    </a:ext>
                  </a:extLst>
                </a:hlinkClick>
              </a:rPr>
              <a:t>h</a:t>
            </a:r>
            <a:r>
              <a:rPr lang="en-US" sz="1200" u="sng">
                <a:solidFill>
                  <a:schemeClr val="lt1"/>
                </a:solidFill>
                <a:latin typeface="Calibri"/>
                <a:ea typeface="Calibri"/>
                <a:cs typeface="Calibri"/>
                <a:sym typeface="Calibri"/>
                <a:hlinkClick r:id="rId8">
                  <a:extLst>
                    <a:ext uri="{A12FA001-AC4F-418D-AE19-62706E023703}">
                      <ahyp:hlinkClr val="tx"/>
                    </a:ext>
                  </a:extLst>
                </a:hlinkClick>
              </a:rPr>
              <a:t>ttps://tarkvanem.ee/wp-content/uploads/2018/05/Tark_Vanem_tooleht_kuidas_sa_ennast_tunned.pdf</a:t>
            </a:r>
            <a:r>
              <a:rPr lang="en-US" sz="1200">
                <a:solidFill>
                  <a:schemeClr val="lt1"/>
                </a:solidFill>
                <a:latin typeface="Calibri"/>
                <a:ea typeface="Calibri"/>
                <a:cs typeface="Calibri"/>
                <a:sym typeface="Calibri"/>
              </a:rPr>
              <a:t> </a:t>
            </a:r>
            <a:endParaRPr b="0" i="0" sz="1200" u="none" cap="none" strike="noStrike">
              <a:solidFill>
                <a:schemeClr val="lt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400"/>
              <a:buFont typeface="Arial"/>
              <a:buNone/>
            </a:pPr>
            <a:r>
              <a:rPr b="0" i="0" lang="en-US" sz="1200" u="none" cap="none" strike="noStrike">
                <a:solidFill>
                  <a:schemeClr val="lt1"/>
                </a:solidFill>
                <a:latin typeface="Calibri"/>
                <a:ea typeface="Calibri"/>
                <a:cs typeface="Calibri"/>
                <a:sym typeface="Calibri"/>
              </a:rPr>
              <a:t>Cowen AS, Keltner D.(2017) Self-report captures 27 distinct categories of emotion bridged by continuous gradients. Proc Natl Acad Sci U S A. ;114(38):E7900-E7909. doi: 10.1073/pnas.1702247114. </a:t>
            </a:r>
            <a:r>
              <a:rPr b="0" i="0" lang="en-US" sz="1200" u="sng" cap="none" strike="noStrike">
                <a:solidFill>
                  <a:schemeClr val="lt1"/>
                </a:solidFill>
                <a:latin typeface="Calibri"/>
                <a:ea typeface="Calibri"/>
                <a:cs typeface="Calibri"/>
                <a:sym typeface="Calibri"/>
                <a:hlinkClick r:id="rId9">
                  <a:extLst>
                    <a:ext uri="{A12FA001-AC4F-418D-AE19-62706E023703}">
                      <ahyp:hlinkClr val="tx"/>
                    </a:ext>
                  </a:extLst>
                </a:hlinkClick>
              </a:rPr>
              <a:t>https://www.ncbi.nlm.nih.gov/pmc/articles/PMC5617253/</a:t>
            </a:r>
            <a:r>
              <a:rPr b="0" i="0" lang="en-US" sz="1200" u="none" cap="none" strike="noStrike">
                <a:solidFill>
                  <a:schemeClr val="lt1"/>
                </a:solidFill>
                <a:latin typeface="Calibri"/>
                <a:ea typeface="Calibri"/>
                <a:cs typeface="Calibri"/>
                <a:sym typeface="Calibri"/>
              </a:rPr>
              <a:t> </a:t>
            </a:r>
            <a:endParaRPr b="0" i="0" sz="1200" u="none" cap="none" strike="noStrike">
              <a:solidFill>
                <a:schemeClr val="lt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400"/>
              <a:buFont typeface="Arial"/>
              <a:buNone/>
            </a:pPr>
            <a:r>
              <a:rPr b="0" i="0" lang="en-US" sz="1200" u="none" cap="none" strike="noStrike">
                <a:solidFill>
                  <a:schemeClr val="lt1"/>
                </a:solidFill>
                <a:latin typeface="Calibri"/>
                <a:ea typeface="Calibri"/>
                <a:cs typeface="Calibri"/>
                <a:sym typeface="Calibri"/>
              </a:rPr>
              <a:t>Climate Mental Health Network. (2024). Climate emotions wheel. www.climatementalhealth.net</a:t>
            </a:r>
            <a:endParaRPr b="0" i="0" sz="1200" u="none" cap="none" strike="noStrike">
              <a:solidFill>
                <a:schemeClr val="lt1"/>
              </a:solidFill>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400"/>
              <a:buFont typeface="Arial"/>
              <a:buNone/>
            </a:pPr>
            <a:r>
              <a:rPr b="0" i="0" lang="en-US" sz="1200" u="none" cap="none" strike="noStrike">
                <a:solidFill>
                  <a:schemeClr val="lt1"/>
                </a:solidFill>
                <a:latin typeface="Calibri"/>
                <a:ea typeface="Calibri"/>
                <a:cs typeface="Calibri"/>
                <a:sym typeface="Calibri"/>
              </a:rPr>
              <a:t>Tennant K, Long A, Toney-Butler TJ. (2023) Active Listening. StatPearls. Treasure Island (FL): StatPearls Publishing; 2024 Jan.</a:t>
            </a:r>
            <a:endParaRPr b="0" i="0" sz="1200" u="none" cap="none" strike="noStrike">
              <a:solidFill>
                <a:schemeClr val="lt1"/>
              </a:solidFill>
              <a:latin typeface="Calibri"/>
              <a:ea typeface="Calibri"/>
              <a:cs typeface="Calibri"/>
              <a:sym typeface="Calibri"/>
            </a:endParaRPr>
          </a:p>
          <a:p>
            <a:pPr indent="0" lvl="0" marL="0" marR="0" rtl="0" algn="l">
              <a:lnSpc>
                <a:spcPct val="100000"/>
              </a:lnSpc>
              <a:spcBef>
                <a:spcPts val="1000"/>
              </a:spcBef>
              <a:spcAft>
                <a:spcPts val="1000"/>
              </a:spcAft>
              <a:buClr>
                <a:srgbClr val="000000"/>
              </a:buClr>
              <a:buSzPts val="1400"/>
              <a:buFont typeface="Arial"/>
              <a:buNone/>
            </a:pPr>
            <a:r>
              <a:t/>
            </a:r>
            <a:endParaRPr b="0" i="0" sz="1100" u="none" cap="none" strike="noStrike">
              <a:solidFill>
                <a:schemeClr val="lt1"/>
              </a:solidFill>
              <a:latin typeface="Calibri"/>
              <a:ea typeface="Calibri"/>
              <a:cs typeface="Calibri"/>
              <a:sym typeface="Calibri"/>
            </a:endParaRPr>
          </a:p>
        </p:txBody>
      </p:sp>
      <p:grpSp>
        <p:nvGrpSpPr>
          <p:cNvPr id="595" name="Google Shape;595;p35"/>
          <p:cNvGrpSpPr/>
          <p:nvPr/>
        </p:nvGrpSpPr>
        <p:grpSpPr>
          <a:xfrm rot="10800000">
            <a:off x="7788097" y="536275"/>
            <a:ext cx="4415907" cy="1282800"/>
            <a:chOff x="-228600" y="3216050"/>
            <a:chExt cx="4099050" cy="1282800"/>
          </a:xfrm>
        </p:grpSpPr>
        <p:sp>
          <p:nvSpPr>
            <p:cNvPr id="596" name="Google Shape;596;p35"/>
            <p:cNvSpPr/>
            <p:nvPr/>
          </p:nvSpPr>
          <p:spPr>
            <a:xfrm>
              <a:off x="2587650" y="3216050"/>
              <a:ext cx="1282800" cy="1282800"/>
            </a:xfrm>
            <a:prstGeom prst="flowChartDelay">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7" name="Google Shape;597;p35"/>
            <p:cNvSpPr/>
            <p:nvPr/>
          </p:nvSpPr>
          <p:spPr>
            <a:xfrm flipH="1">
              <a:off x="-228600" y="3216050"/>
              <a:ext cx="2838300" cy="1282800"/>
            </a:xfrm>
            <a:prstGeom prst="rect">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8" name="Google Shape;598;p35"/>
          <p:cNvSpPr txBox="1"/>
          <p:nvPr/>
        </p:nvSpPr>
        <p:spPr>
          <a:xfrm>
            <a:off x="7582673" y="909525"/>
            <a:ext cx="4099200" cy="544800"/>
          </a:xfrm>
          <a:prstGeom prst="rect">
            <a:avLst/>
          </a:prstGeom>
          <a:noFill/>
          <a:ln>
            <a:noFill/>
          </a:ln>
        </p:spPr>
        <p:txBody>
          <a:bodyPr anchorCtr="0" anchor="t" bIns="91425" lIns="91425" spcFirstLastPara="1" rIns="91425" wrap="square" tIns="91425">
            <a:spAutoFit/>
          </a:bodyPr>
          <a:lstStyle/>
          <a:p>
            <a:pPr indent="0" lvl="0" marL="0" marR="0" rtl="0" algn="r">
              <a:lnSpc>
                <a:spcPct val="90000"/>
              </a:lnSpc>
              <a:spcBef>
                <a:spcPts val="0"/>
              </a:spcBef>
              <a:spcAft>
                <a:spcPts val="0"/>
              </a:spcAft>
              <a:buClr>
                <a:srgbClr val="000000"/>
              </a:buClr>
              <a:buSzPts val="3000"/>
              <a:buFont typeface="Arial"/>
              <a:buNone/>
            </a:pPr>
            <a:r>
              <a:rPr lang="en-US" sz="2600">
                <a:solidFill>
                  <a:schemeClr val="dk1"/>
                </a:solidFill>
                <a:latin typeface="Work Sans Medium"/>
                <a:ea typeface="Work Sans Medium"/>
                <a:cs typeface="Work Sans Medium"/>
                <a:sym typeface="Work Sans Medium"/>
              </a:rPr>
              <a:t>Teise sessiooni lõpp</a:t>
            </a:r>
            <a:r>
              <a:rPr b="0" i="0" lang="en-US" sz="2600" u="none" cap="none" strike="noStrike">
                <a:solidFill>
                  <a:schemeClr val="dk1"/>
                </a:solidFill>
                <a:latin typeface="Work Sans Medium"/>
                <a:ea typeface="Work Sans Medium"/>
                <a:cs typeface="Work Sans Medium"/>
                <a:sym typeface="Work Sans Medium"/>
              </a:rPr>
              <a:t> </a:t>
            </a:r>
            <a:endParaRPr b="0" i="0" sz="2600" u="none" cap="none" strike="noStrike">
              <a:solidFill>
                <a:schemeClr val="dk1"/>
              </a:solidFill>
              <a:latin typeface="Work Sans Medium"/>
              <a:ea typeface="Work Sans Medium"/>
              <a:cs typeface="Work Sans Medium"/>
              <a:sym typeface="Work Sans Medium"/>
            </a:endParaRPr>
          </a:p>
        </p:txBody>
      </p:sp>
      <p:pic>
        <p:nvPicPr>
          <p:cNvPr descr="A logo for a mental health company&#10;&#10;Description automatically generated" id="599" name="Google Shape;599;p35"/>
          <p:cNvPicPr preferRelativeResize="0"/>
          <p:nvPr/>
        </p:nvPicPr>
        <p:blipFill rotWithShape="1">
          <a:blip r:embed="rId10">
            <a:alphaModFix/>
          </a:blip>
          <a:srcRect b="0" l="0" r="0" t="0"/>
          <a:stretch/>
        </p:blipFill>
        <p:spPr>
          <a:xfrm>
            <a:off x="1389130" y="3753000"/>
            <a:ext cx="3185204" cy="2659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0894cc6139_0_1"/>
          <p:cNvSpPr/>
          <p:nvPr/>
        </p:nvSpPr>
        <p:spPr>
          <a:xfrm>
            <a:off x="7470538" y="1906981"/>
            <a:ext cx="3039900" cy="3039900"/>
          </a:xfrm>
          <a:prstGeom prst="flowChartDelay">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g30894cc6139_0_1"/>
          <p:cNvSpPr/>
          <p:nvPr/>
        </p:nvSpPr>
        <p:spPr>
          <a:xfrm flipH="1">
            <a:off x="1681568" y="1906981"/>
            <a:ext cx="3039900" cy="3039900"/>
          </a:xfrm>
          <a:prstGeom prst="flowChartDelay">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4" name="Google Shape;144;g30894cc6139_0_1"/>
          <p:cNvSpPr/>
          <p:nvPr/>
        </p:nvSpPr>
        <p:spPr>
          <a:xfrm>
            <a:off x="3098313" y="1909050"/>
            <a:ext cx="5867100" cy="3039900"/>
          </a:xfrm>
          <a:prstGeom prst="rect">
            <a:avLst/>
          </a:prstGeom>
          <a:solidFill>
            <a:srgbClr val="8FD4D4"/>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700">
                <a:solidFill>
                  <a:srgbClr val="335EC7"/>
                </a:solidFill>
                <a:latin typeface="Work Sans Medium"/>
                <a:ea typeface="Work Sans Medium"/>
                <a:cs typeface="Work Sans Medium"/>
                <a:sym typeface="Work Sans Medium"/>
              </a:rPr>
              <a:t>Milliseid emotsioone oled sa täna hommikul juba tundnud?</a:t>
            </a:r>
            <a:endParaRPr b="0" i="0" sz="3700" u="none" cap="none" strike="noStrike">
              <a:solidFill>
                <a:srgbClr val="335EC7"/>
              </a:solidFill>
              <a:latin typeface="Work Sans Medium"/>
              <a:ea typeface="Work Sans Medium"/>
              <a:cs typeface="Work Sans Medium"/>
              <a:sym typeface="Work Sans Medium"/>
            </a:endParaRPr>
          </a:p>
        </p:txBody>
      </p:sp>
      <p:sp>
        <p:nvSpPr>
          <p:cNvPr id="145" name="Google Shape;145;g30894cc6139_0_1"/>
          <p:cNvSpPr txBox="1"/>
          <p:nvPr/>
        </p:nvSpPr>
        <p:spPr>
          <a:xfrm>
            <a:off x="3627450" y="12928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4BA798"/>
                </a:solidFill>
                <a:latin typeface="Calibri"/>
                <a:ea typeface="Calibri"/>
                <a:cs typeface="Calibri"/>
                <a:sym typeface="Calibri"/>
              </a:rPr>
              <a:t>AVAKÜSIMUS </a:t>
            </a:r>
            <a:r>
              <a:rPr b="1" i="0" lang="en-US" sz="2000" u="none" cap="none" strike="noStrike">
                <a:solidFill>
                  <a:srgbClr val="4BA798"/>
                </a:solidFill>
                <a:latin typeface="Calibri"/>
                <a:ea typeface="Calibri"/>
                <a:cs typeface="Calibri"/>
                <a:sym typeface="Calibri"/>
              </a:rPr>
              <a:t>2</a:t>
            </a:r>
            <a:endParaRPr b="1" i="0" sz="2000" u="none" cap="none" strike="noStrike">
              <a:solidFill>
                <a:srgbClr val="4BA798"/>
              </a:solidFill>
              <a:latin typeface="Calibri"/>
              <a:ea typeface="Calibri"/>
              <a:cs typeface="Calibri"/>
              <a:sym typeface="Calibri"/>
            </a:endParaRP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0894cc6139_0_10"/>
          <p:cNvSpPr/>
          <p:nvPr/>
        </p:nvSpPr>
        <p:spPr>
          <a:xfrm>
            <a:off x="7470538" y="1906981"/>
            <a:ext cx="3039900" cy="3039900"/>
          </a:xfrm>
          <a:prstGeom prst="flowChartDelay">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g30894cc6139_0_10"/>
          <p:cNvSpPr/>
          <p:nvPr/>
        </p:nvSpPr>
        <p:spPr>
          <a:xfrm flipH="1">
            <a:off x="1681568" y="1906981"/>
            <a:ext cx="3039900" cy="3039900"/>
          </a:xfrm>
          <a:prstGeom prst="flowChartDelay">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g30894cc6139_0_10"/>
          <p:cNvSpPr/>
          <p:nvPr/>
        </p:nvSpPr>
        <p:spPr>
          <a:xfrm>
            <a:off x="3098313" y="1909050"/>
            <a:ext cx="5867100" cy="3039900"/>
          </a:xfrm>
          <a:prstGeom prst="rect">
            <a:avLst/>
          </a:prstGeom>
          <a:solidFill>
            <a:srgbClr val="21B7A9"/>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700">
                <a:solidFill>
                  <a:srgbClr val="DAF1F1"/>
                </a:solidFill>
                <a:latin typeface="Work Sans Medium"/>
                <a:ea typeface="Work Sans Medium"/>
                <a:cs typeface="Work Sans Medium"/>
                <a:sym typeface="Work Sans Medium"/>
              </a:rPr>
              <a:t>Millist emotsiooni tahaksid rohkem tunda?</a:t>
            </a:r>
            <a:endParaRPr b="0" i="0" sz="3700" u="none" cap="none" strike="noStrike">
              <a:solidFill>
                <a:srgbClr val="DAF1F1"/>
              </a:solidFill>
              <a:latin typeface="Work Sans Medium"/>
              <a:ea typeface="Work Sans Medium"/>
              <a:cs typeface="Work Sans Medium"/>
              <a:sym typeface="Work Sans Medium"/>
            </a:endParaRPr>
          </a:p>
        </p:txBody>
      </p:sp>
      <p:sp>
        <p:nvSpPr>
          <p:cNvPr id="153" name="Google Shape;153;g30894cc6139_0_10"/>
          <p:cNvSpPr txBox="1"/>
          <p:nvPr/>
        </p:nvSpPr>
        <p:spPr>
          <a:xfrm>
            <a:off x="3627450" y="12928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4BA798"/>
                </a:solidFill>
                <a:latin typeface="Calibri"/>
                <a:ea typeface="Calibri"/>
                <a:cs typeface="Calibri"/>
                <a:sym typeface="Calibri"/>
              </a:rPr>
              <a:t>AVAKÜSIMUS </a:t>
            </a:r>
            <a:r>
              <a:rPr b="1" i="0" lang="en-US" sz="2000" u="none" cap="none" strike="noStrike">
                <a:solidFill>
                  <a:srgbClr val="4BA798"/>
                </a:solidFill>
                <a:latin typeface="Calibri"/>
                <a:ea typeface="Calibri"/>
                <a:cs typeface="Calibri"/>
                <a:sym typeface="Calibri"/>
              </a:rPr>
              <a:t>3</a:t>
            </a:r>
            <a:endParaRPr b="1" i="0" sz="2000" u="none" cap="none" strike="noStrike">
              <a:solidFill>
                <a:srgbClr val="4BA798"/>
              </a:solidFill>
              <a:latin typeface="Calibri"/>
              <a:ea typeface="Calibri"/>
              <a:cs typeface="Calibri"/>
              <a:sym typeface="Calibri"/>
            </a:endParaRPr>
          </a:p>
        </p:txBody>
      </p: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30894cc6139_0_18"/>
          <p:cNvSpPr/>
          <p:nvPr/>
        </p:nvSpPr>
        <p:spPr>
          <a:xfrm>
            <a:off x="7470538" y="1906981"/>
            <a:ext cx="3039900" cy="3039900"/>
          </a:xfrm>
          <a:prstGeom prst="flowChartDelay">
            <a:avLst/>
          </a:prstGeom>
          <a:solidFill>
            <a:srgbClr val="DAF1F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9" name="Google Shape;159;g30894cc6139_0_18"/>
          <p:cNvSpPr/>
          <p:nvPr/>
        </p:nvSpPr>
        <p:spPr>
          <a:xfrm flipH="1">
            <a:off x="1681568" y="1906981"/>
            <a:ext cx="3039900" cy="3039900"/>
          </a:xfrm>
          <a:prstGeom prst="flowChartDelay">
            <a:avLst/>
          </a:prstGeom>
          <a:solidFill>
            <a:srgbClr val="DAF1F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g30894cc6139_0_18"/>
          <p:cNvSpPr/>
          <p:nvPr/>
        </p:nvSpPr>
        <p:spPr>
          <a:xfrm>
            <a:off x="3098313" y="1909050"/>
            <a:ext cx="5867100" cy="3039900"/>
          </a:xfrm>
          <a:prstGeom prst="rect">
            <a:avLst/>
          </a:prstGeom>
          <a:solidFill>
            <a:srgbClr val="DAF1F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400">
                <a:solidFill>
                  <a:srgbClr val="21B7A9"/>
                </a:solidFill>
                <a:latin typeface="Work Sans Medium"/>
                <a:ea typeface="Work Sans Medium"/>
                <a:cs typeface="Work Sans Medium"/>
                <a:sym typeface="Work Sans Medium"/>
              </a:rPr>
              <a:t>Mida sa saaksid teha, et end soovitud moel tunda?</a:t>
            </a:r>
            <a:endParaRPr b="0" i="0" sz="3400" u="none" cap="none" strike="noStrike">
              <a:solidFill>
                <a:srgbClr val="21B7A9"/>
              </a:solidFill>
              <a:latin typeface="Work Sans Medium"/>
              <a:ea typeface="Work Sans Medium"/>
              <a:cs typeface="Work Sans Medium"/>
              <a:sym typeface="Work Sans Medium"/>
            </a:endParaRPr>
          </a:p>
        </p:txBody>
      </p:sp>
      <p:sp>
        <p:nvSpPr>
          <p:cNvPr id="161" name="Google Shape;161;g30894cc6139_0_18"/>
          <p:cNvSpPr txBox="1"/>
          <p:nvPr/>
        </p:nvSpPr>
        <p:spPr>
          <a:xfrm>
            <a:off x="3627450" y="1292875"/>
            <a:ext cx="49371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lang="en-US" sz="2000">
                <a:solidFill>
                  <a:srgbClr val="4BA798"/>
                </a:solidFill>
                <a:latin typeface="Calibri"/>
                <a:ea typeface="Calibri"/>
                <a:cs typeface="Calibri"/>
                <a:sym typeface="Calibri"/>
              </a:rPr>
              <a:t>AVAKÜSIMUS </a:t>
            </a:r>
            <a:r>
              <a:rPr b="1" i="0" lang="en-US" sz="2000" u="none" cap="none" strike="noStrike">
                <a:solidFill>
                  <a:srgbClr val="4BA798"/>
                </a:solidFill>
                <a:latin typeface="Calibri"/>
                <a:ea typeface="Calibri"/>
                <a:cs typeface="Calibri"/>
                <a:sym typeface="Calibri"/>
              </a:rPr>
              <a:t>4</a:t>
            </a:r>
            <a:endParaRPr b="1" i="0" sz="2000" u="none" cap="none" strike="noStrike">
              <a:solidFill>
                <a:srgbClr val="4BA798"/>
              </a:solidFill>
              <a:latin typeface="Calibri"/>
              <a:ea typeface="Calibri"/>
              <a:cs typeface="Calibri"/>
              <a:sym typeface="Calibri"/>
            </a:endParaRPr>
          </a:p>
        </p:txBody>
      </p:sp>
    </p:spTree>
  </p:cSld>
  <p:clrMapOvr>
    <a:masterClrMapping/>
  </p:clrMapOvr>
  <p:transition spd="med">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grpSp>
        <p:nvGrpSpPr>
          <p:cNvPr id="166" name="Google Shape;166;g30894cc6139_0_25"/>
          <p:cNvGrpSpPr/>
          <p:nvPr/>
        </p:nvGrpSpPr>
        <p:grpSpPr>
          <a:xfrm>
            <a:off x="-685800" y="1107675"/>
            <a:ext cx="5567581" cy="1282806"/>
            <a:chOff x="-1697131" y="3216044"/>
            <a:chExt cx="5567581" cy="1282806"/>
          </a:xfrm>
        </p:grpSpPr>
        <p:sp>
          <p:nvSpPr>
            <p:cNvPr id="167" name="Google Shape;167;g30894cc6139_0_25"/>
            <p:cNvSpPr/>
            <p:nvPr/>
          </p:nvSpPr>
          <p:spPr>
            <a:xfrm>
              <a:off x="2587650" y="3216050"/>
              <a:ext cx="1282800" cy="1282800"/>
            </a:xfrm>
            <a:prstGeom prst="flowChartDelay">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g30894cc6139_0_25"/>
            <p:cNvSpPr/>
            <p:nvPr/>
          </p:nvSpPr>
          <p:spPr>
            <a:xfrm>
              <a:off x="-1697131" y="3216044"/>
              <a:ext cx="4306800" cy="1282800"/>
            </a:xfrm>
            <a:prstGeom prst="rect">
              <a:avLst/>
            </a:prstGeom>
            <a:solidFill>
              <a:srgbClr val="335EC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9" name="Google Shape;169;g30894cc6139_0_25"/>
          <p:cNvSpPr txBox="1"/>
          <p:nvPr/>
        </p:nvSpPr>
        <p:spPr>
          <a:xfrm>
            <a:off x="514350" y="1448925"/>
            <a:ext cx="5153100" cy="6003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3000"/>
              <a:buFont typeface="Arial"/>
              <a:buNone/>
            </a:pPr>
            <a:r>
              <a:rPr lang="en-US" sz="3000">
                <a:solidFill>
                  <a:schemeClr val="lt1"/>
                </a:solidFill>
                <a:latin typeface="Work Sans Medium"/>
                <a:ea typeface="Work Sans Medium"/>
                <a:cs typeface="Work Sans Medium"/>
                <a:sym typeface="Work Sans Medium"/>
              </a:rPr>
              <a:t>Emotsiooniketas</a:t>
            </a:r>
            <a:endParaRPr b="0" i="0" sz="3000" u="none" cap="none" strike="noStrike">
              <a:solidFill>
                <a:schemeClr val="lt1"/>
              </a:solidFill>
              <a:latin typeface="Work Sans Medium"/>
              <a:ea typeface="Work Sans Medium"/>
              <a:cs typeface="Work Sans Medium"/>
              <a:sym typeface="Work Sans Medium"/>
            </a:endParaRPr>
          </a:p>
        </p:txBody>
      </p:sp>
      <p:sp>
        <p:nvSpPr>
          <p:cNvPr id="170" name="Google Shape;170;g30894cc6139_0_25"/>
          <p:cNvSpPr txBox="1"/>
          <p:nvPr/>
        </p:nvSpPr>
        <p:spPr>
          <a:xfrm>
            <a:off x="514350" y="2757825"/>
            <a:ext cx="6225300" cy="1282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Kas tunned ära kõik need emotsioonid?</a:t>
            </a:r>
            <a:endParaRPr sz="18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Kas olete neid tundnud?</a:t>
            </a:r>
            <a:endParaRPr sz="18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Kas mõned on tundmatud?</a:t>
            </a:r>
            <a:endParaRPr sz="18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Arutame nüansside üle. </a:t>
            </a:r>
            <a:endParaRPr b="0" i="0" sz="1800" u="none" cap="none" strike="noStrike">
              <a:solidFill>
                <a:schemeClr val="dk1"/>
              </a:solidFill>
              <a:latin typeface="Calibri"/>
              <a:ea typeface="Calibri"/>
              <a:cs typeface="Calibri"/>
              <a:sym typeface="Calibri"/>
            </a:endParaRPr>
          </a:p>
        </p:txBody>
      </p:sp>
      <p:sp>
        <p:nvSpPr>
          <p:cNvPr id="171" name="Google Shape;171;g30894cc6139_0_25"/>
          <p:cNvSpPr txBox="1"/>
          <p:nvPr/>
        </p:nvSpPr>
        <p:spPr>
          <a:xfrm>
            <a:off x="514350" y="6110300"/>
            <a:ext cx="3112500" cy="3924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1500"/>
              <a:buFont typeface="Arial"/>
              <a:buNone/>
            </a:pPr>
            <a:r>
              <a:t/>
            </a:r>
            <a:endParaRPr b="0" i="0" sz="1500" u="none" cap="none" strike="noStrike">
              <a:solidFill>
                <a:schemeClr val="dk1"/>
              </a:solidFill>
              <a:latin typeface="Work Sans Medium"/>
              <a:ea typeface="Work Sans Medium"/>
              <a:cs typeface="Work Sans Medium"/>
              <a:sym typeface="Work Sans Medium"/>
            </a:endParaRPr>
          </a:p>
        </p:txBody>
      </p:sp>
      <p:pic>
        <p:nvPicPr>
          <p:cNvPr id="172" name="Google Shape;172;g30894cc6139_0_25"/>
          <p:cNvPicPr preferRelativeResize="0"/>
          <p:nvPr/>
        </p:nvPicPr>
        <p:blipFill rotWithShape="1">
          <a:blip r:embed="rId3">
            <a:alphaModFix/>
          </a:blip>
          <a:srcRect b="0" l="2785" r="2794" t="0"/>
          <a:stretch/>
        </p:blipFill>
        <p:spPr>
          <a:xfrm>
            <a:off x="5767200" y="0"/>
            <a:ext cx="6401802" cy="68579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g30894cc6139_0_39"/>
          <p:cNvSpPr/>
          <p:nvPr/>
        </p:nvSpPr>
        <p:spPr>
          <a:xfrm>
            <a:off x="7546738" y="1906981"/>
            <a:ext cx="3039900" cy="3039900"/>
          </a:xfrm>
          <a:prstGeom prst="flowChartDelay">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g30894cc6139_0_39"/>
          <p:cNvSpPr/>
          <p:nvPr/>
        </p:nvSpPr>
        <p:spPr>
          <a:xfrm flipH="1">
            <a:off x="1529168" y="1906981"/>
            <a:ext cx="3039900" cy="3039900"/>
          </a:xfrm>
          <a:prstGeom prst="flowChartDelay">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g30894cc6139_0_39"/>
          <p:cNvSpPr/>
          <p:nvPr/>
        </p:nvSpPr>
        <p:spPr>
          <a:xfrm>
            <a:off x="2876276" y="1909050"/>
            <a:ext cx="6317700" cy="3039900"/>
          </a:xfrm>
          <a:prstGeom prst="rect">
            <a:avLst/>
          </a:prstGeom>
          <a:solidFill>
            <a:srgbClr val="88A0D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3500">
                <a:solidFill>
                  <a:schemeClr val="dk1"/>
                </a:solidFill>
                <a:latin typeface="Work Sans Medium"/>
                <a:ea typeface="Work Sans Medium"/>
                <a:cs typeface="Work Sans Medium"/>
                <a:sym typeface="Work Sans Medium"/>
              </a:rPr>
              <a:t>Kui sul oleks vaja selgitada 5-aastasele lapsele, </a:t>
            </a:r>
            <a:br>
              <a:rPr lang="en-US" sz="3500">
                <a:solidFill>
                  <a:schemeClr val="dk1"/>
                </a:solidFill>
                <a:latin typeface="Work Sans Medium"/>
                <a:ea typeface="Work Sans Medium"/>
                <a:cs typeface="Work Sans Medium"/>
                <a:sym typeface="Work Sans Medium"/>
              </a:rPr>
            </a:br>
            <a:r>
              <a:rPr lang="en-US" sz="3500">
                <a:solidFill>
                  <a:schemeClr val="dk1"/>
                </a:solidFill>
                <a:latin typeface="Work Sans Medium"/>
                <a:ea typeface="Work Sans Medium"/>
                <a:cs typeface="Work Sans Medium"/>
                <a:sym typeface="Work Sans Medium"/>
              </a:rPr>
              <a:t>mis on emotsioon, </a:t>
            </a:r>
            <a:br>
              <a:rPr lang="en-US" sz="3500">
                <a:solidFill>
                  <a:schemeClr val="dk1"/>
                </a:solidFill>
                <a:latin typeface="Work Sans Medium"/>
                <a:ea typeface="Work Sans Medium"/>
                <a:cs typeface="Work Sans Medium"/>
                <a:sym typeface="Work Sans Medium"/>
              </a:rPr>
            </a:br>
            <a:r>
              <a:rPr lang="en-US" sz="3500">
                <a:solidFill>
                  <a:schemeClr val="dk1"/>
                </a:solidFill>
                <a:latin typeface="Work Sans Medium"/>
                <a:ea typeface="Work Sans Medium"/>
                <a:cs typeface="Work Sans Medium"/>
                <a:sym typeface="Work Sans Medium"/>
              </a:rPr>
              <a:t>siis mida sa ütleksid?</a:t>
            </a:r>
            <a:endParaRPr b="0" i="0" sz="3500" u="none" cap="none" strike="noStrike">
              <a:solidFill>
                <a:schemeClr val="dk1"/>
              </a:solidFill>
              <a:latin typeface="Work Sans Medium"/>
              <a:ea typeface="Work Sans Medium"/>
              <a:cs typeface="Work Sans Medium"/>
              <a:sym typeface="Work Sans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88A0DB">
            <a:alpha val="40000"/>
          </a:srgbClr>
        </a:solidFill>
      </p:bgPr>
    </p:bg>
    <p:spTree>
      <p:nvGrpSpPr>
        <p:cNvPr id="183" name="Shape 183"/>
        <p:cNvGrpSpPr/>
        <p:nvPr/>
      </p:nvGrpSpPr>
      <p:grpSpPr>
        <a:xfrm>
          <a:off x="0" y="0"/>
          <a:ext cx="0" cy="0"/>
          <a:chOff x="0" y="0"/>
          <a:chExt cx="0" cy="0"/>
        </a:xfrm>
      </p:grpSpPr>
      <p:sp>
        <p:nvSpPr>
          <p:cNvPr id="184" name="Google Shape;184;g30894cc6139_0_46"/>
          <p:cNvSpPr txBox="1"/>
          <p:nvPr/>
        </p:nvSpPr>
        <p:spPr>
          <a:xfrm>
            <a:off x="3825450" y="3046950"/>
            <a:ext cx="4541100" cy="76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4000"/>
              <a:buFont typeface="Arial"/>
              <a:buNone/>
            </a:pPr>
            <a:r>
              <a:rPr b="0" i="0" lang="en-US" sz="4000" u="none" cap="none" strike="noStrike">
                <a:solidFill>
                  <a:srgbClr val="000000"/>
                </a:solidFill>
                <a:latin typeface="Kalam"/>
                <a:ea typeface="Kalam"/>
                <a:cs typeface="Kalam"/>
                <a:sym typeface="Kalam"/>
              </a:rPr>
              <a:t>‘EMOT</a:t>
            </a:r>
            <a:r>
              <a:rPr lang="en-US" sz="4000">
                <a:latin typeface="Kalam"/>
                <a:ea typeface="Kalam"/>
                <a:cs typeface="Kalam"/>
                <a:sym typeface="Kalam"/>
              </a:rPr>
              <a:t>SIO</a:t>
            </a:r>
            <a:r>
              <a:rPr b="0" i="0" lang="en-US" sz="4000" u="none" cap="none" strike="noStrike">
                <a:solidFill>
                  <a:srgbClr val="000000"/>
                </a:solidFill>
                <a:latin typeface="Kalam"/>
                <a:ea typeface="Kalam"/>
                <a:cs typeface="Kalam"/>
                <a:sym typeface="Kalam"/>
              </a:rPr>
              <a:t>ON’</a:t>
            </a:r>
            <a:endParaRPr b="0" i="0" sz="4000" u="none" cap="none" strike="noStrike">
              <a:solidFill>
                <a:srgbClr val="000000"/>
              </a:solidFill>
              <a:latin typeface="Kalam"/>
              <a:ea typeface="Kalam"/>
              <a:cs typeface="Kalam"/>
              <a:sym typeface="Kalam"/>
            </a:endParaRPr>
          </a:p>
        </p:txBody>
      </p:sp>
      <p:sp>
        <p:nvSpPr>
          <p:cNvPr id="185" name="Google Shape;185;g30894cc6139_0_46"/>
          <p:cNvSpPr/>
          <p:nvPr/>
        </p:nvSpPr>
        <p:spPr>
          <a:xfrm>
            <a:off x="2015750" y="775300"/>
            <a:ext cx="8160600" cy="1692900"/>
          </a:xfrm>
          <a:prstGeom prst="roundRect">
            <a:avLst>
              <a:gd fmla="val 16667" name="adj"/>
            </a:avLst>
          </a:prstGeom>
          <a:solidFill>
            <a:srgbClr val="E5F3F1"/>
          </a:solidFill>
          <a:ln cap="flat" cmpd="sng" w="19050">
            <a:solidFill>
              <a:srgbClr val="4BA79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1000"/>
              </a:spcBef>
              <a:spcAft>
                <a:spcPts val="0"/>
              </a:spcAft>
              <a:buClr>
                <a:srgbClr val="000000"/>
              </a:buClr>
              <a:buSzPts val="1800"/>
              <a:buFont typeface="Arial"/>
              <a:buNone/>
            </a:pPr>
            <a:r>
              <a:rPr b="1" i="1" lang="en-US" sz="1800" u="none" cap="none" strike="noStrike">
                <a:solidFill>
                  <a:schemeClr val="dk1"/>
                </a:solidFill>
                <a:latin typeface="Calibri"/>
                <a:ea typeface="Calibri"/>
                <a:cs typeface="Calibri"/>
                <a:sym typeface="Calibri"/>
              </a:rPr>
              <a:t>emovere</a:t>
            </a:r>
            <a:r>
              <a:rPr b="0" i="0" lang="en-US" sz="1800" u="none" cap="none" strike="noStrike">
                <a:solidFill>
                  <a:schemeClr val="dk1"/>
                </a:solidFill>
                <a:latin typeface="Calibri"/>
                <a:ea typeface="Calibri"/>
                <a:cs typeface="Calibri"/>
                <a:sym typeface="Calibri"/>
              </a:rPr>
              <a:t>: e- (ex-) ‘</a:t>
            </a:r>
            <a:r>
              <a:rPr lang="en-US" sz="1800">
                <a:solidFill>
                  <a:schemeClr val="dk1"/>
                </a:solidFill>
                <a:latin typeface="Calibri"/>
                <a:ea typeface="Calibri"/>
                <a:cs typeface="Calibri"/>
                <a:sym typeface="Calibri"/>
              </a:rPr>
              <a:t>välja</a:t>
            </a:r>
            <a:r>
              <a:rPr b="0" i="0" lang="en-US" sz="1800" u="none" cap="none" strike="noStrike">
                <a:solidFill>
                  <a:schemeClr val="dk1"/>
                </a:solidFill>
                <a:latin typeface="Calibri"/>
                <a:ea typeface="Calibri"/>
                <a:cs typeface="Calibri"/>
                <a:sym typeface="Calibri"/>
              </a:rPr>
              <a:t>’ + movere ‘</a:t>
            </a:r>
            <a:r>
              <a:rPr lang="en-US" sz="1800">
                <a:solidFill>
                  <a:schemeClr val="dk1"/>
                </a:solidFill>
                <a:latin typeface="Calibri"/>
                <a:ea typeface="Calibri"/>
                <a:cs typeface="Calibri"/>
                <a:sym typeface="Calibri"/>
              </a:rPr>
              <a:t>liikuma</a:t>
            </a:r>
            <a:r>
              <a:rPr b="0" i="0" lang="en-US" sz="1800" u="none" cap="none" strike="noStrike">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välja liikuma</a:t>
            </a:r>
            <a:r>
              <a:rPr b="0" i="0" lang="en-US"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1000"/>
              </a:spcBef>
              <a:spcAft>
                <a:spcPts val="100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Emotsioon </a:t>
            </a:r>
            <a:r>
              <a:rPr lang="en-US" sz="1800">
                <a:solidFill>
                  <a:schemeClr val="dk1"/>
                </a:solidFill>
                <a:latin typeface="Calibri"/>
                <a:ea typeface="Calibri"/>
                <a:cs typeface="Calibri"/>
                <a:sym typeface="Calibri"/>
              </a:rPr>
              <a:t>on midagi, mis liigub meie sees ja meist välja – </a:t>
            </a:r>
            <a:br>
              <a:rPr b="0" i="0" lang="en-US" sz="1800" u="none" cap="none" strike="noStrike">
                <a:solidFill>
                  <a:schemeClr val="dk1"/>
                </a:solidFill>
                <a:latin typeface="Calibri"/>
                <a:ea typeface="Calibri"/>
                <a:cs typeface="Calibri"/>
                <a:sym typeface="Calibri"/>
              </a:rPr>
            </a:br>
            <a:r>
              <a:rPr b="1" lang="en-US" sz="1800">
                <a:solidFill>
                  <a:schemeClr val="dk1"/>
                </a:solidFill>
                <a:latin typeface="Calibri"/>
                <a:ea typeface="Calibri"/>
                <a:cs typeface="Calibri"/>
                <a:sym typeface="Calibri"/>
              </a:rPr>
              <a:t>energia, mis on pidevas liikumises. </a:t>
            </a:r>
            <a:endParaRPr b="1" i="0" sz="1800" u="none" cap="none" strike="noStrike">
              <a:solidFill>
                <a:schemeClr val="dk1"/>
              </a:solidFill>
              <a:latin typeface="Calibri"/>
              <a:ea typeface="Calibri"/>
              <a:cs typeface="Calibri"/>
              <a:sym typeface="Calibri"/>
            </a:endParaRPr>
          </a:p>
        </p:txBody>
      </p:sp>
      <p:sp>
        <p:nvSpPr>
          <p:cNvPr id="186" name="Google Shape;186;g30894cc6139_0_46"/>
          <p:cNvSpPr/>
          <p:nvPr/>
        </p:nvSpPr>
        <p:spPr>
          <a:xfrm>
            <a:off x="2015750" y="4389800"/>
            <a:ext cx="8160600" cy="1692900"/>
          </a:xfrm>
          <a:prstGeom prst="roundRect">
            <a:avLst>
              <a:gd fmla="val 16667" name="adj"/>
            </a:avLst>
          </a:prstGeom>
          <a:solidFill>
            <a:srgbClr val="E5F3F1"/>
          </a:solidFill>
          <a:ln cap="flat" cmpd="sng" w="19050">
            <a:solidFill>
              <a:srgbClr val="4BA79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1000"/>
              </a:spcBef>
              <a:spcAft>
                <a:spcPts val="0"/>
              </a:spcAft>
              <a:buClr>
                <a:srgbClr val="000000"/>
              </a:buClr>
              <a:buSzPts val="1800"/>
              <a:buFont typeface="Arial"/>
              <a:buNone/>
            </a:pPr>
            <a:r>
              <a:rPr i="1" lang="en-US" sz="1800">
                <a:solidFill>
                  <a:schemeClr val="dk1"/>
                </a:solidFill>
                <a:latin typeface="Calibri"/>
                <a:ea typeface="Calibri"/>
                <a:cs typeface="Calibri"/>
                <a:sym typeface="Calibri"/>
              </a:rPr>
              <a:t>Peaasi.ee</a:t>
            </a:r>
            <a:r>
              <a:rPr b="0" i="1" lang="en-US" sz="1800" u="none" cap="none" strike="noStrike">
                <a:solidFill>
                  <a:schemeClr val="dk1"/>
                </a:solidFill>
                <a:latin typeface="Calibri"/>
                <a:ea typeface="Calibri"/>
                <a:cs typeface="Calibri"/>
                <a:sym typeface="Calibri"/>
              </a:rPr>
              <a:t>:</a:t>
            </a:r>
            <a:r>
              <a:rPr lang="en-US" sz="1800">
                <a:solidFill>
                  <a:schemeClr val="dk1"/>
                </a:solidFill>
                <a:latin typeface="Calibri"/>
                <a:ea typeface="Calibri"/>
                <a:cs typeface="Calibri"/>
                <a:sym typeface="Calibri"/>
              </a:rPr>
              <a:t> Emotsioonid on </a:t>
            </a:r>
            <a:r>
              <a:rPr b="1" lang="en-US" sz="1800">
                <a:solidFill>
                  <a:schemeClr val="dk1"/>
                </a:solidFill>
                <a:latin typeface="Calibri"/>
                <a:ea typeface="Calibri"/>
                <a:cs typeface="Calibri"/>
                <a:sym typeface="Calibri"/>
              </a:rPr>
              <a:t>mitmetahulised</a:t>
            </a:r>
            <a:r>
              <a:rPr lang="en-US" sz="1800">
                <a:solidFill>
                  <a:schemeClr val="dk1"/>
                </a:solidFill>
                <a:latin typeface="Calibri"/>
                <a:ea typeface="Calibri"/>
                <a:cs typeface="Calibri"/>
                <a:sym typeface="Calibri"/>
              </a:rPr>
              <a:t>, kogu keha haaravad </a:t>
            </a:r>
            <a:r>
              <a:rPr b="1" lang="en-US" sz="1800">
                <a:solidFill>
                  <a:schemeClr val="dk1"/>
                </a:solidFill>
                <a:latin typeface="Calibri"/>
                <a:ea typeface="Calibri"/>
                <a:cs typeface="Calibri"/>
                <a:sym typeface="Calibri"/>
              </a:rPr>
              <a:t>protsessid</a:t>
            </a:r>
            <a:r>
              <a:rPr lang="en-US" sz="1800">
                <a:solidFill>
                  <a:schemeClr val="dk1"/>
                </a:solidFill>
                <a:latin typeface="Calibri"/>
                <a:ea typeface="Calibri"/>
                <a:cs typeface="Calibri"/>
                <a:sym typeface="Calibri"/>
              </a:rPr>
              <a:t>, millega kaasnevad </a:t>
            </a:r>
            <a:r>
              <a:rPr b="1" lang="en-US" sz="1800">
                <a:solidFill>
                  <a:schemeClr val="dk1"/>
                </a:solidFill>
                <a:latin typeface="Calibri"/>
                <a:ea typeface="Calibri"/>
                <a:cs typeface="Calibri"/>
                <a:sym typeface="Calibri"/>
              </a:rPr>
              <a:t>muutuse</a:t>
            </a:r>
            <a:r>
              <a:rPr lang="en-US" sz="1800">
                <a:solidFill>
                  <a:schemeClr val="dk1"/>
                </a:solidFill>
                <a:latin typeface="Calibri"/>
                <a:ea typeface="Calibri"/>
                <a:cs typeface="Calibri"/>
                <a:sym typeface="Calibri"/>
              </a:rPr>
              <a:t>d nii inimese</a:t>
            </a:r>
            <a:r>
              <a:rPr b="1" lang="en-US" sz="1800">
                <a:solidFill>
                  <a:schemeClr val="dk1"/>
                </a:solidFill>
                <a:latin typeface="Calibri"/>
                <a:ea typeface="Calibri"/>
                <a:cs typeface="Calibri"/>
                <a:sym typeface="Calibri"/>
              </a:rPr>
              <a:t> füsioloogias, subjektiivses kogemuses</a:t>
            </a:r>
            <a:r>
              <a:rPr lang="en-US" sz="1800">
                <a:solidFill>
                  <a:schemeClr val="dk1"/>
                </a:solidFill>
                <a:latin typeface="Calibri"/>
                <a:ea typeface="Calibri"/>
                <a:cs typeface="Calibri"/>
                <a:sym typeface="Calibri"/>
              </a:rPr>
              <a:t> kui ka </a:t>
            </a:r>
            <a:r>
              <a:rPr b="1" lang="en-US" sz="1800">
                <a:solidFill>
                  <a:schemeClr val="dk1"/>
                </a:solidFill>
                <a:latin typeface="Calibri"/>
                <a:ea typeface="Calibri"/>
                <a:cs typeface="Calibri"/>
                <a:sym typeface="Calibri"/>
              </a:rPr>
              <a:t>käitumuslikus väljenduses</a:t>
            </a:r>
            <a:r>
              <a:rPr lang="en-US" sz="1800">
                <a:solidFill>
                  <a:schemeClr val="dk1"/>
                </a:solidFill>
                <a:latin typeface="Calibri"/>
                <a:ea typeface="Calibri"/>
                <a:cs typeface="Calibri"/>
                <a:sym typeface="Calibri"/>
              </a:rPr>
              <a:t>. </a:t>
            </a:r>
            <a:r>
              <a:rPr b="0" i="0" lang="en-US" sz="1800" u="none" cap="none" strike="noStrike">
                <a:solidFill>
                  <a:schemeClr val="dk1"/>
                </a:solidFill>
                <a:latin typeface="Calibri"/>
                <a:ea typeface="Calibri"/>
                <a:cs typeface="Calibri"/>
                <a:sym typeface="Calibri"/>
              </a:rPr>
              <a:t>Emotsioon tekib, kui inimene hindab olukorra enda jaoks oluliseks. </a:t>
            </a:r>
            <a:endParaRPr sz="1800">
              <a:solidFill>
                <a:schemeClr val="dk1"/>
              </a:solidFill>
              <a:latin typeface="Calibri"/>
              <a:ea typeface="Calibri"/>
              <a:cs typeface="Calibri"/>
              <a:sym typeface="Calibri"/>
            </a:endParaRPr>
          </a:p>
          <a:p>
            <a:pPr indent="0" lvl="0" marL="0" marR="0" rtl="0" algn="ctr">
              <a:lnSpc>
                <a:spcPct val="100000"/>
              </a:lnSpc>
              <a:spcBef>
                <a:spcPts val="1000"/>
              </a:spcBef>
              <a:spcAft>
                <a:spcPts val="1000"/>
              </a:spcAft>
              <a:buClr>
                <a:srgbClr val="000000"/>
              </a:buClr>
              <a:buSzPts val="1800"/>
              <a:buFont typeface="Arial"/>
              <a:buNone/>
            </a:pPr>
            <a:r>
              <a:rPr b="1" lang="en-US" sz="1800">
                <a:solidFill>
                  <a:schemeClr val="dk1"/>
                </a:solidFill>
                <a:latin typeface="Calibri"/>
                <a:ea typeface="Calibri"/>
                <a:cs typeface="Calibri"/>
                <a:sym typeface="Calibri"/>
              </a:rPr>
              <a:t>Teaduslikku konsensust definitsiooni osas ei ole</a:t>
            </a:r>
            <a:r>
              <a:rPr b="1" i="0" lang="en-US" sz="1800" u="none" cap="none" strike="noStrike">
                <a:solidFill>
                  <a:schemeClr val="dk1"/>
                </a:solidFill>
                <a:latin typeface="Calibri"/>
                <a:ea typeface="Calibri"/>
                <a:cs typeface="Calibri"/>
                <a:sym typeface="Calibri"/>
              </a:rPr>
              <a:t>.</a:t>
            </a:r>
            <a:endParaRPr b="1" i="0" sz="1800" u="none" cap="none" strike="noStrike">
              <a:solidFill>
                <a:schemeClr val="dk1"/>
              </a:solidFill>
              <a:latin typeface="Calibri"/>
              <a:ea typeface="Calibri"/>
              <a:cs typeface="Calibri"/>
              <a:sym typeface="Calibri"/>
            </a:endParaRPr>
          </a:p>
        </p:txBody>
      </p:sp>
      <p:cxnSp>
        <p:nvCxnSpPr>
          <p:cNvPr id="187" name="Google Shape;187;g30894cc6139_0_46"/>
          <p:cNvCxnSpPr>
            <a:stCxn id="185" idx="2"/>
            <a:endCxn id="184" idx="0"/>
          </p:cNvCxnSpPr>
          <p:nvPr/>
        </p:nvCxnSpPr>
        <p:spPr>
          <a:xfrm flipH="1" rot="-5400000">
            <a:off x="5807000" y="2757250"/>
            <a:ext cx="578700" cy="600"/>
          </a:xfrm>
          <a:prstGeom prst="curvedConnector3">
            <a:avLst>
              <a:gd fmla="val 50004" name="adj1"/>
            </a:avLst>
          </a:prstGeom>
          <a:noFill/>
          <a:ln cap="flat" cmpd="sng" w="19050">
            <a:solidFill>
              <a:srgbClr val="4BA798"/>
            </a:solidFill>
            <a:prstDash val="solid"/>
            <a:round/>
            <a:headEnd len="sm" w="sm" type="none"/>
            <a:tailEnd len="sm" w="sm" type="none"/>
          </a:ln>
        </p:spPr>
      </p:cxnSp>
      <p:cxnSp>
        <p:nvCxnSpPr>
          <p:cNvPr id="188" name="Google Shape;188;g30894cc6139_0_46"/>
          <p:cNvCxnSpPr/>
          <p:nvPr/>
        </p:nvCxnSpPr>
        <p:spPr>
          <a:xfrm flipH="1" rot="-5400000">
            <a:off x="5807000" y="4100150"/>
            <a:ext cx="578700" cy="600"/>
          </a:xfrm>
          <a:prstGeom prst="curvedConnector3">
            <a:avLst>
              <a:gd fmla="val 50004" name="adj1"/>
            </a:avLst>
          </a:prstGeom>
          <a:noFill/>
          <a:ln cap="flat" cmpd="sng" w="19050">
            <a:solidFill>
              <a:srgbClr val="4BA798"/>
            </a:solidFill>
            <a:prstDash val="solid"/>
            <a:round/>
            <a:headEnd len="sm" w="sm" type="none"/>
            <a:tailEnd len="sm" w="sm"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g30894cc6139_0_59"/>
          <p:cNvSpPr/>
          <p:nvPr/>
        </p:nvSpPr>
        <p:spPr>
          <a:xfrm>
            <a:off x="7470538" y="1906981"/>
            <a:ext cx="3039900" cy="3039900"/>
          </a:xfrm>
          <a:prstGeom prst="flowChartDelay">
            <a:avLst/>
          </a:prstGeom>
          <a:solidFill>
            <a:srgbClr val="B2DCD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g30894cc6139_0_59"/>
          <p:cNvSpPr/>
          <p:nvPr/>
        </p:nvSpPr>
        <p:spPr>
          <a:xfrm flipH="1">
            <a:off x="1681568" y="1906981"/>
            <a:ext cx="3039900" cy="3039900"/>
          </a:xfrm>
          <a:prstGeom prst="flowChartDelay">
            <a:avLst/>
          </a:prstGeom>
          <a:solidFill>
            <a:srgbClr val="B2DCD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g30894cc6139_0_59"/>
          <p:cNvSpPr/>
          <p:nvPr/>
        </p:nvSpPr>
        <p:spPr>
          <a:xfrm>
            <a:off x="3098313" y="1909050"/>
            <a:ext cx="5867100" cy="3039900"/>
          </a:xfrm>
          <a:prstGeom prst="rect">
            <a:avLst/>
          </a:prstGeom>
          <a:solidFill>
            <a:srgbClr val="B2DCD5"/>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400"/>
              <a:buFont typeface="Arial"/>
              <a:buNone/>
            </a:pPr>
            <a:r>
              <a:rPr lang="en-US" sz="4000">
                <a:solidFill>
                  <a:srgbClr val="14676B"/>
                </a:solidFill>
                <a:latin typeface="Work Sans Medium"/>
                <a:ea typeface="Work Sans Medium"/>
                <a:cs typeface="Work Sans Medium"/>
                <a:sym typeface="Work Sans Medium"/>
              </a:rPr>
              <a:t>Miks meil on vaja emotsioone?</a:t>
            </a:r>
            <a:endParaRPr b="0" i="0" sz="4000" u="none" cap="none" strike="noStrike">
              <a:solidFill>
                <a:srgbClr val="14676B"/>
              </a:solidFill>
              <a:latin typeface="Work Sans Medium"/>
              <a:ea typeface="Work Sans Medium"/>
              <a:cs typeface="Work Sans Medium"/>
              <a:sym typeface="Work Sans Medium"/>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2019-01-23T07:32:06Z</dcterms:created>
  <dc:creator>SlideFactory</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r8>47.0</vt:r8>
  </property>
</Properties>
</file>