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comments+xml" PartName="/ppt/comments/comment2.xml"/>
  <Override ContentType="application/vnd.openxmlformats-officedocument.presentationml.comments+xml" PartName="/ppt/comments/comment3.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binary" PartName="/ppt/metadata"/>
  <Override ContentType="application/vnd.openxmlformats-officedocument.presentationml.notesMaster+xml" PartName="/ppt/notesMasters/notesMaster1.xml"/>
  <Override ContentType="application/vnd.openxmlformats-officedocument.presentationml.commentAuthors+xml" PartName="/ppt/commentAuthors.xml"/>
  <Override ContentType="application/vnd.openxmlformats-officedocument.presentationml.presProps+xml" PartName="/ppt/pres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 id="214748366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Lst>
  <p:sldSz cy="6858000" cx="12192000"/>
  <p:notesSz cx="7559675" cy="10691800"/>
  <p:embeddedFontLst>
    <p:embeddedFont>
      <p:font typeface="Roboto"/>
      <p:regular r:id="rId50"/>
      <p:bold r:id="rId51"/>
      <p:italic r:id="rId52"/>
      <p:boldItalic r:id="rId53"/>
    </p:embeddedFont>
    <p:embeddedFont>
      <p:font typeface="Work Sans Medium"/>
      <p:regular r:id="rId54"/>
      <p:bold r:id="rId55"/>
      <p:italic r:id="rId56"/>
      <p:boldItalic r:id="rId57"/>
    </p:embeddedFont>
    <p:embeddedFont>
      <p:font typeface="Work Sans"/>
      <p:regular r:id="rId58"/>
      <p:bold r:id="rId59"/>
      <p:italic r:id="rId60"/>
      <p:boldItalic r:id="rId61"/>
    </p:embeddedFont>
    <p:embeddedFont>
      <p:font typeface="Work Sans SemiBold"/>
      <p:regular r:id="rId62"/>
      <p:bold r:id="rId63"/>
      <p:italic r:id="rId64"/>
      <p:boldItalic r:id="rId65"/>
    </p:embeddedFont>
    <p:embeddedFont>
      <p:font typeface="Open Sans"/>
      <p:regular r:id="rId66"/>
      <p:bold r:id="rId67"/>
      <p:italic r:id="rId68"/>
      <p:boldItalic r:id="rId6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70" roundtripDataSignature="AMtx7mgOLb1klsM5+BShyTJpQmHIeePZGQ=="/>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2" name="Katarina Kliit"/>
  <p:cmAuthor clrIdx="1" id="1" initials="" lastIdx="1" name="Karola Kivilo"/>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70" Type="http://customschemas.google.com/relationships/presentationmetadata" Target="metadata"/><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font" Target="fonts/WorkSansSemiBold-regular.fntdata"/><Relationship Id="rId61" Type="http://schemas.openxmlformats.org/officeDocument/2006/relationships/font" Target="fonts/WorkSans-boldItalic.fntdata"/><Relationship Id="rId20" Type="http://schemas.openxmlformats.org/officeDocument/2006/relationships/slide" Target="slides/slide14.xml"/><Relationship Id="rId64" Type="http://schemas.openxmlformats.org/officeDocument/2006/relationships/font" Target="fonts/WorkSansSemiBold-italic.fntdata"/><Relationship Id="rId63" Type="http://schemas.openxmlformats.org/officeDocument/2006/relationships/font" Target="fonts/WorkSansSemiBold-bold.fntdata"/><Relationship Id="rId22" Type="http://schemas.openxmlformats.org/officeDocument/2006/relationships/slide" Target="slides/slide16.xml"/><Relationship Id="rId66" Type="http://schemas.openxmlformats.org/officeDocument/2006/relationships/font" Target="fonts/OpenSans-regular.fntdata"/><Relationship Id="rId21" Type="http://schemas.openxmlformats.org/officeDocument/2006/relationships/slide" Target="slides/slide15.xml"/><Relationship Id="rId65" Type="http://schemas.openxmlformats.org/officeDocument/2006/relationships/font" Target="fonts/WorkSansSemiBold-boldItalic.fntdata"/><Relationship Id="rId24" Type="http://schemas.openxmlformats.org/officeDocument/2006/relationships/slide" Target="slides/slide18.xml"/><Relationship Id="rId68" Type="http://schemas.openxmlformats.org/officeDocument/2006/relationships/font" Target="fonts/OpenSans-italic.fntdata"/><Relationship Id="rId23" Type="http://schemas.openxmlformats.org/officeDocument/2006/relationships/slide" Target="slides/slide17.xml"/><Relationship Id="rId67" Type="http://schemas.openxmlformats.org/officeDocument/2006/relationships/font" Target="fonts/OpenSans-bold.fntdata"/><Relationship Id="rId60" Type="http://schemas.openxmlformats.org/officeDocument/2006/relationships/font" Target="fonts/WorkSans-italic.fntdata"/><Relationship Id="rId26" Type="http://schemas.openxmlformats.org/officeDocument/2006/relationships/slide" Target="slides/slide20.xml"/><Relationship Id="rId25" Type="http://schemas.openxmlformats.org/officeDocument/2006/relationships/slide" Target="slides/slide19.xml"/><Relationship Id="rId69" Type="http://schemas.openxmlformats.org/officeDocument/2006/relationships/font" Target="fonts/OpenSans-boldItalic.fntdata"/><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font" Target="fonts/Roboto-bold.fntdata"/><Relationship Id="rId50" Type="http://schemas.openxmlformats.org/officeDocument/2006/relationships/font" Target="fonts/Roboto-regular.fntdata"/><Relationship Id="rId53" Type="http://schemas.openxmlformats.org/officeDocument/2006/relationships/font" Target="fonts/Roboto-boldItalic.fntdata"/><Relationship Id="rId52" Type="http://schemas.openxmlformats.org/officeDocument/2006/relationships/font" Target="fonts/Roboto-italic.fntdata"/><Relationship Id="rId11" Type="http://schemas.openxmlformats.org/officeDocument/2006/relationships/slide" Target="slides/slide5.xml"/><Relationship Id="rId55" Type="http://schemas.openxmlformats.org/officeDocument/2006/relationships/font" Target="fonts/WorkSansMedium-bold.fntdata"/><Relationship Id="rId10" Type="http://schemas.openxmlformats.org/officeDocument/2006/relationships/slide" Target="slides/slide4.xml"/><Relationship Id="rId54" Type="http://schemas.openxmlformats.org/officeDocument/2006/relationships/font" Target="fonts/WorkSansMedium-regular.fntdata"/><Relationship Id="rId13" Type="http://schemas.openxmlformats.org/officeDocument/2006/relationships/slide" Target="slides/slide7.xml"/><Relationship Id="rId57" Type="http://schemas.openxmlformats.org/officeDocument/2006/relationships/font" Target="fonts/WorkSansMedium-boldItalic.fntdata"/><Relationship Id="rId12" Type="http://schemas.openxmlformats.org/officeDocument/2006/relationships/slide" Target="slides/slide6.xml"/><Relationship Id="rId56" Type="http://schemas.openxmlformats.org/officeDocument/2006/relationships/font" Target="fonts/WorkSansMedium-italic.fntdata"/><Relationship Id="rId15" Type="http://schemas.openxmlformats.org/officeDocument/2006/relationships/slide" Target="slides/slide9.xml"/><Relationship Id="rId59" Type="http://schemas.openxmlformats.org/officeDocument/2006/relationships/font" Target="fonts/WorkSans-bold.fntdata"/><Relationship Id="rId14" Type="http://schemas.openxmlformats.org/officeDocument/2006/relationships/slide" Target="slides/slide8.xml"/><Relationship Id="rId58" Type="http://schemas.openxmlformats.org/officeDocument/2006/relationships/font" Target="fonts/WorkSans-regular.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4-11-03T10:22:26.380">
    <p:pos x="3961" y="331"/>
    <p:text>ing k</p:text>
    <p:extLst>
      <p:ext uri="{C676402C-5697-4E1C-873F-D02D1690AC5C}">
        <p15:threadingInfo timeZoneBias="0"/>
      </p:ext>
      <p:ext uri="http://customooxmlschemas.google.com/">
        <go:slidesCustomData xmlns:go="http://customooxmlschemas.google.com/" commentPostId="AAABX-heLYw"/>
      </p:ext>
    </p:extLst>
  </p:cm>
</p:cmLst>
</file>

<file path=ppt/comments/comment2.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2" dt="2024-11-03T07:23:36.566">
    <p:pos x="5239" y="1144"/>
    <p:text>parandus</p:text>
    <p:extLst>
      <p:ext uri="{C676402C-5697-4E1C-873F-D02D1690AC5C}">
        <p15:threadingInfo timeZoneBias="0"/>
      </p:ext>
      <p:ext uri="http://customooxmlschemas.google.com/">
        <go:slidesCustomData xmlns:go="http://customooxmlschemas.google.com/" commentPostId="AAABX-e0ehI"/>
      </p:ext>
    </p:extLst>
  </p:cm>
</p:cmLst>
</file>

<file path=ppt/comments/comment3.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1" idx="1" dt="2024-11-04T12:30:13.600">
    <p:pos x="192" y="912"/>
    <p:text>On läbipõimunud omavahel. Enesepetmine- las noor ütleb välja, need mõtted. Las jagab artiklit. küsida rohkem.</p:text>
    <p:extLst>
      <p:ext uri="{C676402C-5697-4E1C-873F-D02D1690AC5C}">
        <p15:threadingInfo timeZoneBias="0"/>
      </p:ext>
      <p:ext uri="http://customooxmlschemas.google.com/">
        <go:slidesCustomData xmlns:go="http://customooxmlschemas.google.com/" commentPostId="AAABYAFf62o"/>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260175" y="801875"/>
            <a:ext cx="5040025" cy="400942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755950" y="5078600"/>
            <a:ext cx="6047725" cy="48113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5BYayFes784&amp;t=649s"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mieli.fi/wp-content/uploads/2021/12/mieli_climate_anxiety_30_10_2019.pdf" TargetMode="Externa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1:notes"/>
          <p:cNvSpPr txBox="1"/>
          <p:nvPr>
            <p:ph idx="1" type="body"/>
          </p:nvPr>
        </p:nvSpPr>
        <p:spPr>
          <a:xfrm>
            <a:off x="755950" y="5078600"/>
            <a:ext cx="6047725" cy="4811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[Juhised tegevusteks või slaidiga tegutsemiseks on nurksulgudes.]</a:t>
            </a:r>
            <a:endParaRPr/>
          </a:p>
          <a:p>
            <a:pPr indent="0" lvl="0" marL="0" rtl="0" algn="l">
              <a:lnSpc>
                <a:spcPct val="100000"/>
              </a:lnSpc>
              <a:spcBef>
                <a:spcPts val="0"/>
              </a:spcBef>
              <a:spcAft>
                <a:spcPts val="0"/>
              </a:spcAft>
              <a:buSzPts val="1100"/>
              <a:buNone/>
            </a:pPr>
            <a:r>
              <a:rPr lang="en-US">
                <a:solidFill>
                  <a:schemeClr val="accent3"/>
                </a:solidFill>
              </a:rPr>
              <a:t>[Asjad, mida peaksid tegema enne slaidikogu esitlemist, on märgitud punasega. Vt lk 3, 8, 10, 11, 13, 43.]</a:t>
            </a:r>
            <a:endParaRPr>
              <a:solidFill>
                <a:schemeClr val="accent3"/>
              </a:solidFill>
            </a:endParaRPr>
          </a:p>
          <a:p>
            <a:pPr indent="0" lvl="0" marL="0" rtl="0" algn="l">
              <a:lnSpc>
                <a:spcPct val="100000"/>
              </a:lnSpc>
              <a:spcBef>
                <a:spcPts val="0"/>
              </a:spcBef>
              <a:spcAft>
                <a:spcPts val="0"/>
              </a:spcAft>
              <a:buSzPts val="1100"/>
              <a:buNone/>
            </a:pPr>
            <a:r>
              <a:rPr b="1" lang="en-US">
                <a:solidFill>
                  <a:schemeClr val="dk1"/>
                </a:solidFill>
              </a:rPr>
              <a:t>[Ajakulu on märgitud jämedas kirjas.]</a:t>
            </a:r>
            <a:endParaRPr b="1">
              <a:solidFill>
                <a:schemeClr val="dk1"/>
              </a:solidFill>
            </a:endParaRPr>
          </a:p>
          <a:p>
            <a:pPr indent="0" lvl="0" marL="0" rtl="0" algn="l">
              <a:lnSpc>
                <a:spcPct val="100000"/>
              </a:lnSpc>
              <a:spcBef>
                <a:spcPts val="0"/>
              </a:spcBef>
              <a:spcAft>
                <a:spcPts val="0"/>
              </a:spcAft>
              <a:buSzPts val="1100"/>
              <a:buNone/>
            </a:pPr>
            <a:r>
              <a:t/>
            </a:r>
            <a:endParaRPr b="1">
              <a:solidFill>
                <a:schemeClr val="dk1"/>
              </a:solidFill>
            </a:endParaRPr>
          </a:p>
          <a:p>
            <a:pPr indent="0" lvl="0" marL="0" rtl="0" algn="l">
              <a:lnSpc>
                <a:spcPct val="100000"/>
              </a:lnSpc>
              <a:spcBef>
                <a:spcPts val="0"/>
              </a:spcBef>
              <a:spcAft>
                <a:spcPts val="0"/>
              </a:spcAft>
              <a:buSzPts val="1100"/>
              <a:buNone/>
            </a:pPr>
            <a:r>
              <a:rPr b="1" lang="en-US">
                <a:solidFill>
                  <a:srgbClr val="F25620"/>
                </a:solidFill>
              </a:rPr>
              <a:t>[Muuda avaslaidil asukoht ja koolituse toimumise aeg.]</a:t>
            </a:r>
            <a:endParaRPr b="1">
              <a:solidFill>
                <a:srgbClr val="F25620"/>
              </a:solidFill>
            </a:endParaRPr>
          </a:p>
        </p:txBody>
      </p:sp>
      <p:sp>
        <p:nvSpPr>
          <p:cNvPr id="115" name="Google Shape;115;p1:notes"/>
          <p:cNvSpPr/>
          <p:nvPr>
            <p:ph idx="2" type="sldImg"/>
          </p:nvPr>
        </p:nvSpPr>
        <p:spPr>
          <a:xfrm>
            <a:off x="1260175" y="801875"/>
            <a:ext cx="5040025" cy="400942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2d3b5114961_0_311: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a:solidFill>
                  <a:schemeClr val="accent3"/>
                </a:solidFill>
              </a:rPr>
              <a:t>[</a:t>
            </a:r>
            <a:r>
              <a:rPr b="1" lang="en-US">
                <a:solidFill>
                  <a:schemeClr val="accent3"/>
                </a:solidFill>
              </a:rPr>
              <a:t>Soovitame kasutada Mentit (www.mentimeter.com) või sarnast veebipõhist reaalajas tagasiside platvormi interaktiivse meetodina, et kaasata kõiki osalejaid. See lähenemine võimaldab küsimuste esitamise ja arvamuste kogumise tõhusalt, ilma et see võtaks liiga palju aega. Selle lahenduse kasutamiseks palun registreeruge Mentisse ja juhendage osalejaid, kuidas kõige paremini seda kasutada. Alternatiivselt, kui see sobib teie vajadustega paremini, võite esitada küsimusi grupile kasutades post-it märkmeid ja tahvlit või flipchart'i osalejate vastuste kogumiseks.</a:t>
            </a:r>
            <a:r>
              <a:rPr b="1" lang="en-US">
                <a:solidFill>
                  <a:schemeClr val="accent3"/>
                </a:solidFill>
              </a:rPr>
              <a:t>.]</a:t>
            </a:r>
            <a:endParaRPr b="1">
              <a:solidFill>
                <a:schemeClr val="accent3"/>
              </a:solidFill>
            </a:endParaRPr>
          </a:p>
          <a:p>
            <a:pPr indent="0" lvl="0" marL="0" rtl="0" algn="l">
              <a:lnSpc>
                <a:spcPct val="100000"/>
              </a:lnSpc>
              <a:spcBef>
                <a:spcPts val="0"/>
              </a:spcBef>
              <a:spcAft>
                <a:spcPts val="0"/>
              </a:spcAft>
              <a:buSzPts val="1100"/>
              <a:buNone/>
            </a:pPr>
            <a:r>
              <a:rPr lang="en-US">
                <a:solidFill>
                  <a:schemeClr val="dk1"/>
                </a:solidFill>
              </a:rPr>
              <a:t>[Vastuste kirjutamine  – </a:t>
            </a:r>
            <a:r>
              <a:rPr b="1" lang="en-US">
                <a:solidFill>
                  <a:schemeClr val="dk1"/>
                </a:solidFill>
              </a:rPr>
              <a:t>2 min</a:t>
            </a:r>
            <a:r>
              <a:rPr lang="en-US">
                <a:solidFill>
                  <a:schemeClr val="dk1"/>
                </a:solidFill>
              </a:rPr>
              <a:t>]</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[Vastuste koos ülevaatamine ja arutelu – </a:t>
            </a:r>
            <a:r>
              <a:rPr b="1" lang="en-US">
                <a:solidFill>
                  <a:schemeClr val="dk1"/>
                </a:solidFill>
              </a:rPr>
              <a:t>7–10 min</a:t>
            </a:r>
            <a:r>
              <a:rPr lang="en-US">
                <a:solidFill>
                  <a:schemeClr val="dk1"/>
                </a:solidFill>
              </a:rPr>
              <a:t>]</a:t>
            </a:r>
            <a:endParaRPr>
              <a:solidFill>
                <a:schemeClr val="dk1"/>
              </a:solidFill>
            </a:endParaRPr>
          </a:p>
        </p:txBody>
      </p:sp>
      <p:sp>
        <p:nvSpPr>
          <p:cNvPr id="310" name="Google Shape;310;g2d3b5114961_0_311: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2d3b5114961_0_329: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solidFill>
                  <a:schemeClr val="dk1"/>
                </a:solidFill>
              </a:rPr>
              <a:t>[Avaslaid teoreetilisema sessiooni 1.3 jaoks. ]</a:t>
            </a:r>
            <a:endParaRPr>
              <a:solidFill>
                <a:schemeClr val="dk1"/>
              </a:solidFill>
            </a:endParaRPr>
          </a:p>
        </p:txBody>
      </p:sp>
      <p:sp>
        <p:nvSpPr>
          <p:cNvPr id="321" name="Google Shape;321;g2d3b5114961_0_329: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g2d3b5114961_0_447: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7" name="Google Shape;437;g2d3b5114961_0_447: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solidFill>
                  <a:schemeClr val="dk1"/>
                </a:solidFill>
              </a:rPr>
              <a:t>[Vii läbi meetod-harjutus: kas </a:t>
            </a:r>
            <a:r>
              <a:rPr b="1" lang="en-US">
                <a:solidFill>
                  <a:schemeClr val="dk1"/>
                </a:solidFill>
              </a:rPr>
              <a:t>Emotsioonide Kujutlemine</a:t>
            </a:r>
            <a:r>
              <a:rPr lang="en-US">
                <a:solidFill>
                  <a:schemeClr val="dk1"/>
                </a:solidFill>
              </a:rPr>
              <a:t> </a:t>
            </a:r>
            <a:r>
              <a:rPr b="1" lang="en-US">
                <a:solidFill>
                  <a:schemeClr val="dk1"/>
                </a:solidFill>
              </a:rPr>
              <a:t>või Aeglane Hingamine Pikendatud </a:t>
            </a:r>
            <a:r>
              <a:rPr b="1" lang="en-US">
                <a:solidFill>
                  <a:schemeClr val="dk1"/>
                </a:solidFill>
              </a:rPr>
              <a:t>Väljahingamisega</a:t>
            </a:r>
            <a:r>
              <a:rPr lang="en-US">
                <a:solidFill>
                  <a:schemeClr val="dk1"/>
                </a:solidFill>
              </a:rPr>
              <a:t>.- </a:t>
            </a:r>
            <a:r>
              <a:rPr b="1" lang="en-US">
                <a:solidFill>
                  <a:schemeClr val="dk1"/>
                </a:solidFill>
              </a:rPr>
              <a:t>2 min</a:t>
            </a:r>
            <a:r>
              <a:rPr lang="en-US">
                <a:solidFill>
                  <a:schemeClr val="dk1"/>
                </a:solidFill>
              </a:rPr>
              <a:t>  </a:t>
            </a:r>
            <a:r>
              <a:rPr lang="en-US">
                <a:solidFill>
                  <a:schemeClr val="accent3"/>
                </a:solidFill>
              </a:rPr>
              <a:t>Otsi üles harjutuste kirjeldused koolitusprogrammi meetodite osast ja valmista need ette</a:t>
            </a:r>
            <a:r>
              <a:rPr lang="en-US">
                <a:solidFill>
                  <a:schemeClr val="dk1"/>
                </a:solidFill>
              </a:rPr>
              <a:t>.]</a:t>
            </a:r>
            <a:endParaRPr>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g2d3b5114961_0_476: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8" name="Google Shape;468;g2d3b5114961_0_476: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[Küsida seda </a:t>
            </a:r>
            <a:r>
              <a:rPr b="1" lang="en-US"/>
              <a:t>Menti</a:t>
            </a:r>
            <a:r>
              <a:rPr lang="en-US"/>
              <a:t>s </a:t>
            </a:r>
            <a:r>
              <a:rPr lang="en-US"/>
              <a:t>– </a:t>
            </a:r>
            <a:r>
              <a:rPr b="1" lang="en-US"/>
              <a:t>1 min</a:t>
            </a:r>
            <a:r>
              <a:rPr lang="en-US"/>
              <a:t>]</a:t>
            </a:r>
            <a:endParaRPr/>
          </a:p>
          <a:p>
            <a:pPr indent="0" lvl="0" marL="0" rtl="0" algn="l">
              <a:lnSpc>
                <a:spcPct val="100000"/>
              </a:lnSpc>
              <a:spcBef>
                <a:spcPts val="0"/>
              </a:spcBef>
              <a:spcAft>
                <a:spcPts val="0"/>
              </a:spcAft>
              <a:buSzPts val="1100"/>
              <a:buNone/>
            </a:pPr>
            <a:r>
              <a:rPr lang="en-US"/>
              <a:t>[Vaata vastuseid ja tee lühikokkuvõte grupi kogemusest. Arutle lühidalt, kui osalejad seda soovivad. –</a:t>
            </a:r>
            <a:r>
              <a:rPr b="1" lang="en-US"/>
              <a:t> 4 min</a:t>
            </a:r>
            <a:r>
              <a:rPr lang="en-US"/>
              <a:t>]</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 name="Shape 473"/>
        <p:cNvGrpSpPr/>
        <p:nvPr/>
      </p:nvGrpSpPr>
      <p:grpSpPr>
        <a:xfrm>
          <a:off x="0" y="0"/>
          <a:ext cx="0" cy="0"/>
          <a:chOff x="0" y="0"/>
          <a:chExt cx="0" cy="0"/>
        </a:xfrm>
      </p:grpSpPr>
      <p:sp>
        <p:nvSpPr>
          <p:cNvPr id="474" name="Google Shape;474;g2d3b5114961_0_486: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5" name="Google Shape;475;g2d3b5114961_0_486: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solidFill>
                  <a:schemeClr val="dk1"/>
                </a:solidFill>
              </a:rPr>
              <a:t>[Kliki ja ava, mida mõlemad sõnad terminis “kliimaärevus” viitavad.]</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Termin "klimaärevus" viitab "klima" kliimamuutusele, ökoloogilisele kriisile, keskkonna halvenemisele, saastamisele jne. </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"Ärevus" esindab siin hirmu, muret, viha, distressi, leina, süüd, lootusetust, depressiooni, põlgust, meeleheitet, häbi... (Marczak 2023) Kuid ka natuke lootust, kuuluvust, uhkust, ühtekuuluvustunnet jne. (Pihkala 2022). Samuti võib see olla "eksistentsiaalne ärevus", vaimne seisund, mis on seotud inimeseks olemise ja elu põhiküsimustega maadlemist. (Pihkala 2020)</a:t>
            </a:r>
            <a:r>
              <a:rPr lang="en-US">
                <a:solidFill>
                  <a:schemeClr val="dk1"/>
                </a:solidFill>
              </a:rPr>
              <a:t> </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Oluline on märkida, et "ärevus" ei vasta selles kontekstis rangelt kliinilistele määratlustele; pigem esindab "klimaärevus" laiemat kliimamuutustest tulenevate emotsioonide spektrit</a:t>
            </a:r>
            <a:r>
              <a:rPr lang="en-US">
                <a:solidFill>
                  <a:schemeClr val="dk1"/>
                </a:solidFill>
              </a:rPr>
              <a:t>, kus ärevus on vaid üks komponent.</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2" name="Shape 492"/>
        <p:cNvGrpSpPr/>
        <p:nvPr/>
      </p:nvGrpSpPr>
      <p:grpSpPr>
        <a:xfrm>
          <a:off x="0" y="0"/>
          <a:ext cx="0" cy="0"/>
          <a:chOff x="0" y="0"/>
          <a:chExt cx="0" cy="0"/>
        </a:xfrm>
      </p:grpSpPr>
      <p:sp>
        <p:nvSpPr>
          <p:cNvPr id="493" name="Google Shape;493;g2d3b5114961_0_509: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4" name="Google Shape;494;g2d3b5114961_0_509: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[Loe definitsioon valjult ette]</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1" name="Shape 501"/>
        <p:cNvGrpSpPr/>
        <p:nvPr/>
      </p:nvGrpSpPr>
      <p:grpSpPr>
        <a:xfrm>
          <a:off x="0" y="0"/>
          <a:ext cx="0" cy="0"/>
          <a:chOff x="0" y="0"/>
          <a:chExt cx="0" cy="0"/>
        </a:xfrm>
      </p:grpSpPr>
      <p:sp>
        <p:nvSpPr>
          <p:cNvPr id="502" name="Google Shape;502;g2d3b5114961_0_521: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3" name="Google Shape;503;g2d3b5114961_0_521: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solidFill>
                  <a:schemeClr val="dk1"/>
                </a:solidFill>
              </a:rPr>
              <a:t>[Loe väljatoodud kliimaärevuse osad, selgitades allpool toodud informatsiooni abil.]</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457200" rtl="0" algn="l">
              <a:lnSpc>
                <a:spcPct val="100000"/>
              </a:lnSpc>
              <a:spcBef>
                <a:spcPts val="0"/>
              </a:spcBef>
              <a:spcAft>
                <a:spcPts val="0"/>
              </a:spcAft>
              <a:buNone/>
            </a:pPr>
            <a:r>
              <a:rPr lang="en-US">
                <a:solidFill>
                  <a:schemeClr val="dk1"/>
                </a:solidFill>
              </a:rPr>
              <a:t>1. Oluline on mõista, et kliimaärevus on </a:t>
            </a:r>
            <a:r>
              <a:rPr b="1" lang="en-US">
                <a:solidFill>
                  <a:schemeClr val="dk1"/>
                </a:solidFill>
              </a:rPr>
              <a:t>loomulik kohanemisreaktsioon</a:t>
            </a:r>
            <a:r>
              <a:rPr lang="en-US">
                <a:solidFill>
                  <a:schemeClr val="dk1"/>
                </a:solidFill>
              </a:rPr>
              <a:t> ohtlikele muutustele Maa kliimas ja ökosüsteemis. </a:t>
            </a:r>
            <a:endParaRPr>
              <a:solidFill>
                <a:schemeClr val="dk1"/>
              </a:solidFill>
            </a:endParaRPr>
          </a:p>
          <a:p>
            <a:pPr indent="0" lvl="0" marL="457200" rtl="0" algn="l">
              <a:lnSpc>
                <a:spcPct val="100000"/>
              </a:lnSpc>
              <a:spcBef>
                <a:spcPts val="0"/>
              </a:spcBef>
              <a:spcAft>
                <a:spcPts val="0"/>
              </a:spcAft>
              <a:buNone/>
            </a:pPr>
            <a:r>
              <a:t/>
            </a:r>
            <a:endParaRPr>
              <a:solidFill>
                <a:schemeClr val="dk1"/>
              </a:solidFill>
            </a:endParaRPr>
          </a:p>
          <a:p>
            <a:pPr indent="0" lvl="0" marL="457200" rtl="0" algn="l">
              <a:lnSpc>
                <a:spcPct val="100000"/>
              </a:lnSpc>
              <a:spcBef>
                <a:spcPts val="0"/>
              </a:spcBef>
              <a:spcAft>
                <a:spcPts val="0"/>
              </a:spcAft>
              <a:buNone/>
            </a:pPr>
            <a:r>
              <a:rPr lang="en-US">
                <a:solidFill>
                  <a:schemeClr val="dk1"/>
                </a:solidFill>
              </a:rPr>
              <a:t>2. Ei ole võimalik omada käitumist muutvat reaktsiooni millegi suhtes, millest puudub teadlikkus ja arusaam. </a:t>
            </a:r>
            <a:endParaRPr>
              <a:solidFill>
                <a:schemeClr val="dk1"/>
              </a:solidFill>
            </a:endParaRPr>
          </a:p>
          <a:p>
            <a:pPr indent="0" lvl="0" marL="457200" rtl="0" algn="l">
              <a:lnSpc>
                <a:spcPct val="100000"/>
              </a:lnSpc>
              <a:spcBef>
                <a:spcPts val="0"/>
              </a:spcBef>
              <a:spcAft>
                <a:spcPts val="0"/>
              </a:spcAft>
              <a:buNone/>
            </a:pPr>
            <a:r>
              <a:rPr lang="en-US">
                <a:solidFill>
                  <a:schemeClr val="dk1"/>
                </a:solidFill>
              </a:rPr>
              <a:t>Vajalik on oskus omada </a:t>
            </a:r>
            <a:r>
              <a:rPr b="1" lang="en-US">
                <a:solidFill>
                  <a:schemeClr val="dk1"/>
                </a:solidFill>
              </a:rPr>
              <a:t>struktuur-süsteemset maailmavaadet</a:t>
            </a:r>
            <a:r>
              <a:rPr lang="en-US">
                <a:solidFill>
                  <a:schemeClr val="dk1"/>
                </a:solidFill>
              </a:rPr>
              <a:t>, et aru saada kliimamuutuste mõjust inimkonna tulevikule (Arro 2021). </a:t>
            </a:r>
            <a:endParaRPr>
              <a:solidFill>
                <a:schemeClr val="dk1"/>
              </a:solidFill>
            </a:endParaRPr>
          </a:p>
          <a:p>
            <a:pPr indent="0" lvl="0" marL="457200" rtl="0" algn="l">
              <a:lnSpc>
                <a:spcPct val="100000"/>
              </a:lnSpc>
              <a:spcBef>
                <a:spcPts val="0"/>
              </a:spcBef>
              <a:spcAft>
                <a:spcPts val="0"/>
              </a:spcAft>
              <a:buNone/>
            </a:pPr>
            <a:r>
              <a:t/>
            </a:r>
            <a:endParaRPr>
              <a:solidFill>
                <a:schemeClr val="dk1"/>
              </a:solidFill>
            </a:endParaRPr>
          </a:p>
          <a:p>
            <a:pPr indent="0" lvl="0" marL="457200" rtl="0" algn="l">
              <a:lnSpc>
                <a:spcPct val="100000"/>
              </a:lnSpc>
              <a:spcBef>
                <a:spcPts val="0"/>
              </a:spcBef>
              <a:spcAft>
                <a:spcPts val="0"/>
              </a:spcAft>
              <a:buNone/>
            </a:pPr>
            <a:r>
              <a:rPr lang="en-US">
                <a:solidFill>
                  <a:schemeClr val="dk1"/>
                </a:solidFill>
              </a:rPr>
              <a:t>3. </a:t>
            </a:r>
            <a:r>
              <a:rPr lang="en-US">
                <a:solidFill>
                  <a:schemeClr val="dk1"/>
                </a:solidFill>
              </a:rPr>
              <a:t>Kliimaärevus</a:t>
            </a:r>
            <a:r>
              <a:rPr b="1" lang="en-US">
                <a:solidFill>
                  <a:schemeClr val="dk1"/>
                </a:solidFill>
              </a:rPr>
              <a:t> ei ole haiguslik/patoloogiline </a:t>
            </a:r>
            <a:r>
              <a:rPr lang="en-US">
                <a:solidFill>
                  <a:schemeClr val="dk1"/>
                </a:solidFill>
              </a:rPr>
              <a:t>ega ole lahutamatult seotud teiste ärevuse vormidega. </a:t>
            </a:r>
            <a:br>
              <a:rPr lang="en-US">
                <a:solidFill>
                  <a:schemeClr val="dk1"/>
                </a:solidFill>
              </a:rPr>
            </a:br>
            <a:r>
              <a:rPr lang="en-US">
                <a:solidFill>
                  <a:schemeClr val="dk1"/>
                </a:solidFill>
              </a:rPr>
              <a:t>Keegi, kes kogeb kliimaärevust ei pruugi kuid võib olla teisi ärevuse vorme. </a:t>
            </a:r>
            <a:endParaRPr>
              <a:solidFill>
                <a:schemeClr val="dk1"/>
              </a:solidFill>
            </a:endParaRPr>
          </a:p>
          <a:p>
            <a:pPr indent="0" lvl="0" marL="457200" rtl="0" algn="l">
              <a:lnSpc>
                <a:spcPct val="100000"/>
              </a:lnSpc>
              <a:spcBef>
                <a:spcPts val="0"/>
              </a:spcBef>
              <a:spcAft>
                <a:spcPts val="0"/>
              </a:spcAft>
              <a:buNone/>
            </a:pPr>
            <a:r>
              <a:t/>
            </a:r>
            <a:endParaRPr>
              <a:solidFill>
                <a:schemeClr val="dk1"/>
              </a:solidFill>
            </a:endParaRPr>
          </a:p>
          <a:p>
            <a:pPr indent="0" lvl="0" marL="457200" rtl="0" algn="l">
              <a:lnSpc>
                <a:spcPct val="100000"/>
              </a:lnSpc>
              <a:spcBef>
                <a:spcPts val="0"/>
              </a:spcBef>
              <a:spcAft>
                <a:spcPts val="0"/>
              </a:spcAft>
              <a:buNone/>
            </a:pPr>
            <a:r>
              <a:rPr lang="en-US">
                <a:solidFill>
                  <a:schemeClr val="dk1"/>
                </a:solidFill>
              </a:rPr>
              <a:t>4.</a:t>
            </a:r>
            <a:r>
              <a:rPr lang="en-US">
                <a:solidFill>
                  <a:schemeClr val="dk1"/>
                </a:solidFill>
              </a:rPr>
              <a:t> Kliimaärevus pärineb</a:t>
            </a:r>
            <a:r>
              <a:rPr b="1" lang="en-US">
                <a:solidFill>
                  <a:schemeClr val="dk1"/>
                </a:solidFill>
              </a:rPr>
              <a:t> välistest asjaoludest</a:t>
            </a:r>
            <a:r>
              <a:rPr lang="en-US">
                <a:solidFill>
                  <a:schemeClr val="dk1"/>
                </a:solidFill>
              </a:rPr>
              <a:t> – seda võiks kirjeldada kui</a:t>
            </a:r>
            <a:r>
              <a:rPr b="1" lang="en-US">
                <a:solidFill>
                  <a:schemeClr val="dk1"/>
                </a:solidFill>
              </a:rPr>
              <a:t> võimetust lahendada probleemi individuaalsel tasandil </a:t>
            </a:r>
            <a:r>
              <a:rPr lang="en-US">
                <a:solidFill>
                  <a:schemeClr val="dk1"/>
                </a:solidFill>
              </a:rPr>
              <a:t>või isegi proovida hoomata kriisi massiivsust oma mõtetes – seda nimetatakse mõnikord hüperobjektiks. </a:t>
            </a:r>
            <a:endParaRPr>
              <a:solidFill>
                <a:schemeClr val="dk1"/>
              </a:solidFill>
            </a:endParaRPr>
          </a:p>
          <a:p>
            <a:pPr indent="0" lvl="0" marL="457200" rtl="0" algn="l">
              <a:lnSpc>
                <a:spcPct val="100000"/>
              </a:lnSpc>
              <a:spcBef>
                <a:spcPts val="0"/>
              </a:spcBef>
              <a:spcAft>
                <a:spcPts val="0"/>
              </a:spcAft>
              <a:buNone/>
            </a:pPr>
            <a:r>
              <a:rPr lang="en-US">
                <a:solidFill>
                  <a:schemeClr val="dk1"/>
                </a:solidFill>
              </a:rPr>
              <a:t>(Hüperobjekti määratlemine: </a:t>
            </a:r>
            <a:r>
              <a:rPr i="1" lang="en-US">
                <a:solidFill>
                  <a:schemeClr val="dk1"/>
                </a:solidFill>
              </a:rPr>
              <a:t>Objekt või sündmus, mille mõõtmed ruumis ja ajas on massiivsed võrreldes inimelu mõõtmetega. Rohkem näiteid: must auk, Amazonase vihmamets, uraan, Päikesesüsteem. (te ei pea seda osalejatele määratlema, lihtsalt olge valmis vastama, kui keegi küsib</a:t>
            </a:r>
            <a:r>
              <a:rPr lang="en-US">
                <a:solidFill>
                  <a:schemeClr val="dk1"/>
                </a:solidFill>
              </a:rPr>
              <a:t>). (von Gal 2024)</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457200" rtl="0" algn="l">
              <a:lnSpc>
                <a:spcPct val="100000"/>
              </a:lnSpc>
              <a:spcBef>
                <a:spcPts val="0"/>
              </a:spcBef>
              <a:spcAft>
                <a:spcPts val="0"/>
              </a:spcAft>
              <a:buNone/>
            </a:pPr>
            <a:r>
              <a:rPr lang="en-US">
                <a:solidFill>
                  <a:schemeClr val="dk1"/>
                </a:solidFill>
              </a:rPr>
              <a:t>5.</a:t>
            </a:r>
            <a:r>
              <a:rPr lang="en-US">
                <a:solidFill>
                  <a:schemeClr val="dk1"/>
                </a:solidFill>
              </a:rPr>
              <a:t>Kokkuvõttes: Kliimaärevus on </a:t>
            </a:r>
            <a:r>
              <a:rPr b="1" lang="en-US">
                <a:solidFill>
                  <a:schemeClr val="dk1"/>
                </a:solidFill>
              </a:rPr>
              <a:t>märk inimese ühendusest iseenda ja ümbritsevaga. </a:t>
            </a:r>
            <a:r>
              <a:rPr lang="en-US">
                <a:solidFill>
                  <a:schemeClr val="dk1"/>
                </a:solidFill>
              </a:rPr>
              <a:t>Loomulik reaktsioon ebaõiglusele ja kannatustele, mida põhjustatakse planeedile ja selle elanikele. </a:t>
            </a:r>
            <a:endParaRPr>
              <a:solidFill>
                <a:schemeClr val="dk1"/>
              </a:solidFill>
            </a:endParaRPr>
          </a:p>
          <a:p>
            <a:pPr indent="0" lvl="0" marL="457200" rtl="0" algn="l">
              <a:lnSpc>
                <a:spcPct val="100000"/>
              </a:lnSpc>
              <a:spcBef>
                <a:spcPts val="0"/>
              </a:spcBef>
              <a:spcAft>
                <a:spcPts val="0"/>
              </a:spcAft>
              <a:buNone/>
            </a:pPr>
            <a:r>
              <a:rPr lang="en-US">
                <a:solidFill>
                  <a:schemeClr val="dk1"/>
                </a:solidFill>
              </a:rPr>
              <a:t>See ühendus kutsub esile teadlikkuse ja vastutustunde, mis on vajalik, et tegeleda keskkonna ja õigluse probleemidega. Tervislikult tundma, äratundma ja aktsepteerima emotsioone on võimalik vaid siis, kui on olemas toimiv ühendus oma emotsioonide kehaga.Sellega kaasneb lisaks iseendast hoolimisele ka hoolimine ja arvestamine teiste elusolendite ning ökosüsteemidega</a:t>
            </a:r>
            <a:endParaRPr>
              <a:solidFill>
                <a:schemeClr val="dk1"/>
              </a:solidFill>
            </a:endParaRPr>
          </a:p>
          <a:p>
            <a:pPr indent="0" lvl="0" marL="457200" rtl="0" algn="l">
              <a:lnSpc>
                <a:spcPct val="100000"/>
              </a:lnSpc>
              <a:spcBef>
                <a:spcPts val="0"/>
              </a:spcBef>
              <a:spcAft>
                <a:spcPts val="0"/>
              </a:spcAft>
              <a:buNone/>
            </a:pPr>
            <a:r>
              <a:t/>
            </a:r>
            <a:endParaRPr>
              <a:solidFill>
                <a:schemeClr val="dk1"/>
              </a:solidFill>
            </a:endParaRPr>
          </a:p>
          <a:p>
            <a:pPr indent="0" lvl="0" marL="457200" rtl="0" algn="l">
              <a:lnSpc>
                <a:spcPct val="100000"/>
              </a:lnSpc>
              <a:spcBef>
                <a:spcPts val="0"/>
              </a:spcBef>
              <a:spcAft>
                <a:spcPts val="0"/>
              </a:spcAft>
              <a:buNone/>
            </a:pPr>
            <a:r>
              <a:t/>
            </a:r>
            <a:endParaRPr>
              <a:solidFill>
                <a:schemeClr val="dk1"/>
              </a:solidFill>
            </a:endParaRPr>
          </a:p>
          <a:p>
            <a:pPr indent="0" lvl="0" marL="457200" rtl="0" algn="l">
              <a:lnSpc>
                <a:spcPct val="100000"/>
              </a:lnSpc>
              <a:spcBef>
                <a:spcPts val="0"/>
              </a:spcBef>
              <a:spcAft>
                <a:spcPts val="0"/>
              </a:spcAft>
              <a:buNone/>
            </a:pPr>
            <a:r>
              <a:t/>
            </a:r>
            <a:endParaRPr>
              <a:solidFill>
                <a:schemeClr val="dk1"/>
              </a:solidFill>
            </a:endParaRPr>
          </a:p>
          <a:p>
            <a:pPr indent="0" lvl="0" marL="457200" rtl="0" algn="l">
              <a:lnSpc>
                <a:spcPct val="100000"/>
              </a:lnSpc>
              <a:spcBef>
                <a:spcPts val="0"/>
              </a:spcBef>
              <a:spcAft>
                <a:spcPts val="0"/>
              </a:spcAft>
              <a:buNone/>
            </a:pPr>
            <a:r>
              <a:t/>
            </a:r>
            <a:endParaRPr>
              <a:solidFill>
                <a:schemeClr val="dk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0" name="Shape 510"/>
        <p:cNvGrpSpPr/>
        <p:nvPr/>
      </p:nvGrpSpPr>
      <p:grpSpPr>
        <a:xfrm>
          <a:off x="0" y="0"/>
          <a:ext cx="0" cy="0"/>
          <a:chOff x="0" y="0"/>
          <a:chExt cx="0" cy="0"/>
        </a:xfrm>
      </p:grpSpPr>
      <p:sp>
        <p:nvSpPr>
          <p:cNvPr id="511" name="Google Shape;511;g2d3b5114961_0_534: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2" name="Google Shape;512;g2d3b5114961_0_534: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solidFill>
                  <a:schemeClr val="dk1"/>
                </a:solidFill>
              </a:rPr>
              <a:t>[Kliimaärevuse kirjelduseks kasutatakse erinevaid termineid.Loe need ette ja selgita alloleva info abil:]</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Kõik need terminid on kliima emotsioonide erinevad osad. </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Kuigi me kasutame terminit “kliimaärevust”, mis on enimkasutatud termin, annab sellest, millest räägime rohkem kaalu ja pakilisust, tähistavad </a:t>
            </a:r>
            <a:r>
              <a:rPr b="1" lang="en-US">
                <a:solidFill>
                  <a:schemeClr val="dk1"/>
                </a:solidFill>
              </a:rPr>
              <a:t>kõik need terminid erinevate nüanssidega sama mõtet. </a:t>
            </a:r>
            <a:endParaRPr b="1">
              <a:solidFill>
                <a:schemeClr val="dk1"/>
              </a:solidFill>
            </a:endParaRPr>
          </a:p>
          <a:p>
            <a:pPr indent="0" lvl="0" marL="0" rtl="0" algn="l">
              <a:lnSpc>
                <a:spcPct val="100000"/>
              </a:lnSpc>
              <a:spcBef>
                <a:spcPts val="0"/>
              </a:spcBef>
              <a:spcAft>
                <a:spcPts val="0"/>
              </a:spcAft>
              <a:buSzPts val="1100"/>
              <a:buNone/>
            </a:pPr>
            <a:r>
              <a:rPr lang="en-US">
                <a:solidFill>
                  <a:schemeClr val="dk1"/>
                </a:solidFill>
              </a:rPr>
              <a:t>Otsime endiselt terminit, mis kõige täpsemini annaks edasi kogemust, mida me siin koolitusel nimetame kliimaärevuseks. </a:t>
            </a:r>
            <a:endParaRPr>
              <a:solidFill>
                <a:schemeClr val="dk1"/>
              </a:solidFill>
            </a:endParaRPr>
          </a:p>
          <a:p>
            <a:pPr indent="0" lvl="0" marL="0" rtl="0" algn="l">
              <a:lnSpc>
                <a:spcPct val="100000"/>
              </a:lnSpc>
              <a:spcBef>
                <a:spcPts val="0"/>
              </a:spcBef>
              <a:spcAft>
                <a:spcPts val="0"/>
              </a:spcAft>
              <a:buSzPts val="1100"/>
              <a:buNone/>
            </a:pPr>
            <a:br>
              <a:rPr lang="en-US">
                <a:solidFill>
                  <a:schemeClr val="dk1"/>
                </a:solidFill>
              </a:rPr>
            </a:br>
            <a:r>
              <a:rPr lang="en-US">
                <a:solidFill>
                  <a:schemeClr val="dk1"/>
                </a:solidFill>
              </a:rPr>
              <a:t>Oluline on olla teadlik sõnakasutuse suhtes, sest termin “ärevus” võib olla teatud kontekstides tugevaid reaktsioone üles toov. </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Hoia meeles, et noortega vesteled ei pruugi olla mõistlik öelda nt “ …see, mis sa jagad viitab kliimaärevusele…”, kuid nad jagavad erinevaid tundeid ja kogemusi kliimamuutustega seoses. </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rPr b="1" lang="en-US">
                <a:solidFill>
                  <a:schemeClr val="dk1"/>
                </a:solidFill>
              </a:rPr>
              <a:t>Eesti Inimarengu Aruandele 2023 põhjal on mõisted „kliimamure” jõustavam</a:t>
            </a:r>
            <a:r>
              <a:rPr lang="en-US">
                <a:solidFill>
                  <a:schemeClr val="dk1"/>
                </a:solidFill>
              </a:rPr>
              <a:t> ja ühendavam termin, mida kasutada, kui pidada silmas inimesi, kes seda kogevad. Kliimaärevus jätab aruande põhjal tõlgendusruumi nagu emotsioonid on isiklikud ja ei ole seotud reaalse </a:t>
            </a:r>
            <a:r>
              <a:rPr lang="en-US">
                <a:solidFill>
                  <a:schemeClr val="dk1"/>
                </a:solidFill>
              </a:rPr>
              <a:t>ohuga</a:t>
            </a:r>
            <a:r>
              <a:rPr lang="en-US">
                <a:solidFill>
                  <a:schemeClr val="dk1"/>
                </a:solidFill>
              </a:rPr>
              <a:t>. Kui räägime kliimaga seotud emotsioonidest, siis need tunded tulenevad reaalsest stressorist ja ei ole individuaalne vaimse tervise probleem, nagu võib tunduda. </a:t>
            </a:r>
            <a:endParaRPr>
              <a:solidFill>
                <a:schemeClr val="dk1"/>
              </a:solidFill>
            </a:endParaRPr>
          </a:p>
          <a:p>
            <a:pPr indent="0" lvl="0" marL="0" rtl="0" algn="l">
              <a:lnSpc>
                <a:spcPct val="100000"/>
              </a:lnSpc>
              <a:spcBef>
                <a:spcPts val="0"/>
              </a:spcBef>
              <a:spcAft>
                <a:spcPts val="0"/>
              </a:spcAft>
              <a:buSzPts val="1100"/>
              <a:buNone/>
            </a:pPr>
            <a:r>
              <a:t/>
            </a:r>
            <a:endParaRPr b="1"/>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3" name="Shape 523"/>
        <p:cNvGrpSpPr/>
        <p:nvPr/>
      </p:nvGrpSpPr>
      <p:grpSpPr>
        <a:xfrm>
          <a:off x="0" y="0"/>
          <a:ext cx="0" cy="0"/>
          <a:chOff x="0" y="0"/>
          <a:chExt cx="0" cy="0"/>
        </a:xfrm>
      </p:grpSpPr>
      <p:sp>
        <p:nvSpPr>
          <p:cNvPr id="524" name="Google Shape;524;g2d3b5114961_0_550: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5" name="Google Shape;525;g2d3b5114961_0_550: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[Küsi seda grupilt. Lase osalejatel oma pakkumised valjult välja öelda.]</a:t>
            </a:r>
            <a:endParaRPr/>
          </a:p>
          <a:p>
            <a:pPr indent="0" lvl="0" marL="0" rtl="0" algn="l">
              <a:lnSpc>
                <a:spcPct val="100000"/>
              </a:lnSpc>
              <a:spcBef>
                <a:spcPts val="0"/>
              </a:spcBef>
              <a:spcAft>
                <a:spcPts val="0"/>
              </a:spcAft>
              <a:buSzPts val="1100"/>
              <a:buNone/>
            </a:pPr>
            <a:r>
              <a:rPr b="1" lang="en-US"/>
              <a:t>[1 min]</a:t>
            </a:r>
            <a:endParaRPr b="1"/>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g2d3b5114961_0_556: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2" name="Google Shape;532;g2d3b5114961_0_556: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solidFill>
                  <a:schemeClr val="dk1"/>
                </a:solidFill>
              </a:rPr>
              <a:t>Viimaste rahvusvaheliste uurimuste põhjal on noored nimetanud just neid emotsioone kõige enam kliimaärevusega seoses. </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[Loe need valjult ette.]</a:t>
            </a:r>
            <a:endParaRPr>
              <a:solidFill>
                <a:schemeClr val="dk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2d3b5114961_0_14: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3" name="Google Shape;133;g2d3b5114961_0_14: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solidFill>
                  <a:schemeClr val="accent3"/>
                </a:solidFill>
              </a:rPr>
              <a:t>[Change your name on the slide + right-click on the image → Replace image → add your own portrait photo!]</a:t>
            </a:r>
            <a:endParaRPr>
              <a:solidFill>
                <a:schemeClr val="accent3"/>
              </a:solidFill>
            </a:endParaRPr>
          </a:p>
          <a:p>
            <a:pPr indent="0" lvl="0" marL="0" rtl="0" algn="l">
              <a:lnSpc>
                <a:spcPct val="100000"/>
              </a:lnSpc>
              <a:spcBef>
                <a:spcPts val="0"/>
              </a:spcBef>
              <a:spcAft>
                <a:spcPts val="0"/>
              </a:spcAft>
              <a:buSzPts val="1100"/>
              <a:buNone/>
            </a:pPr>
            <a:r>
              <a:rPr lang="en-US">
                <a:solidFill>
                  <a:schemeClr val="dk1"/>
                </a:solidFill>
              </a:rPr>
              <a:t>[Introduce yourself quickly –</a:t>
            </a:r>
            <a:r>
              <a:rPr b="1" lang="en-US">
                <a:solidFill>
                  <a:schemeClr val="dk1"/>
                </a:solidFill>
              </a:rPr>
              <a:t> 2 min</a:t>
            </a:r>
            <a:r>
              <a:rPr lang="en-US">
                <a:solidFill>
                  <a:schemeClr val="dk1"/>
                </a:solidFill>
              </a:rPr>
              <a:t>]</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Say hello, thank everyone for coming and being open to support youth with climate anxiety.</a:t>
            </a:r>
            <a:endParaRPr>
              <a:solidFill>
                <a:schemeClr val="dk1"/>
              </a:solidFill>
            </a:endParaRPr>
          </a:p>
          <a:p>
            <a:pPr indent="-298450" lvl="0" marL="457200" rtl="0" algn="l">
              <a:lnSpc>
                <a:spcPct val="100000"/>
              </a:lnSpc>
              <a:spcBef>
                <a:spcPts val="0"/>
              </a:spcBef>
              <a:spcAft>
                <a:spcPts val="0"/>
              </a:spcAft>
              <a:buSzPts val="1100"/>
              <a:buChar char="-"/>
            </a:pPr>
            <a:r>
              <a:rPr lang="en-US"/>
              <a:t>Who are you?</a:t>
            </a:r>
            <a:endParaRPr/>
          </a:p>
          <a:p>
            <a:pPr indent="-298450" lvl="0" marL="457200" rtl="0" algn="l">
              <a:lnSpc>
                <a:spcPct val="100000"/>
              </a:lnSpc>
              <a:spcBef>
                <a:spcPts val="0"/>
              </a:spcBef>
              <a:spcAft>
                <a:spcPts val="0"/>
              </a:spcAft>
              <a:buSzPts val="1100"/>
              <a:buChar char="-"/>
            </a:pPr>
            <a:r>
              <a:rPr lang="en-US"/>
              <a:t>What kind of work experience you have?</a:t>
            </a:r>
            <a:endParaRPr/>
          </a:p>
          <a:p>
            <a:pPr indent="-298450" lvl="0" marL="457200" rtl="0" algn="l">
              <a:lnSpc>
                <a:spcPct val="100000"/>
              </a:lnSpc>
              <a:spcBef>
                <a:spcPts val="0"/>
              </a:spcBef>
              <a:spcAft>
                <a:spcPts val="0"/>
              </a:spcAft>
              <a:buSzPts val="1100"/>
              <a:buChar char="-"/>
            </a:pPr>
            <a:r>
              <a:rPr lang="en-US"/>
              <a:t>Why are you doing this training?</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7" name="Shape 577"/>
        <p:cNvGrpSpPr/>
        <p:nvPr/>
      </p:nvGrpSpPr>
      <p:grpSpPr>
        <a:xfrm>
          <a:off x="0" y="0"/>
          <a:ext cx="0" cy="0"/>
          <a:chOff x="0" y="0"/>
          <a:chExt cx="0" cy="0"/>
        </a:xfrm>
      </p:grpSpPr>
      <p:sp>
        <p:nvSpPr>
          <p:cNvPr id="578" name="Google Shape;578;g2d3b5114961_0_605: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79" name="Google Shape;579;g2d3b5114961_0_605: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SzPts val="1100"/>
              <a:buNone/>
            </a:pPr>
            <a:r>
              <a:rPr lang="en-US">
                <a:solidFill>
                  <a:schemeClr val="dk1"/>
                </a:solidFill>
              </a:rPr>
              <a:t>See k</a:t>
            </a:r>
            <a:r>
              <a:rPr lang="en-US">
                <a:solidFill>
                  <a:schemeClr val="dk1"/>
                </a:solidFill>
              </a:rPr>
              <a:t>liima emotsioonide ratas on välja töötatud </a:t>
            </a:r>
            <a:r>
              <a:rPr b="1" lang="en-US">
                <a:solidFill>
                  <a:schemeClr val="dk1"/>
                </a:solidFill>
              </a:rPr>
              <a:t>Panu Pihkala</a:t>
            </a:r>
            <a:r>
              <a:rPr lang="en-US">
                <a:solidFill>
                  <a:schemeClr val="dk1"/>
                </a:solidFill>
              </a:rPr>
              <a:t> uurimistöö põhjal, kes on Soome ekspert interdistsiplinaarses uurimises, mis käsitleb kliimaärevust.  </a:t>
            </a:r>
            <a:endParaRPr>
              <a:solidFill>
                <a:schemeClr val="dk1"/>
              </a:solidFill>
            </a:endParaRPr>
          </a:p>
          <a:p>
            <a:pPr indent="0" lvl="0" marL="0" rtl="0" algn="l">
              <a:spcBef>
                <a:spcPts val="0"/>
              </a:spcBef>
              <a:spcAft>
                <a:spcPts val="0"/>
              </a:spcAft>
              <a:buSzPts val="1100"/>
              <a:buNone/>
            </a:pPr>
            <a:r>
              <a:rPr lang="en-US">
                <a:solidFill>
                  <a:schemeClr val="dk1"/>
                </a:solidFill>
              </a:rPr>
              <a:t>See on küll inglise keeles, kuid saame koos neid tõlkida. </a:t>
            </a:r>
            <a:endParaRPr>
              <a:solidFill>
                <a:schemeClr val="dk1"/>
              </a:solidFill>
            </a:endParaRPr>
          </a:p>
          <a:p>
            <a:pPr indent="0" lvl="0" marL="0" rtl="0" algn="l">
              <a:spcBef>
                <a:spcPts val="0"/>
              </a:spcBef>
              <a:spcAft>
                <a:spcPts val="0"/>
              </a:spcAft>
              <a:buSzPts val="1100"/>
              <a:buNone/>
            </a:pPr>
            <a:r>
              <a:rPr lang="en-US">
                <a:solidFill>
                  <a:schemeClr val="dk1"/>
                </a:solidFill>
              </a:rPr>
              <a:t>Siin on </a:t>
            </a:r>
            <a:r>
              <a:rPr b="1" lang="en-US">
                <a:solidFill>
                  <a:schemeClr val="dk1"/>
                </a:solidFill>
              </a:rPr>
              <a:t>27 kliimaärevusega seotud emotsiooni,</a:t>
            </a:r>
            <a:r>
              <a:rPr lang="en-US">
                <a:solidFill>
                  <a:schemeClr val="dk1"/>
                </a:solidFill>
              </a:rPr>
              <a:t> mis on jagatud nelja peamisse rühma: </a:t>
            </a:r>
            <a:r>
              <a:rPr b="1" lang="en-US">
                <a:solidFill>
                  <a:schemeClr val="dk1"/>
                </a:solidFill>
              </a:rPr>
              <a:t>viha, kurbus, hirm ja positiivsus. </a:t>
            </a:r>
            <a:endParaRPr b="1">
              <a:solidFill>
                <a:schemeClr val="dk1"/>
              </a:solidFill>
            </a:endParaRPr>
          </a:p>
          <a:p>
            <a:pPr indent="0" lvl="0" marL="0" rtl="0" algn="l">
              <a:spcBef>
                <a:spcPts val="0"/>
              </a:spcBef>
              <a:spcAft>
                <a:spcPts val="0"/>
              </a:spcAft>
              <a:buSzPts val="1100"/>
              <a:buNone/>
            </a:pPr>
            <a:r>
              <a:rPr lang="en-US">
                <a:solidFill>
                  <a:schemeClr val="dk1"/>
                </a:solidFill>
              </a:rPr>
              <a:t>See ratas on tööriist, mis aitab inimestel mõista ja navigeerida kliimaga seotud emotsioonides, kuigi see ei ole lõplik ja neid emotsioone on veel. </a:t>
            </a:r>
            <a:endParaRPr>
              <a:solidFill>
                <a:schemeClr val="dk1"/>
              </a:solidFill>
            </a:endParaRPr>
          </a:p>
          <a:p>
            <a:pPr indent="0" lvl="0" marL="0" rtl="0" algn="l">
              <a:spcBef>
                <a:spcPts val="0"/>
              </a:spcBef>
              <a:spcAft>
                <a:spcPts val="0"/>
              </a:spcAft>
              <a:buSzPts val="1100"/>
              <a:buNone/>
            </a:pPr>
            <a:r>
              <a:rPr lang="en-US">
                <a:solidFill>
                  <a:schemeClr val="dk1"/>
                </a:solidFill>
              </a:rPr>
              <a:t>Samuti on näha, et kliimamuutustega seoses on välja toodud ka </a:t>
            </a:r>
            <a:r>
              <a:rPr b="1" lang="en-US">
                <a:solidFill>
                  <a:schemeClr val="dk1"/>
                </a:solidFill>
              </a:rPr>
              <a:t>positiivsed emotsioonid.</a:t>
            </a:r>
            <a:r>
              <a:rPr lang="en-US">
                <a:solidFill>
                  <a:schemeClr val="dk1"/>
                </a:solidFill>
              </a:rPr>
              <a:t> Need emotsioonid pärinevad sageli</a:t>
            </a:r>
            <a:r>
              <a:rPr b="1" lang="en-US">
                <a:solidFill>
                  <a:schemeClr val="dk1"/>
                </a:solidFill>
              </a:rPr>
              <a:t> tegutsemisest, kogukonnast ja ühisest kogemuste jagamises</a:t>
            </a:r>
            <a:r>
              <a:rPr lang="en-US">
                <a:solidFill>
                  <a:schemeClr val="dk1"/>
                </a:solidFill>
              </a:rPr>
              <a:t>t. </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a:t>
            </a:r>
            <a:endParaRPr>
              <a:solidFill>
                <a:schemeClr val="dk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3" name="Shape 583"/>
        <p:cNvGrpSpPr/>
        <p:nvPr/>
      </p:nvGrpSpPr>
      <p:grpSpPr>
        <a:xfrm>
          <a:off x="0" y="0"/>
          <a:ext cx="0" cy="0"/>
          <a:chOff x="0" y="0"/>
          <a:chExt cx="0" cy="0"/>
        </a:xfrm>
      </p:grpSpPr>
      <p:sp>
        <p:nvSpPr>
          <p:cNvPr id="584" name="Google Shape;584;g2d3b5114961_0_612: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5" name="Google Shape;585;g2d3b5114961_0_612: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solidFill>
                  <a:schemeClr val="dk1"/>
                </a:solidFill>
              </a:rPr>
              <a:t>Kliimaärevust kogetakse spektris kergest kuni tõsiseni.</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See kontseptsioon on kohandatud Carolin Hickmani kliinilistest tähelepanekutest Maldiivide, Brasiilia, Nigeeria, Bangladeshi, USA-st ja UK inimeste põhjal. See mudel </a:t>
            </a:r>
            <a:r>
              <a:rPr b="1" lang="en-US">
                <a:solidFill>
                  <a:schemeClr val="dk1"/>
                </a:solidFill>
              </a:rPr>
              <a:t>ei ole mõeldud inimeste paigutamiseks kastidesse</a:t>
            </a:r>
            <a:r>
              <a:rPr lang="en-US">
                <a:solidFill>
                  <a:schemeClr val="dk1"/>
                </a:solidFill>
              </a:rPr>
              <a:t>, vaid toetama neil oma kogemuste mõistmisel. </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rPr b="1" lang="en-US">
                <a:solidFill>
                  <a:schemeClr val="dk1"/>
                </a:solidFill>
              </a:rPr>
              <a:t>Pidage meeles, et inimesed võivad kogeda kliimaärevusena erinevaid osasod läbi erinevate spektri tasandite. </a:t>
            </a:r>
            <a:endParaRPr b="1">
              <a:solidFill>
                <a:schemeClr val="dk1"/>
              </a:solidFill>
            </a:endParaRPr>
          </a:p>
          <a:p>
            <a:pPr indent="0" lvl="0" marL="0" rtl="0" algn="l">
              <a:lnSpc>
                <a:spcPct val="100000"/>
              </a:lnSpc>
              <a:spcBef>
                <a:spcPts val="0"/>
              </a:spcBef>
              <a:spcAft>
                <a:spcPts val="0"/>
              </a:spcAft>
              <a:buSzPts val="1100"/>
              <a:buNone/>
            </a:pPr>
            <a:r>
              <a:rPr lang="en-US">
                <a:solidFill>
                  <a:schemeClr val="dk1"/>
                </a:solidFill>
              </a:rPr>
              <a:t>Keegi võib olla väga mures kliimamuutuste pärast, samas kui ta kasutab oskuslikult toimetulekustrateegiaid oma emotsioonide juhtimiseks. Vastupidi, võib keegi kogeda ainult kerget ärevust kliimamuutuste osas, kuid omada tugevat usku ühiskonna kokkuvarisemise võimalikkusesse. </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Inimeste reaktsioonid kliimamuutustele on </a:t>
            </a:r>
            <a:r>
              <a:rPr b="1" lang="en-US">
                <a:solidFill>
                  <a:schemeClr val="dk1"/>
                </a:solidFill>
              </a:rPr>
              <a:t>komplekssed</a:t>
            </a:r>
            <a:r>
              <a:rPr b="1" lang="en-US">
                <a:solidFill>
                  <a:schemeClr val="dk1"/>
                </a:solidFill>
              </a:rPr>
              <a:t> ning erinevad uskumused, kogemused ja tunded võivad samaaegselt koos eksisteerida.</a:t>
            </a:r>
            <a:r>
              <a:rPr lang="en-US">
                <a:solidFill>
                  <a:schemeClr val="dk1"/>
                </a:solidFill>
              </a:rPr>
              <a:t>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9" name="Shape 609"/>
        <p:cNvGrpSpPr/>
        <p:nvPr/>
      </p:nvGrpSpPr>
      <p:grpSpPr>
        <a:xfrm>
          <a:off x="0" y="0"/>
          <a:ext cx="0" cy="0"/>
          <a:chOff x="0" y="0"/>
          <a:chExt cx="0" cy="0"/>
        </a:xfrm>
      </p:grpSpPr>
      <p:sp>
        <p:nvSpPr>
          <p:cNvPr id="610" name="Google Shape;610;g2d3b5114961_0_664: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1" name="Google Shape;611;g2d3b5114961_0_664: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a:t>Kerge</a:t>
            </a:r>
            <a:r>
              <a:rPr b="1" lang="en-US"/>
              <a:t>: </a:t>
            </a:r>
            <a:endParaRPr b="1"/>
          </a:p>
          <a:p>
            <a:pPr indent="-298450" lvl="0" marL="457200" rtl="0" algn="l">
              <a:lnSpc>
                <a:spcPct val="100000"/>
              </a:lnSpc>
              <a:spcBef>
                <a:spcPts val="0"/>
              </a:spcBef>
              <a:spcAft>
                <a:spcPts val="0"/>
              </a:spcAft>
              <a:buSzPts val="1100"/>
              <a:buChar char="-"/>
            </a:pPr>
            <a:r>
              <a:rPr lang="en-US"/>
              <a:t>Aegajalised häiritud tunded, mis ei püsivad. </a:t>
            </a:r>
            <a:endParaRPr/>
          </a:p>
          <a:p>
            <a:pPr indent="-298450" lvl="0" marL="457200" rtl="0" algn="l">
              <a:lnSpc>
                <a:spcPct val="100000"/>
              </a:lnSpc>
              <a:spcBef>
                <a:spcPts val="0"/>
              </a:spcBef>
              <a:spcAft>
                <a:spcPts val="0"/>
              </a:spcAft>
              <a:buSzPts val="1100"/>
              <a:buChar char="-"/>
            </a:pPr>
            <a:r>
              <a:rPr lang="en-US"/>
              <a:t>Usk, et “teistel” on vastused ja lahendused (tavaliselt tehnoloogilised lahendused). See teadmine pakub kindlustunnet ja leevendust. </a:t>
            </a:r>
            <a:endParaRPr/>
          </a:p>
          <a:p>
            <a:pPr indent="-298450" lvl="0" marL="457200" rtl="0" algn="l">
              <a:lnSpc>
                <a:spcPct val="100000"/>
              </a:lnSpc>
              <a:spcBef>
                <a:spcPts val="0"/>
              </a:spcBef>
              <a:spcAft>
                <a:spcPts val="0"/>
              </a:spcAft>
              <a:buSzPts val="1100"/>
              <a:buChar char="-"/>
            </a:pPr>
            <a:r>
              <a:rPr lang="en-US"/>
              <a:t>Negatiivsed rasked tunded leevenevad individuaalsete kohalike tegevuste kaudu (toiduvalikud, taaskasutamine, prügi sorteerimine jm) </a:t>
            </a:r>
            <a:endParaRPr/>
          </a:p>
          <a:p>
            <a:pPr indent="-298450" lvl="0" marL="457200" rtl="0" algn="l">
              <a:lnSpc>
                <a:spcPct val="100000"/>
              </a:lnSpc>
              <a:spcBef>
                <a:spcPts val="0"/>
              </a:spcBef>
              <a:spcAft>
                <a:spcPts val="0"/>
              </a:spcAft>
              <a:buSzPts val="1100"/>
              <a:buChar char="-"/>
            </a:pPr>
            <a:r>
              <a:rPr lang="en-US"/>
              <a:t>Raskemate tunnete vältimine, mida tajutakse rohkem “negatiivsetena” . Nagu masendus ja meeleheide. </a:t>
            </a:r>
            <a:endParaRPr/>
          </a:p>
          <a:p>
            <a:pPr indent="0" lvl="0" marL="0" rtl="0" algn="l">
              <a:lnSpc>
                <a:spcPct val="100000"/>
              </a:lnSpc>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8" name="Shape 638"/>
        <p:cNvGrpSpPr/>
        <p:nvPr/>
      </p:nvGrpSpPr>
      <p:grpSpPr>
        <a:xfrm>
          <a:off x="0" y="0"/>
          <a:ext cx="0" cy="0"/>
          <a:chOff x="0" y="0"/>
          <a:chExt cx="0" cy="0"/>
        </a:xfrm>
      </p:grpSpPr>
      <p:sp>
        <p:nvSpPr>
          <p:cNvPr id="639" name="Google Shape;639;g2d3b5114961_0_707: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40" name="Google Shape;640;g2d3b5114961_0_707: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a:t>Keskmine</a:t>
            </a:r>
            <a:r>
              <a:rPr b="1" lang="en-US"/>
              <a:t>:</a:t>
            </a:r>
            <a:endParaRPr b="1"/>
          </a:p>
          <a:p>
            <a:pPr indent="-298450" lvl="0" marL="457200" rtl="0" algn="l">
              <a:lnSpc>
                <a:spcPct val="100000"/>
              </a:lnSpc>
              <a:spcBef>
                <a:spcPts val="0"/>
              </a:spcBef>
              <a:spcAft>
                <a:spcPts val="0"/>
              </a:spcAft>
              <a:buSzPts val="1100"/>
              <a:buChar char="-"/>
            </a:pPr>
            <a:r>
              <a:rPr lang="en-US"/>
              <a:t>Tihedamad häiritud tunded, iganädalaselt (lootusetus, masendus, jõuetus, hirm, viha jne)</a:t>
            </a:r>
            <a:endParaRPr/>
          </a:p>
          <a:p>
            <a:pPr indent="-298450" lvl="0" marL="457200" rtl="0" algn="l">
              <a:lnSpc>
                <a:spcPct val="100000"/>
              </a:lnSpc>
              <a:spcBef>
                <a:spcPts val="0"/>
              </a:spcBef>
              <a:spcAft>
                <a:spcPts val="0"/>
              </a:spcAft>
              <a:buSzPts val="1100"/>
              <a:buChar char="-"/>
            </a:pPr>
            <a:r>
              <a:rPr lang="en-US"/>
              <a:t>Kahtlused, et teised suudavad lahendada kliimamuutuste probleeme, kuid on fundamentaalne uskumus, et lahendused leitakse ja “eksperdid” tegelevad vajalike muutuste elluviimisega. </a:t>
            </a:r>
            <a:endParaRPr/>
          </a:p>
          <a:p>
            <a:pPr indent="-298450" lvl="0" marL="457200" rtl="0" algn="l">
              <a:lnSpc>
                <a:spcPct val="100000"/>
              </a:lnSpc>
              <a:spcBef>
                <a:spcPts val="0"/>
              </a:spcBef>
              <a:spcAft>
                <a:spcPts val="0"/>
              </a:spcAft>
              <a:buSzPts val="1100"/>
              <a:buChar char="-"/>
            </a:pPr>
            <a:r>
              <a:rPr lang="en-US"/>
              <a:t>Tugevamad ebamugavad ja  “negatiivsed” </a:t>
            </a:r>
            <a:endParaRPr/>
          </a:p>
          <a:p>
            <a:pPr indent="-298450" lvl="0" marL="457200" rtl="0" algn="l">
              <a:lnSpc>
                <a:spcPct val="100000"/>
              </a:lnSpc>
              <a:spcBef>
                <a:spcPts val="0"/>
              </a:spcBef>
              <a:spcAft>
                <a:spcPts val="0"/>
              </a:spcAft>
              <a:buSzPts val="1100"/>
              <a:buChar char="-"/>
            </a:pPr>
            <a:r>
              <a:rPr lang="en-US"/>
              <a:t>Mõned elustiili muutused ( lendamine, lihasöömine), kuid siiski valik jätkata eluga selliselt nagu see on olnud. </a:t>
            </a:r>
            <a:endParaRPr/>
          </a:p>
          <a:p>
            <a:pPr indent="-298450" lvl="0" marL="457200" rtl="0" algn="l">
              <a:lnSpc>
                <a:spcPct val="100000"/>
              </a:lnSpc>
              <a:spcBef>
                <a:spcPts val="0"/>
              </a:spcBef>
              <a:spcAft>
                <a:spcPts val="0"/>
              </a:spcAft>
              <a:buSzPts val="1100"/>
              <a:buChar char="-"/>
            </a:pPr>
            <a:r>
              <a:rPr lang="en-US"/>
              <a:t>Rohkem teadmisi kliimakriisi faktide kohta, kuid jäetakse “teadus teadlastele”.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9" name="Shape 669"/>
        <p:cNvGrpSpPr/>
        <p:nvPr/>
      </p:nvGrpSpPr>
      <p:grpSpPr>
        <a:xfrm>
          <a:off x="0" y="0"/>
          <a:ext cx="0" cy="0"/>
          <a:chOff x="0" y="0"/>
          <a:chExt cx="0" cy="0"/>
        </a:xfrm>
      </p:grpSpPr>
      <p:sp>
        <p:nvSpPr>
          <p:cNvPr id="670" name="Google Shape;670;g2d3b5114961_0_741: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71" name="Google Shape;671;g2d3b5114961_0_741: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a:t>Märkimisväärne</a:t>
            </a:r>
            <a:r>
              <a:rPr b="1" lang="en-US"/>
              <a:t>:</a:t>
            </a:r>
            <a:endParaRPr b="1"/>
          </a:p>
          <a:p>
            <a:pPr indent="-298450" lvl="0" marL="457200" rtl="0" algn="l">
              <a:lnSpc>
                <a:spcPct val="100000"/>
              </a:lnSpc>
              <a:spcBef>
                <a:spcPts val="0"/>
              </a:spcBef>
              <a:spcAft>
                <a:spcPts val="0"/>
              </a:spcAft>
              <a:buSzPts val="1100"/>
              <a:buChar char="-"/>
            </a:pPr>
            <a:r>
              <a:rPr lang="en-US"/>
              <a:t>Igapäevane ahastus: tugevad süütunne, lein ja hirm. </a:t>
            </a:r>
            <a:endParaRPr/>
          </a:p>
          <a:p>
            <a:pPr indent="-298450" lvl="1" marL="914400" rtl="0" algn="l">
              <a:lnSpc>
                <a:spcPct val="100000"/>
              </a:lnSpc>
              <a:spcBef>
                <a:spcPts val="0"/>
              </a:spcBef>
              <a:spcAft>
                <a:spcPts val="0"/>
              </a:spcAft>
              <a:buClr>
                <a:schemeClr val="dk1"/>
              </a:buClr>
              <a:buSzPts val="1100"/>
              <a:buChar char="-"/>
            </a:pPr>
            <a:r>
              <a:rPr lang="en-US">
                <a:solidFill>
                  <a:schemeClr val="dk1"/>
                </a:solidFill>
              </a:rPr>
              <a:t>Muutused mõtlemises - nt hirm ja süütunne laste saamisega seoses. </a:t>
            </a:r>
            <a:endParaRPr>
              <a:solidFill>
                <a:schemeClr val="dk1"/>
              </a:solidFill>
            </a:endParaRPr>
          </a:p>
          <a:p>
            <a:pPr indent="-298450" lvl="1" marL="914400" rtl="0" algn="l">
              <a:lnSpc>
                <a:spcPct val="100000"/>
              </a:lnSpc>
              <a:spcBef>
                <a:spcPts val="0"/>
              </a:spcBef>
              <a:spcAft>
                <a:spcPts val="0"/>
              </a:spcAft>
              <a:buClr>
                <a:schemeClr val="dk1"/>
              </a:buClr>
              <a:buSzPts val="1100"/>
              <a:buChar char="-"/>
            </a:pPr>
            <a:r>
              <a:rPr lang="en-US">
                <a:solidFill>
                  <a:schemeClr val="dk1"/>
                </a:solidFill>
              </a:rPr>
              <a:t>Hirm ühiskonna kokkukukkumise koos hirmuga kliimamuutuste ees. </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US">
                <a:solidFill>
                  <a:schemeClr val="dk1"/>
                </a:solidFill>
              </a:rPr>
              <a:t>Vähe usku, et “teised”  leiavad ja tegutsetakse vastavalt. </a:t>
            </a:r>
            <a:endParaRPr>
              <a:solidFill>
                <a:schemeClr val="dk1"/>
              </a:solidFill>
            </a:endParaRPr>
          </a:p>
          <a:p>
            <a:pPr indent="-298450" lvl="0" marL="457200" rtl="0" algn="l">
              <a:lnSpc>
                <a:spcPct val="100000"/>
              </a:lnSpc>
              <a:spcBef>
                <a:spcPts val="0"/>
              </a:spcBef>
              <a:spcAft>
                <a:spcPts val="0"/>
              </a:spcAft>
              <a:buSzPts val="1100"/>
              <a:buChar char="-"/>
            </a:pPr>
            <a:r>
              <a:rPr lang="en-US"/>
              <a:t>Suuremad elustiili muutused </a:t>
            </a:r>
            <a:r>
              <a:rPr lang="en-US"/>
              <a:t>(valik mitte lapsi saada, mitte lennata). </a:t>
            </a:r>
            <a:endParaRPr/>
          </a:p>
          <a:p>
            <a:pPr indent="-298450" lvl="0" marL="457200" rtl="0" algn="l">
              <a:lnSpc>
                <a:spcPct val="100000"/>
              </a:lnSpc>
              <a:spcBef>
                <a:spcPts val="0"/>
              </a:spcBef>
              <a:spcAft>
                <a:spcPts val="0"/>
              </a:spcAft>
              <a:buSzPts val="1100"/>
              <a:buChar char="-"/>
            </a:pPr>
            <a:r>
              <a:rPr lang="en-US"/>
              <a:t>Valmis lõpetama suhteid inimestega, kes nt eitavad kliimamuutusi. </a:t>
            </a:r>
            <a:endParaRPr/>
          </a:p>
          <a:p>
            <a:pPr indent="-298450" lvl="0" marL="457200" rtl="0" algn="l">
              <a:lnSpc>
                <a:spcPct val="100000"/>
              </a:lnSpc>
              <a:spcBef>
                <a:spcPts val="0"/>
              </a:spcBef>
              <a:spcAft>
                <a:spcPts val="0"/>
              </a:spcAft>
              <a:buClr>
                <a:schemeClr val="dk1"/>
              </a:buClr>
              <a:buSzPts val="1100"/>
              <a:buChar char="-"/>
            </a:pPr>
            <a:r>
              <a:rPr lang="en-US">
                <a:solidFill>
                  <a:schemeClr val="dk1"/>
                </a:solidFill>
              </a:rPr>
              <a:t>Ühistegevustest osavõtt (aktivism, kampaaniate korraldamine, kogukond) </a:t>
            </a:r>
            <a:r>
              <a:rPr lang="en-US">
                <a:solidFill>
                  <a:schemeClr val="dk1"/>
                </a:solidFill>
              </a:rPr>
              <a:t>leevendab</a:t>
            </a:r>
            <a:r>
              <a:rPr lang="en-US">
                <a:solidFill>
                  <a:schemeClr val="dk1"/>
                </a:solidFill>
              </a:rPr>
              <a:t> ärevust paremini hallatavale tasemele. </a:t>
            </a:r>
            <a:endParaRPr>
              <a:solidFill>
                <a:schemeClr val="dk1"/>
              </a:solidFill>
            </a:endParaRPr>
          </a:p>
          <a:p>
            <a:pPr indent="0" lvl="0" marL="0" rtl="0" algn="l">
              <a:lnSpc>
                <a:spcPct val="100000"/>
              </a:lnSpc>
              <a:spcBef>
                <a:spcPts val="0"/>
              </a:spcBef>
              <a:spcAft>
                <a:spcPts val="0"/>
              </a:spcAft>
              <a:buSzPts val="1100"/>
              <a:buNone/>
            </a:pPr>
            <a:r>
              <a:rPr b="1" lang="en-US">
                <a:solidFill>
                  <a:schemeClr val="dk1"/>
                </a:solidFill>
              </a:rPr>
              <a:t>Professionaalne sekkumine võib olla kõige enam vajalik peale märkimisväärset taset, kuid on abi on vajalik, siis kui kliimaärevus elu segama hakkab. See on iga inimese jaoks erinev. </a:t>
            </a:r>
            <a:endParaRPr b="1">
              <a:solidFill>
                <a:schemeClr val="dk1"/>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7" name="Shape 707"/>
        <p:cNvGrpSpPr/>
        <p:nvPr/>
      </p:nvGrpSpPr>
      <p:grpSpPr>
        <a:xfrm>
          <a:off x="0" y="0"/>
          <a:ext cx="0" cy="0"/>
          <a:chOff x="0" y="0"/>
          <a:chExt cx="0" cy="0"/>
        </a:xfrm>
      </p:grpSpPr>
      <p:sp>
        <p:nvSpPr>
          <p:cNvPr id="708" name="Google Shape;708;g2d3b5114961_0_775: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09" name="Google Shape;709;g2d3b5114961_0_775: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a:t>Tõsine kliimaärevus: </a:t>
            </a:r>
            <a:endParaRPr b="1"/>
          </a:p>
          <a:p>
            <a:pPr indent="-298450" lvl="0" marL="457200" rtl="0" algn="l">
              <a:lnSpc>
                <a:spcPct val="100000"/>
              </a:lnSpc>
              <a:spcBef>
                <a:spcPts val="0"/>
              </a:spcBef>
              <a:spcAft>
                <a:spcPts val="0"/>
              </a:spcAft>
              <a:buSzPts val="1100"/>
              <a:buChar char="-"/>
            </a:pPr>
            <a:r>
              <a:rPr lang="en-US"/>
              <a:t>Kehv uni, pealetükkivad mõtted, murelikkus </a:t>
            </a:r>
            <a:r>
              <a:rPr lang="en-US"/>
              <a:t>kliima kriisi</a:t>
            </a:r>
            <a:r>
              <a:rPr lang="en-US"/>
              <a:t> pärast, </a:t>
            </a:r>
            <a:r>
              <a:rPr lang="en-US"/>
              <a:t> raskused nautimaks elu erinevaid aspekte hirmu pärast tuleviku ees.</a:t>
            </a:r>
            <a:endParaRPr/>
          </a:p>
          <a:p>
            <a:pPr indent="-298450" lvl="0" marL="457200" rtl="0" algn="l">
              <a:lnSpc>
                <a:spcPct val="100000"/>
              </a:lnSpc>
              <a:spcBef>
                <a:spcPts val="0"/>
              </a:spcBef>
              <a:spcAft>
                <a:spcPts val="0"/>
              </a:spcAft>
              <a:buSzPts val="1100"/>
              <a:buChar char="-"/>
            </a:pPr>
            <a:r>
              <a:rPr lang="en-US"/>
              <a:t>Tugev uskumus, et kliimakriis viib ühiskondliku kokkukukkumiseni.</a:t>
            </a:r>
            <a:endParaRPr/>
          </a:p>
          <a:p>
            <a:pPr indent="-298450" lvl="0" marL="457200" rtl="0" algn="l">
              <a:lnSpc>
                <a:spcPct val="100000"/>
              </a:lnSpc>
              <a:spcBef>
                <a:spcPts val="0"/>
              </a:spcBef>
              <a:spcAft>
                <a:spcPts val="0"/>
              </a:spcAft>
              <a:buSzPts val="1100"/>
              <a:buChar char="-"/>
            </a:pPr>
            <a:r>
              <a:rPr lang="en-US"/>
              <a:t>Kabuhirm</a:t>
            </a:r>
            <a:r>
              <a:rPr lang="en-US"/>
              <a:t> eelseisva liikide väljasuremise ootuses. </a:t>
            </a:r>
            <a:endParaRPr/>
          </a:p>
          <a:p>
            <a:pPr indent="-298450" lvl="1" marL="914400" rtl="0" algn="l">
              <a:lnSpc>
                <a:spcPct val="100000"/>
              </a:lnSpc>
              <a:spcBef>
                <a:spcPts val="0"/>
              </a:spcBef>
              <a:spcAft>
                <a:spcPts val="0"/>
              </a:spcAft>
              <a:buSzPts val="1100"/>
              <a:buChar char="-"/>
            </a:pPr>
            <a:r>
              <a:rPr lang="en-US"/>
              <a:t>Puudub usk ekspertide/võimulolijatesse, et nad võtavad ette samme kliimamuutuste leevendamiseks.</a:t>
            </a:r>
            <a:endParaRPr/>
          </a:p>
          <a:p>
            <a:pPr indent="-298450" lvl="0" marL="457200" rtl="0" algn="l">
              <a:lnSpc>
                <a:spcPct val="100000"/>
              </a:lnSpc>
              <a:spcBef>
                <a:spcPts val="0"/>
              </a:spcBef>
              <a:spcAft>
                <a:spcPts val="0"/>
              </a:spcAft>
              <a:buSzPts val="1100"/>
              <a:buChar char="-"/>
            </a:pPr>
            <a:r>
              <a:rPr lang="en-US"/>
              <a:t>Võib tekkida võimetus säilitada töökohta häiritud emotsionaalse seisundi tõttu; raskusi mõtlemise ja keskendumisega. Võimetus alati emotsionaalseid reaktsioone juhtida (viha puhangud, nutmiepisoodid).</a:t>
            </a:r>
            <a:endParaRPr/>
          </a:p>
          <a:p>
            <a:pPr indent="-298450" lvl="0" marL="457200" rtl="0" algn="l">
              <a:lnSpc>
                <a:spcPct val="100000"/>
              </a:lnSpc>
              <a:spcBef>
                <a:spcPts val="0"/>
              </a:spcBef>
              <a:spcAft>
                <a:spcPts val="0"/>
              </a:spcAft>
              <a:buSzPts val="1100"/>
              <a:buChar char="-"/>
            </a:pPr>
            <a:r>
              <a:rPr lang="en-US"/>
              <a:t>Tõsine teiste elu aspektide häiritus, nagu arvete ja rendi tasumine “sest sel ei ole tähtsust, kas mul on pension/kodu/abielu/töö, sest elu nagu me seda teame </a:t>
            </a:r>
            <a:r>
              <a:rPr lang="en-US"/>
              <a:t>lõpeb</a:t>
            </a:r>
            <a:r>
              <a:rPr lang="en-US"/>
              <a:t> peagi nagunii” </a:t>
            </a:r>
            <a:endParaRPr/>
          </a:p>
          <a:p>
            <a:pPr indent="-298450" lvl="0" marL="457200" rtl="0" algn="l">
              <a:lnSpc>
                <a:spcPct val="100000"/>
              </a:lnSpc>
              <a:spcBef>
                <a:spcPts val="0"/>
              </a:spcBef>
              <a:spcAft>
                <a:spcPts val="0"/>
              </a:spcAft>
              <a:buSzPts val="1100"/>
              <a:buChar char="-"/>
            </a:pPr>
            <a:r>
              <a:rPr lang="en-US"/>
              <a:t>Üks ainsaid viise isiklikuks turvatundeks on läbi kogukonda/gruppi kuulumise ja grupiaktivismi, mis juhitud pigem empaatiast ja süütundest planeedi suhtes, kui murest iseenda pärast.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6" name="Shape 746"/>
        <p:cNvGrpSpPr/>
        <p:nvPr/>
      </p:nvGrpSpPr>
      <p:grpSpPr>
        <a:xfrm>
          <a:off x="0" y="0"/>
          <a:ext cx="0" cy="0"/>
          <a:chOff x="0" y="0"/>
          <a:chExt cx="0" cy="0"/>
        </a:xfrm>
      </p:grpSpPr>
      <p:sp>
        <p:nvSpPr>
          <p:cNvPr id="747" name="Google Shape;747;g2d3b5114961_0_816: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48" name="Google Shape;748;g2d3b5114961_0_816: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a:solidFill>
                  <a:schemeClr val="dk1"/>
                </a:solidFill>
              </a:rPr>
              <a:t>[Küsi see küsimus </a:t>
            </a:r>
            <a:r>
              <a:rPr b="1" lang="en-US">
                <a:solidFill>
                  <a:schemeClr val="dk1"/>
                </a:solidFill>
              </a:rPr>
              <a:t>Mentis</a:t>
            </a:r>
            <a:r>
              <a:rPr lang="en-US">
                <a:solidFill>
                  <a:schemeClr val="dk1"/>
                </a:solidFill>
              </a:rPr>
              <a:t> või kasuta </a:t>
            </a:r>
            <a:r>
              <a:rPr b="1" lang="en-US">
                <a:solidFill>
                  <a:schemeClr val="dk1"/>
                </a:solidFill>
              </a:rPr>
              <a:t>kleepmärkmepaberit</a:t>
            </a:r>
            <a:r>
              <a:rPr lang="en-US">
                <a:solidFill>
                  <a:schemeClr val="dk1"/>
                </a:solidFill>
              </a:rPr>
              <a:t>, kuhu üksikud vastused lasta kirjutada– </a:t>
            </a:r>
            <a:r>
              <a:rPr b="1" lang="en-US">
                <a:solidFill>
                  <a:schemeClr val="dk1"/>
                </a:solidFill>
              </a:rPr>
              <a:t>2 min</a:t>
            </a:r>
            <a:r>
              <a:rPr lang="en-US">
                <a:solidFill>
                  <a:schemeClr val="dk1"/>
                </a:solidFill>
              </a:rPr>
              <a:t>]</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[Vaata vastuseid, pea lühike arutelu, too välja grupi peamised mõtted –</a:t>
            </a:r>
            <a:r>
              <a:rPr b="1" lang="en-US">
                <a:solidFill>
                  <a:schemeClr val="dk1"/>
                </a:solidFill>
              </a:rPr>
              <a:t> 3 min</a:t>
            </a:r>
            <a:r>
              <a:rPr lang="en-US">
                <a:solidFill>
                  <a:schemeClr val="dk1"/>
                </a:solidFill>
              </a:rPr>
              <a:t>]</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[Selle küsimuse eesmärk on anda osalejatele aega reflekteerimiseks, oma mõtete kogumiseks ja </a:t>
            </a:r>
            <a:r>
              <a:rPr lang="en-US">
                <a:solidFill>
                  <a:schemeClr val="dk1"/>
                </a:solidFill>
              </a:rPr>
              <a:t>informatsiooni</a:t>
            </a:r>
            <a:r>
              <a:rPr lang="en-US">
                <a:solidFill>
                  <a:schemeClr val="dk1"/>
                </a:solidFill>
              </a:rPr>
              <a:t> lühikeseks läbitöötlemiseks nende enda kogemuste valguses.]</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3" name="Shape 753"/>
        <p:cNvGrpSpPr/>
        <p:nvPr/>
      </p:nvGrpSpPr>
      <p:grpSpPr>
        <a:xfrm>
          <a:off x="0" y="0"/>
          <a:ext cx="0" cy="0"/>
          <a:chOff x="0" y="0"/>
          <a:chExt cx="0" cy="0"/>
        </a:xfrm>
      </p:grpSpPr>
      <p:sp>
        <p:nvSpPr>
          <p:cNvPr id="754" name="Google Shape;754;g2d3b5114961_0_823: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55" name="Google Shape;755;g2d3b5114961_0_823: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a:solidFill>
                  <a:schemeClr val="dk1"/>
                </a:solidFill>
              </a:rPr>
              <a:t>Vaatame nüüd mõningaid hiljutisi uuringute tulemusi. </a:t>
            </a:r>
            <a:endParaRPr b="1">
              <a:solidFill>
                <a:schemeClr val="dk1"/>
              </a:solidFill>
            </a:endParaRPr>
          </a:p>
          <a:p>
            <a:pPr indent="0" lvl="0" marL="0" rtl="0" algn="l">
              <a:lnSpc>
                <a:spcPct val="100000"/>
              </a:lnSpc>
              <a:spcBef>
                <a:spcPts val="0"/>
              </a:spcBef>
              <a:spcAft>
                <a:spcPts val="0"/>
              </a:spcAft>
              <a:buSzPts val="1100"/>
              <a:buNone/>
            </a:pPr>
            <a:r>
              <a:rPr lang="en-US">
                <a:solidFill>
                  <a:schemeClr val="dk1"/>
                </a:solidFill>
              </a:rPr>
              <a:t>Esimene rahvusvaheline uuring sellel teemal hõlmas 10 000 noort vanuses 16-25, kes olid pärit 10 erinevast riigist. 4 kõige olulisemat punkti, mis esile kerkisid, olid järgmised: </a:t>
            </a:r>
            <a:endParaRPr>
              <a:solidFill>
                <a:schemeClr val="dk1"/>
              </a:solidFill>
            </a:endParaRPr>
          </a:p>
          <a:p>
            <a:pPr indent="-298450" lvl="0" marL="457200" rtl="0" algn="l">
              <a:lnSpc>
                <a:spcPct val="100000"/>
              </a:lnSpc>
              <a:spcBef>
                <a:spcPts val="0"/>
              </a:spcBef>
              <a:spcAft>
                <a:spcPts val="0"/>
              </a:spcAft>
              <a:buClr>
                <a:schemeClr val="dk1"/>
              </a:buClr>
              <a:buSzPts val="1100"/>
              <a:buAutoNum type="arabicPeriod"/>
            </a:pPr>
            <a:r>
              <a:rPr lang="en-US">
                <a:solidFill>
                  <a:schemeClr val="dk1"/>
                </a:solidFill>
              </a:rPr>
              <a:t>45% vastajatest teatas, et nende tugevad “negatiivsed” kliimaga seotud tunded mõjutavad nende igapäevaelu. See tähendab, et paljude noorte vaimne tervis on ohustatud ning vajalikud tingimused ja oskused, mida peagi vaatama hakkame, vaimse tervise toetamiseks puuduvad. </a:t>
            </a:r>
            <a:endParaRPr>
              <a:solidFill>
                <a:schemeClr val="dk1"/>
              </a:solidFill>
            </a:endParaRPr>
          </a:p>
          <a:p>
            <a:pPr indent="-298450" lvl="0" marL="457200" rtl="0" algn="l">
              <a:lnSpc>
                <a:spcPct val="100000"/>
              </a:lnSpc>
              <a:spcBef>
                <a:spcPts val="0"/>
              </a:spcBef>
              <a:spcAft>
                <a:spcPts val="0"/>
              </a:spcAft>
              <a:buClr>
                <a:schemeClr val="dk1"/>
              </a:buClr>
              <a:buSzPts val="1100"/>
              <a:buAutoNum type="arabicPeriod"/>
            </a:pPr>
            <a:r>
              <a:rPr lang="en-US">
                <a:solidFill>
                  <a:schemeClr val="dk1"/>
                </a:solidFill>
              </a:rPr>
              <a:t>75% kardab tulevikku. Noore inimesena on normaalne olla tuleviku suhtes veidi ebakindel, kuid konkreetselt hirmu tundmine tuleviku ees on hoopis tõsisem ja väga murettekitav. </a:t>
            </a:r>
            <a:endParaRPr>
              <a:solidFill>
                <a:schemeClr val="dk1"/>
              </a:solidFill>
            </a:endParaRPr>
          </a:p>
          <a:p>
            <a:pPr indent="-298450" lvl="0" marL="457200" rtl="0" algn="l">
              <a:lnSpc>
                <a:spcPct val="100000"/>
              </a:lnSpc>
              <a:spcBef>
                <a:spcPts val="0"/>
              </a:spcBef>
              <a:spcAft>
                <a:spcPts val="0"/>
              </a:spcAft>
              <a:buClr>
                <a:schemeClr val="dk1"/>
              </a:buClr>
              <a:buSzPts val="1100"/>
              <a:buAutoNum type="arabicPeriod"/>
            </a:pPr>
            <a:r>
              <a:rPr lang="en-US">
                <a:solidFill>
                  <a:schemeClr val="dk1"/>
                </a:solidFill>
              </a:rPr>
              <a:t>58% leiab, et nende valitsused alt vedanud neid ja tulevasi põlvkondi. </a:t>
            </a:r>
            <a:endParaRPr>
              <a:solidFill>
                <a:schemeClr val="dk1"/>
              </a:solidFill>
            </a:endParaRPr>
          </a:p>
          <a:p>
            <a:pPr indent="-298450" lvl="0" marL="457200" rtl="0" algn="l">
              <a:lnSpc>
                <a:spcPct val="100000"/>
              </a:lnSpc>
              <a:spcBef>
                <a:spcPts val="0"/>
              </a:spcBef>
              <a:spcAft>
                <a:spcPts val="0"/>
              </a:spcAft>
              <a:buClr>
                <a:schemeClr val="dk1"/>
              </a:buClr>
              <a:buSzPts val="1100"/>
              <a:buAutoNum type="arabicPeriod"/>
            </a:pPr>
            <a:r>
              <a:rPr lang="en-US">
                <a:solidFill>
                  <a:schemeClr val="dk1"/>
                </a:solidFill>
              </a:rPr>
              <a:t>48% vastajatest, kes jagasid oma kliimaärevuse kogemust teistega, tundis end ignoreeritult ja tõrjutult. </a:t>
            </a:r>
            <a:endParaRPr>
              <a:solidFill>
                <a:schemeClr val="dk1"/>
              </a:solidFill>
            </a:endParaRPr>
          </a:p>
          <a:p>
            <a:pPr indent="0" lvl="0" marL="0" rtl="0" algn="l">
              <a:lnSpc>
                <a:spcPct val="100000"/>
              </a:lnSpc>
              <a:spcBef>
                <a:spcPts val="0"/>
              </a:spcBef>
              <a:spcAft>
                <a:spcPts val="0"/>
              </a:spcAft>
              <a:buNone/>
            </a:pPr>
            <a:r>
              <a:rPr lang="en-US">
                <a:solidFill>
                  <a:schemeClr val="dk1"/>
                </a:solidFill>
              </a:rPr>
              <a:t>See toob välja selge koha ,kus ühiskond ja täiskasvanud noori alt veavad. Kliimaärevuse mitte tunnustamine, mõistmine on peamine põhjus, miks see võib viia tõsisemate vaimse tervise probleemideni ja avaldada negatiivset mõju igapäevasele toimetulekule. On oluline rääkida noortega nende tunnetest neid mõista ja toetada proovides. Emotsioonid valiidsed ja põhjendatud igal juhul.</a:t>
            </a:r>
            <a:endParaRPr>
              <a:solidFill>
                <a:schemeClr val="dk1"/>
              </a:solidFill>
            </a:endParaRPr>
          </a:p>
          <a:p>
            <a:pPr indent="0" lvl="0" marL="0" rtl="0" algn="l">
              <a:lnSpc>
                <a:spcPct val="100000"/>
              </a:lnSpc>
              <a:spcBef>
                <a:spcPts val="0"/>
              </a:spcBef>
              <a:spcAft>
                <a:spcPts val="0"/>
              </a:spcAft>
              <a:buNone/>
            </a:pPr>
            <a:r>
              <a:t/>
            </a:r>
            <a:endParaRPr>
              <a:solidFill>
                <a:schemeClr val="dk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d3b5114961_0_843: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74" name="Google Shape;774;g2d3b5114961_0_843: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solidFill>
                  <a:schemeClr val="dk1"/>
                </a:solidFill>
              </a:rPr>
              <a:t>2023 aastal läbiviidud uuringus, kus osales 52 000 inimest 25 Euroopa riigist, et 43% olid väga või äärmiselt mures kliimamuutuste pärast.</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Aastal 2023 viidi läbi rahvusvaheline uuring, milles osales 52 000 inimest 25 Euroopa riigist. </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Selle uuringu kohaselt tundis 43% osalejatest end kliimamuutuste pärast väga või äärmiselt murelikuna. </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US">
                <a:solidFill>
                  <a:schemeClr val="dk1"/>
                </a:solidFill>
              </a:rPr>
              <a:t>Madalaim kliimaärevuse tase oli Sloveenias ja Eestis, kõrgeim aga Saksamaal ja Hispaanias. </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US">
                <a:solidFill>
                  <a:schemeClr val="dk1"/>
                </a:solidFill>
              </a:rPr>
              <a:t>Huvitavalt kombel on haritud naised rohkem mures, kui mehed.  </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US">
                <a:solidFill>
                  <a:schemeClr val="dk1"/>
                </a:solidFill>
              </a:rPr>
              <a:t>Kliimaärevuse tase sõltub paljuski kohalikest oludest: 1) piirkonna kliimatundlikkusest, 2) avalikult arutletavatest ohtudest, 3) sotsiaalmajanduslikust olukorrast,4)  keskkonna hoiakutest 5) arusaamadest inimtegevuse mõjust keskkonnale, 6) arvamusliidrite seisukohtadest. Samuti 7) sellest, kuidas meedia käsitleb teaduslikke ja abstraktseid probleeme ning tõlgendab neid igapäevasesse keelde, 8) kuidas teadust mõistetakse ja usaldatakse kui koherentset peegeldust reaalsusest, 9) kuidas abstraktsed teaduslikud sõnumid tõlgitakse igapäevasesse keelde ning 10) rahva teaduslik haridus. (Eesti Inimese Arengu Aruanne 2023)</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5" name="Shape 785"/>
        <p:cNvGrpSpPr/>
        <p:nvPr/>
      </p:nvGrpSpPr>
      <p:grpSpPr>
        <a:xfrm>
          <a:off x="0" y="0"/>
          <a:ext cx="0" cy="0"/>
          <a:chOff x="0" y="0"/>
          <a:chExt cx="0" cy="0"/>
        </a:xfrm>
      </p:grpSpPr>
      <p:sp>
        <p:nvSpPr>
          <p:cNvPr id="786" name="Google Shape;786;g2d3b5114961_0_887: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87" name="Google Shape;787;g2d3b5114961_0_887: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solidFill>
                  <a:schemeClr val="dk1"/>
                </a:solidFill>
              </a:rPr>
              <a:t>Halvava kliimaärevuse juures on 2 väga mõjuvat tingimust:</a:t>
            </a:r>
            <a:r>
              <a:rPr b="1" lang="en-US">
                <a:solidFill>
                  <a:schemeClr val="dk1"/>
                </a:solidFill>
              </a:rPr>
              <a:t> tegevusetus ja üksilduse tunne.</a:t>
            </a:r>
            <a:br>
              <a:rPr b="1" lang="en-US">
                <a:solidFill>
                  <a:schemeClr val="dk1"/>
                </a:solidFill>
              </a:rPr>
            </a:br>
            <a:r>
              <a:rPr lang="en-US">
                <a:solidFill>
                  <a:schemeClr val="dk1"/>
                </a:solidFill>
              </a:rPr>
              <a:t>See tähendab:</a:t>
            </a:r>
            <a:endParaRPr>
              <a:solidFill>
                <a:schemeClr val="dk1"/>
              </a:solidFill>
            </a:endParaRPr>
          </a:p>
          <a:p>
            <a:pPr indent="-298450" lvl="0" marL="457200" rtl="0" algn="l">
              <a:lnSpc>
                <a:spcPct val="100000"/>
              </a:lnSpc>
              <a:spcBef>
                <a:spcPts val="0"/>
              </a:spcBef>
              <a:spcAft>
                <a:spcPts val="0"/>
              </a:spcAft>
              <a:buClr>
                <a:schemeClr val="dk1"/>
              </a:buClr>
              <a:buSzPts val="1100"/>
              <a:buAutoNum type="arabicPeriod"/>
            </a:pPr>
            <a:r>
              <a:rPr lang="en-US">
                <a:solidFill>
                  <a:schemeClr val="dk1"/>
                </a:solidFill>
              </a:rPr>
              <a:t>Võimulolijate tegevusetus kliimamuutuse valguses. </a:t>
            </a:r>
            <a:br>
              <a:rPr lang="en-US">
                <a:solidFill>
                  <a:schemeClr val="dk1"/>
                </a:solidFill>
              </a:rPr>
            </a:br>
            <a:r>
              <a:rPr lang="en-US">
                <a:solidFill>
                  <a:schemeClr val="dk1"/>
                </a:solidFill>
              </a:rPr>
              <a:t>Probleem on ühiskondlik ja süsteemne, seda ei ole võimalik lahendada üksikisiku tasandil - vajame paradigma muutust. </a:t>
            </a:r>
            <a:br>
              <a:rPr lang="en-US">
                <a:solidFill>
                  <a:schemeClr val="dk1"/>
                </a:solidFill>
              </a:rPr>
            </a:br>
            <a:r>
              <a:rPr lang="en-US">
                <a:solidFill>
                  <a:schemeClr val="dk1"/>
                </a:solidFill>
              </a:rPr>
              <a:t>Väga oluline on, et ühiskond tervikuna võtab kliimamuutusi- mitte ainult It is necessary that society as a whole puts a focus on climate change – mitte ainult inimesed, kes kogevad kliimaärevust. </a:t>
            </a:r>
            <a:endParaRPr>
              <a:solidFill>
                <a:schemeClr val="dk1"/>
              </a:solidFill>
            </a:endParaRPr>
          </a:p>
          <a:p>
            <a:pPr indent="-298450" lvl="0" marL="457200" rtl="0" algn="l">
              <a:lnSpc>
                <a:spcPct val="100000"/>
              </a:lnSpc>
              <a:spcBef>
                <a:spcPts val="0"/>
              </a:spcBef>
              <a:spcAft>
                <a:spcPts val="0"/>
              </a:spcAft>
              <a:buClr>
                <a:schemeClr val="dk1"/>
              </a:buClr>
              <a:buSzPts val="1100"/>
              <a:buAutoNum type="arabicPeriod"/>
            </a:pPr>
            <a:r>
              <a:rPr lang="en-US">
                <a:solidFill>
                  <a:schemeClr val="dk1"/>
                </a:solidFill>
              </a:rPr>
              <a:t>End kliimaärevuse kogemises üksildasena tundes, on kõik selle osad palju laastavamad.</a:t>
            </a:r>
            <a:endParaRPr>
              <a:solidFill>
                <a:schemeClr val="dk1"/>
              </a:solidFill>
            </a:endParaRPr>
          </a:p>
          <a:p>
            <a:pPr indent="0" lvl="0" marL="457200" rtl="0" algn="l">
              <a:lnSpc>
                <a:spcPct val="100000"/>
              </a:lnSpc>
              <a:spcBef>
                <a:spcPts val="0"/>
              </a:spcBef>
              <a:spcAft>
                <a:spcPts val="0"/>
              </a:spcAft>
              <a:buNone/>
            </a:pPr>
            <a:r>
              <a:rPr lang="en-US">
                <a:solidFill>
                  <a:schemeClr val="dk1"/>
                </a:solidFill>
              </a:rPr>
              <a:t>Tüüpilise näitena: Kui näen, et maja põleb, kus on sees inimesed, loomad, taimed ja olulised asjad, ning teised inimesed käituvad nagu midagi ei oleks valesti, tunnen end väga alarmeerituna, üksildasena ja võõrandununa. Samuti tekivad mul kahtlused, kas olen mina see, kes läheb hulluks, või on kõik teised kaotanud aru.</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rPr i="1" lang="en-US">
                <a:solidFill>
                  <a:schemeClr val="dk1"/>
                </a:solidFill>
              </a:rPr>
              <a:t>Viide alarmeetidu üksildusele</a:t>
            </a:r>
            <a:r>
              <a:rPr i="1" lang="en-US">
                <a:solidFill>
                  <a:schemeClr val="dk1"/>
                </a:solidFill>
              </a:rPr>
              <a:t>: Peyton, Sarah (2023). Free Webinar: How to Touch Alarmed Aloneness with Crucible Moments.  </a:t>
            </a:r>
            <a:r>
              <a:rPr i="1" lang="en-US" u="sng">
                <a:solidFill>
                  <a:schemeClr val="hlink"/>
                </a:solidFill>
                <a:hlinkClick r:id="rId2"/>
              </a:rPr>
              <a:t>https://www.youtube.com/watch?v=5BYayFes784&amp;t=649s</a:t>
            </a:r>
            <a:r>
              <a:rPr i="1" lang="en-US">
                <a:solidFill>
                  <a:schemeClr val="dk1"/>
                </a:solidFill>
              </a:rPr>
              <a:t> </a:t>
            </a:r>
            <a:endParaRPr i="1">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2d3b5114961_0_31: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3" name="Google Shape;143;g2d3b5114961_0_31: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solidFill>
                  <a:schemeClr val="dk1"/>
                </a:solidFill>
              </a:rPr>
              <a:t>[Introduction circle. Let everyone share very quickly]</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0" name="Shape 800"/>
        <p:cNvGrpSpPr/>
        <p:nvPr/>
      </p:nvGrpSpPr>
      <p:grpSpPr>
        <a:xfrm>
          <a:off x="0" y="0"/>
          <a:ext cx="0" cy="0"/>
          <a:chOff x="0" y="0"/>
          <a:chExt cx="0" cy="0"/>
        </a:xfrm>
      </p:grpSpPr>
      <p:sp>
        <p:nvSpPr>
          <p:cNvPr id="801" name="Google Shape;801;g2d3b5114961_0_902: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02" name="Google Shape;802;g2d3b5114961_0_902: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a:solidFill>
                  <a:schemeClr val="dk1"/>
                </a:solidFill>
              </a:rPr>
              <a:t>Noored  on kliimaärevusest eriti mõjutatud, kuna nad on ühiskonnas haavatavamad. </a:t>
            </a:r>
            <a:endParaRPr b="1">
              <a:solidFill>
                <a:schemeClr val="dk1"/>
              </a:solidFill>
            </a:endParaRPr>
          </a:p>
          <a:p>
            <a:pPr indent="0" lvl="0" marL="0" rtl="0" algn="l">
              <a:lnSpc>
                <a:spcPct val="100000"/>
              </a:lnSpc>
              <a:spcBef>
                <a:spcPts val="0"/>
              </a:spcBef>
              <a:spcAft>
                <a:spcPts val="0"/>
              </a:spcAft>
              <a:buSzPts val="1100"/>
              <a:buNone/>
            </a:pPr>
            <a:r>
              <a:rPr lang="en-US">
                <a:solidFill>
                  <a:schemeClr val="dk1"/>
                </a:solidFill>
              </a:rPr>
              <a:t>Üldiselt seisavad sotsiaalselt haavatavad kogukonnad sageli silmitsi suuremate kliimamuutuste mõjudega, kuid saavad vähem tähelepanu ja esindatust. Kliimaärevuse all kannatavad kõige enam kogukonnad nagu eelnevalt terviseprobleemidega isikud, põlisrahvad, noored, need, kelle elatusvahendid sõltuvad loodusest – ning need, kelle töö on seotud kliima muutuste ja keskkonnaprobleemidega nagu loodusteadlased ja keskkonnaorganisatsioonide liikmed.</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rPr b="1" lang="en-US">
                <a:solidFill>
                  <a:schemeClr val="dk1"/>
                </a:solidFill>
              </a:rPr>
              <a:t>Noored on elanud juba pikka aega erinevate keskkonnaprobleemide maailmas, kusjuures kliimamuutus on oluline tegur, mis neid täna kujundab. </a:t>
            </a:r>
            <a:endParaRPr b="1">
              <a:solidFill>
                <a:schemeClr val="dk1"/>
              </a:solidFill>
            </a:endParaRPr>
          </a:p>
          <a:p>
            <a:pPr indent="0" lvl="0" marL="0" rtl="0" algn="l">
              <a:lnSpc>
                <a:spcPct val="100000"/>
              </a:lnSpc>
              <a:spcBef>
                <a:spcPts val="0"/>
              </a:spcBef>
              <a:spcAft>
                <a:spcPts val="0"/>
              </a:spcAft>
              <a:buSzPts val="1100"/>
              <a:buNone/>
            </a:pPr>
            <a:r>
              <a:rPr lang="en-US">
                <a:solidFill>
                  <a:schemeClr val="dk1"/>
                </a:solidFill>
              </a:rPr>
              <a:t>Noorte inimeste suurem haavatavus kliimamuutuste suhtes tuleneb suuresti inimbioloogiast. Enne 25. eluaastat toimub noortega oluline psühholoogiline ja ajutegevuse areng, muutes nende ajud keskkonnastressile tundlikumaks. Uuringud näitavad tugevat seost pideva kokkupuute vahel keskkonnastressoritega ja vaimse tervise probleemidega noorte seas, nagu ärevus ja depressioon.</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5" name="Shape 815"/>
        <p:cNvGrpSpPr/>
        <p:nvPr/>
      </p:nvGrpSpPr>
      <p:grpSpPr>
        <a:xfrm>
          <a:off x="0" y="0"/>
          <a:ext cx="0" cy="0"/>
          <a:chOff x="0" y="0"/>
          <a:chExt cx="0" cy="0"/>
        </a:xfrm>
      </p:grpSpPr>
      <p:sp>
        <p:nvSpPr>
          <p:cNvPr id="816" name="Google Shape;816;g2d3b5114961_0_926: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17" name="Google Shape;817;g2d3b5114961_0_926: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a:solidFill>
                  <a:schemeClr val="dk1"/>
                </a:solidFill>
              </a:rPr>
              <a:t>Siin on mõned mõtted noortelt, kuidas nad tunnevad kliimaärevusega elades. </a:t>
            </a:r>
            <a:endParaRPr b="1">
              <a:solidFill>
                <a:schemeClr val="dk1"/>
              </a:solidFill>
            </a:endParaRPr>
          </a:p>
          <a:p>
            <a:pPr indent="0" lvl="0" marL="0" rtl="0" algn="l">
              <a:lnSpc>
                <a:spcPct val="100000"/>
              </a:lnSpc>
              <a:spcBef>
                <a:spcPts val="0"/>
              </a:spcBef>
              <a:spcAft>
                <a:spcPts val="0"/>
              </a:spcAft>
              <a:buSzPts val="1100"/>
              <a:buNone/>
            </a:pPr>
            <a:r>
              <a:rPr lang="en-US">
                <a:solidFill>
                  <a:schemeClr val="dk1"/>
                </a:solidFill>
              </a:rPr>
              <a:t>[Loe valjult kõik tsitaadid ette, jälgi osalejate reaktsioone ja võta hetk peegelduseks, kui vajalik.]</a:t>
            </a:r>
            <a:endParaRPr>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3" name="Shape 823"/>
        <p:cNvGrpSpPr/>
        <p:nvPr/>
      </p:nvGrpSpPr>
      <p:grpSpPr>
        <a:xfrm>
          <a:off x="0" y="0"/>
          <a:ext cx="0" cy="0"/>
          <a:chOff x="0" y="0"/>
          <a:chExt cx="0" cy="0"/>
        </a:xfrm>
      </p:grpSpPr>
      <p:sp>
        <p:nvSpPr>
          <p:cNvPr id="824" name="Google Shape;824;g2d3b5114961_0_938: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25" name="Google Shape;825;g2d3b5114961_0_938: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solidFill>
                  <a:schemeClr val="dk1"/>
                </a:solidFill>
              </a:rPr>
              <a:t>[Küsi see küsimus Mentis või kasuta kleepmärkmeid – </a:t>
            </a:r>
            <a:r>
              <a:rPr b="1" lang="en-US">
                <a:solidFill>
                  <a:schemeClr val="dk1"/>
                </a:solidFill>
              </a:rPr>
              <a:t>2 min</a:t>
            </a:r>
            <a:r>
              <a:rPr lang="en-US">
                <a:solidFill>
                  <a:schemeClr val="dk1"/>
                </a:solidFill>
              </a:rPr>
              <a:t>]</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[Arutle lühidalt–</a:t>
            </a:r>
            <a:r>
              <a:rPr b="1" lang="en-US">
                <a:solidFill>
                  <a:schemeClr val="dk1"/>
                </a:solidFill>
              </a:rPr>
              <a:t> 2 min</a:t>
            </a:r>
            <a:r>
              <a:rPr lang="en-US">
                <a:solidFill>
                  <a:schemeClr val="dk1"/>
                </a:solidFill>
              </a:rPr>
              <a:t>]</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[Selle küsimuse eesmärk on osalejaid kaasata kasutama õpitud teadmisi ja perspektiivi positiivsele viima ja neid kohale tooma ning mõtted teravad hoidma.]</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0" name="Shape 830"/>
        <p:cNvGrpSpPr/>
        <p:nvPr/>
      </p:nvGrpSpPr>
      <p:grpSpPr>
        <a:xfrm>
          <a:off x="0" y="0"/>
          <a:ext cx="0" cy="0"/>
          <a:chOff x="0" y="0"/>
          <a:chExt cx="0" cy="0"/>
        </a:xfrm>
      </p:grpSpPr>
      <p:sp>
        <p:nvSpPr>
          <p:cNvPr id="831" name="Google Shape;831;g2d3b5114961_0_945: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32" name="Google Shape;832;g2d3b5114961_0_945: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a:solidFill>
                  <a:schemeClr val="dk1"/>
                </a:solidFill>
              </a:rPr>
              <a:t>Kliimaärevus ise ei ole ei hea ega halb; see sõltub asjaoludest.  </a:t>
            </a:r>
            <a:endParaRPr b="1">
              <a:solidFill>
                <a:schemeClr val="dk1"/>
              </a:solidFill>
            </a:endParaRPr>
          </a:p>
          <a:p>
            <a:pPr indent="0" lvl="0" marL="0" rtl="0" algn="l">
              <a:lnSpc>
                <a:spcPct val="100000"/>
              </a:lnSpc>
              <a:spcBef>
                <a:spcPts val="0"/>
              </a:spcBef>
              <a:spcAft>
                <a:spcPts val="0"/>
              </a:spcAft>
              <a:buSzPts val="1100"/>
              <a:buNone/>
            </a:pPr>
            <a:r>
              <a:rPr lang="en-US">
                <a:solidFill>
                  <a:schemeClr val="dk1"/>
                </a:solidFill>
              </a:rPr>
              <a:t>Selleks, et kliimaärevus saaks avaldada inimese elule positiivselt, peavad olema täidetud teatud tingimused: </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US">
                <a:solidFill>
                  <a:schemeClr val="dk1"/>
                </a:solidFill>
              </a:rPr>
              <a:t>teiste toetus (sõbrad, pere, tugivõrgustik, täiskasvanud noore elus, kes kuulavad, mõistavad, usuvad, toetavad) </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US">
                <a:solidFill>
                  <a:schemeClr val="dk1"/>
                </a:solidFill>
              </a:rPr>
              <a:t>emotsionaalse regulatsioonioskuste olemasolu (emotisoonidest teadlikkus ja oskus neid läbi kogeda, teadlikkus, emotsioonide selge väljendamine toe otsimine jm) </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US">
                <a:solidFill>
                  <a:schemeClr val="dk1"/>
                </a:solidFill>
              </a:rPr>
              <a:t>tegevused, mis aitavad positiivselt kaasa kliimakriisi lahendamisele (see võib toimuda nii süsteemsel kui ka elustiili tasandil). Nt aktivism, vabatahtlik töö keskkonna ja sotsiaalse õigluse organisatsioonide juures, töö vastavates ametikohtades, taastav põllumajandus, KOV-ide kaasa rääkimine, keskkonnahariduse levitamine; elurikkuse loomine oma aias, taimetoitlus, teadlik tarbimine, jätkusuutlik transport jm) </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US">
                <a:solidFill>
                  <a:schemeClr val="dk1"/>
                </a:solidFill>
              </a:rPr>
              <a:t>Oluline on võtta paus ökoloogilisest kriisist, piirates uudiste tarbimist paariks päevaks nädalas, veetes aega looduses ja meid ümbritsevate inimestega ja lasta endal elada unustuses kliima kriisisi osas. </a:t>
            </a:r>
            <a:endParaRPr>
              <a:solidFill>
                <a:schemeClr val="dk1"/>
              </a:solidFill>
            </a:endParaRPr>
          </a:p>
          <a:p>
            <a:pPr indent="0" lvl="0" marL="0" rtl="0" algn="l">
              <a:lnSpc>
                <a:spcPct val="100000"/>
              </a:lnSpc>
              <a:spcBef>
                <a:spcPts val="0"/>
              </a:spcBef>
              <a:spcAft>
                <a:spcPts val="0"/>
              </a:spcAft>
              <a:buNone/>
            </a:pPr>
            <a:r>
              <a:t/>
            </a:r>
            <a:endParaRPr>
              <a:solidFill>
                <a:schemeClr val="dk1"/>
              </a:solidFill>
            </a:endParaRPr>
          </a:p>
          <a:p>
            <a:pPr indent="0" lvl="0" marL="0" rtl="0" algn="l">
              <a:lnSpc>
                <a:spcPct val="100000"/>
              </a:lnSpc>
              <a:spcBef>
                <a:spcPts val="0"/>
              </a:spcBef>
              <a:spcAft>
                <a:spcPts val="0"/>
              </a:spcAft>
              <a:buSzPts val="1100"/>
              <a:buNone/>
            </a:pPr>
            <a:r>
              <a:rPr b="1" lang="en-US">
                <a:solidFill>
                  <a:schemeClr val="dk1"/>
                </a:solidFill>
              </a:rPr>
              <a:t>Nende 4 põhitingimuse olemasolu või puudumine mõjutab vaimset tervist otseselt.</a:t>
            </a:r>
            <a:r>
              <a:rPr lang="en-US">
                <a:solidFill>
                  <a:schemeClr val="dk1"/>
                </a:solidFill>
              </a:rPr>
              <a:t> </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Kui need tingimused on täidetud, võib kliimaärevus mõjuda kui motiveeriv käimatõmbav sütik/ jõudu, mis annab neile võimaluse alustada olulisi muutusi nii isiklikul tasandil kui ühiskonnas laiemalt. </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 (Pihkala 2019)</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9" name="Shape 849"/>
        <p:cNvGrpSpPr/>
        <p:nvPr/>
      </p:nvGrpSpPr>
      <p:grpSpPr>
        <a:xfrm>
          <a:off x="0" y="0"/>
          <a:ext cx="0" cy="0"/>
          <a:chOff x="0" y="0"/>
          <a:chExt cx="0" cy="0"/>
        </a:xfrm>
      </p:grpSpPr>
      <p:sp>
        <p:nvSpPr>
          <p:cNvPr id="850" name="Google Shape;850;g3085bbd85ef_0_73: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51" name="Google Shape;851;g3085bbd85ef_0_73: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a:solidFill>
                  <a:schemeClr val="dk1"/>
                </a:solidFill>
              </a:rPr>
              <a:t>Kui põhitingimused on täidetud, võib kliimaärevus elus kaasa tuua mitmeid positiivseid mõjusid, millest peamised on:  </a:t>
            </a:r>
            <a:endParaRPr b="1">
              <a:solidFill>
                <a:schemeClr val="dk1"/>
              </a:solidFill>
            </a:endParaRPr>
          </a:p>
          <a:p>
            <a:pPr indent="0" lvl="0" marL="0" rtl="0" algn="l">
              <a:lnSpc>
                <a:spcPct val="100000"/>
              </a:lnSpc>
              <a:spcBef>
                <a:spcPts val="0"/>
              </a:spcBef>
              <a:spcAft>
                <a:spcPts val="0"/>
              </a:spcAft>
              <a:buSzPts val="1100"/>
              <a:buNone/>
            </a:pPr>
            <a:r>
              <a:t/>
            </a:r>
            <a:endParaRPr b="1">
              <a:solidFill>
                <a:schemeClr val="dk1"/>
              </a:solidFill>
            </a:endParaRPr>
          </a:p>
          <a:p>
            <a:pPr indent="-298450" lvl="0" marL="457200" rtl="0" algn="l">
              <a:lnSpc>
                <a:spcPct val="100000"/>
              </a:lnSpc>
              <a:spcBef>
                <a:spcPts val="0"/>
              </a:spcBef>
              <a:spcAft>
                <a:spcPts val="0"/>
              </a:spcAft>
              <a:buClr>
                <a:schemeClr val="dk1"/>
              </a:buClr>
              <a:buSzPts val="1100"/>
              <a:buChar char="-"/>
            </a:pPr>
            <a:r>
              <a:rPr lang="en-US">
                <a:solidFill>
                  <a:schemeClr val="dk1"/>
                </a:solidFill>
              </a:rPr>
              <a:t>Uue teabe kogumise soov: see julgustab inimesi olema rohkem informeeritud ja teadlikud keskkonnaprobleemidest. </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US">
                <a:solidFill>
                  <a:schemeClr val="dk1"/>
                </a:solidFill>
              </a:rPr>
              <a:t>Sügavam eesmärk: võib aidata leida ja avastada oma elus sügavam tähenduslik eesmärk ja siht  </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US">
                <a:solidFill>
                  <a:schemeClr val="dk1"/>
                </a:solidFill>
              </a:rPr>
              <a:t>Valikute ümberhindamine: See kutsub esile isiklike eluvalikute ümberhindamise ja soodustab avatud meelt muutustele. </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US">
                <a:solidFill>
                  <a:schemeClr val="dk1"/>
                </a:solidFill>
              </a:rPr>
              <a:t>Vajalikke ühiskondlikke muutuste ellukutsumine: See annab inimestele jõudu nende muudatuste tegemiseks ja tegutsemiseks, et liikuda õiglasema ja lootusrikkama ühiskonna suunas. (Pihkala 2021)</a:t>
            </a:r>
            <a:endParaRPr>
              <a:solidFill>
                <a:schemeClr val="dk1"/>
              </a:solidFill>
            </a:endParaRPr>
          </a:p>
          <a:p>
            <a:pPr indent="0" lvl="0" marL="457200" rtl="0" algn="l">
              <a:lnSpc>
                <a:spcPct val="100000"/>
              </a:lnSpc>
              <a:spcBef>
                <a:spcPts val="0"/>
              </a:spcBef>
              <a:spcAft>
                <a:spcPts val="0"/>
              </a:spcAft>
              <a:buNone/>
            </a:pPr>
            <a:r>
              <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7" name="Shape 937"/>
        <p:cNvGrpSpPr/>
        <p:nvPr/>
      </p:nvGrpSpPr>
      <p:grpSpPr>
        <a:xfrm>
          <a:off x="0" y="0"/>
          <a:ext cx="0" cy="0"/>
          <a:chOff x="0" y="0"/>
          <a:chExt cx="0" cy="0"/>
        </a:xfrm>
      </p:grpSpPr>
      <p:sp>
        <p:nvSpPr>
          <p:cNvPr id="938" name="Google Shape;938;g3085bbd85ef_0_45: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39" name="Google Shape;939;g3085bbd85ef_0_45: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a:t>Teised näited, kudias kliimaärevus saab olla konstruktiivne:</a:t>
            </a:r>
            <a:endParaRPr b="1"/>
          </a:p>
          <a:p>
            <a:pPr indent="-298450" lvl="0" marL="457200" rtl="0" algn="l">
              <a:lnSpc>
                <a:spcPct val="100000"/>
              </a:lnSpc>
              <a:spcBef>
                <a:spcPts val="0"/>
              </a:spcBef>
              <a:spcAft>
                <a:spcPts val="0"/>
              </a:spcAft>
              <a:buSzPts val="1100"/>
              <a:buChar char="-"/>
            </a:pPr>
            <a:r>
              <a:rPr lang="en-US"/>
              <a:t>Tuleviku reaalsuse aktsepteerimine ja oma tunnete tunnustamine/valideerimine võivad viia positiivsete muutusteni isiklikus elus ja ühiskonna tasandil. </a:t>
            </a:r>
            <a:endParaRPr/>
          </a:p>
          <a:p>
            <a:pPr indent="-298450" lvl="0" marL="457200" rtl="0" algn="l">
              <a:lnSpc>
                <a:spcPct val="100000"/>
              </a:lnSpc>
              <a:spcBef>
                <a:spcPts val="0"/>
              </a:spcBef>
              <a:spcAft>
                <a:spcPts val="0"/>
              </a:spcAft>
              <a:buSzPts val="1100"/>
              <a:buChar char="-"/>
            </a:pPr>
            <a:r>
              <a:rPr lang="en-US"/>
              <a:t>Teadlikkus on väärtus, mis aitab tulevikuks valmistuda. </a:t>
            </a:r>
            <a:endParaRPr/>
          </a:p>
          <a:p>
            <a:pPr indent="-298450" lvl="0" marL="457200" rtl="0" algn="l">
              <a:lnSpc>
                <a:spcPct val="100000"/>
              </a:lnSpc>
              <a:spcBef>
                <a:spcPts val="0"/>
              </a:spcBef>
              <a:spcAft>
                <a:spcPts val="0"/>
              </a:spcAft>
              <a:buSzPts val="1100"/>
              <a:buChar char="-"/>
            </a:pPr>
            <a:r>
              <a:rPr lang="en-US"/>
              <a:t>Kui ärevust hallata õigesti, võib see, nagu ka teised tugevad emotsioonid, olla väärtuslik ressurss ja motivatsiooni allikas. Ärevus on sõnumitooja, mis aitab tuvastada ohte ja muuta käitumist vastavalt meid ümbritsevatele tingimustele.</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i="1" lang="en-US">
                <a:solidFill>
                  <a:schemeClr val="dk1"/>
                </a:solidFill>
              </a:rPr>
              <a:t>* Viide: Pihkala, Panu (2019). Climate Anxiety. MIELI Mental Health Finland. Pp 11. </a:t>
            </a:r>
            <a:r>
              <a:rPr i="1" lang="en-US" u="sng">
                <a:solidFill>
                  <a:schemeClr val="hlink"/>
                </a:solidFill>
                <a:hlinkClick r:id="rId2"/>
              </a:rPr>
              <a:t>https://mieli.fi/wp-content/uploads/2021/12/mieli_climate_anxiety_30_10_2019.pdf</a:t>
            </a:r>
            <a:r>
              <a:rPr i="1" lang="en-US">
                <a:solidFill>
                  <a:schemeClr val="dk1"/>
                </a:solidFill>
              </a:rPr>
              <a:t> </a:t>
            </a:r>
            <a:endParaRPr i="1">
              <a:solidFill>
                <a:schemeClr val="dk1"/>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9" name="Shape 959"/>
        <p:cNvGrpSpPr/>
        <p:nvPr/>
      </p:nvGrpSpPr>
      <p:grpSpPr>
        <a:xfrm>
          <a:off x="0" y="0"/>
          <a:ext cx="0" cy="0"/>
          <a:chOff x="0" y="0"/>
          <a:chExt cx="0" cy="0"/>
        </a:xfrm>
      </p:grpSpPr>
      <p:sp>
        <p:nvSpPr>
          <p:cNvPr id="960" name="Google Shape;960;g3085bbd85ef_0_178: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61" name="Google Shape;961;g3085bbd85ef_0_178: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a:t>Kuigi kliimaärevust ei tohi haiguslikus sildistada, võib see ilmneda nii ebatervislikul kui ka tervislikul viisil, sõltuvalt meie oludest ja reaktsioonidest nendele keerulistele emotsioonidele.</a:t>
            </a:r>
            <a:endParaRPr b="1"/>
          </a:p>
          <a:p>
            <a:pPr indent="0" lvl="0" marL="0" rtl="0" algn="l">
              <a:lnSpc>
                <a:spcPct val="100000"/>
              </a:lnSpc>
              <a:spcBef>
                <a:spcPts val="0"/>
              </a:spcBef>
              <a:spcAft>
                <a:spcPts val="0"/>
              </a:spcAft>
              <a:buSzPts val="1100"/>
              <a:buNone/>
            </a:pPr>
            <a:r>
              <a:rPr lang="en-US"/>
              <a:t>Kliimapsühholoogia Liidu/</a:t>
            </a:r>
            <a:r>
              <a:rPr lang="en-US">
                <a:solidFill>
                  <a:schemeClr val="dk1"/>
                </a:solidFill>
              </a:rPr>
              <a:t>The Climate Psychology Alliance</a:t>
            </a:r>
            <a:r>
              <a:rPr b="1" lang="en-US"/>
              <a:t> </a:t>
            </a:r>
            <a:r>
              <a:rPr lang="en-US"/>
              <a:t>kogukond on koostanud kasuliku nimekirja võimalikest reaktsioonidest kliimaärevuse, millest mõned on adaptiivsed ja teised mitte nii palju.</a:t>
            </a:r>
            <a:endParaRPr/>
          </a:p>
          <a:p>
            <a:pPr indent="0" lvl="0" marL="0" rtl="0" algn="l">
              <a:lnSpc>
                <a:spcPct val="100000"/>
              </a:lnSpc>
              <a:spcBef>
                <a:spcPts val="0"/>
              </a:spcBef>
              <a:spcAft>
                <a:spcPts val="0"/>
              </a:spcAft>
              <a:buSzPts val="1100"/>
              <a:buNone/>
            </a:pPr>
            <a:r>
              <a:rPr b="1" lang="en-US"/>
              <a:t> Kliimaärevuses noore teekond võiks olla liikuda ebasobivatest/mitteadaptiivsetest mehhanismidest adaptiivsete </a:t>
            </a:r>
            <a:r>
              <a:rPr b="1" lang="en-US"/>
              <a:t>käitumiseni</a:t>
            </a:r>
            <a:r>
              <a:rPr b="1" lang="en-US"/>
              <a:t>. </a:t>
            </a:r>
            <a:endParaRPr b="1"/>
          </a:p>
          <a:p>
            <a:pPr indent="0" lvl="0" marL="0" rtl="0" algn="l">
              <a:lnSpc>
                <a:spcPct val="100000"/>
              </a:lnSpc>
              <a:spcBef>
                <a:spcPts val="0"/>
              </a:spcBef>
              <a:spcAft>
                <a:spcPts val="0"/>
              </a:spcAft>
              <a:buSzPts val="1100"/>
              <a:buNone/>
            </a:pPr>
            <a:r>
              <a:t/>
            </a:r>
            <a:endParaRPr b="1"/>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1" name="Shape 971"/>
        <p:cNvGrpSpPr/>
        <p:nvPr/>
      </p:nvGrpSpPr>
      <p:grpSpPr>
        <a:xfrm>
          <a:off x="0" y="0"/>
          <a:ext cx="0" cy="0"/>
          <a:chOff x="0" y="0"/>
          <a:chExt cx="0" cy="0"/>
        </a:xfrm>
      </p:grpSpPr>
      <p:sp>
        <p:nvSpPr>
          <p:cNvPr id="972" name="Google Shape;972;g3085bbd85ef_0_197: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73" name="Google Shape;973;g3085bbd85ef_0_197: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a:t>Ökoloogiliselt mitteadaptiivsed/ebatervislikud toimetuleku reaktsioonid kliimamuutustele/kliimaärevusele: </a:t>
            </a:r>
            <a:r>
              <a:rPr lang="en-US"/>
              <a:t>[Loe valjult ette]</a:t>
            </a:r>
            <a:endParaRPr/>
          </a:p>
          <a:p>
            <a:pPr indent="0" lvl="0" marL="0" rtl="0" algn="l">
              <a:lnSpc>
                <a:spcPct val="100000"/>
              </a:lnSpc>
              <a:spcBef>
                <a:spcPts val="0"/>
              </a:spcBef>
              <a:spcAft>
                <a:spcPts val="0"/>
              </a:spcAft>
              <a:buSzPts val="1100"/>
              <a:buNone/>
            </a:pPr>
            <a:r>
              <a:rPr lang="en-US"/>
              <a:t>Need erinevad reaktsioonid ja käitumised on tihti omavahel läbipõimunud, ei pruugi olla vaid üks ja teine.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0" name="Shape 980"/>
        <p:cNvGrpSpPr/>
        <p:nvPr/>
      </p:nvGrpSpPr>
      <p:grpSpPr>
        <a:xfrm>
          <a:off x="0" y="0"/>
          <a:ext cx="0" cy="0"/>
          <a:chOff x="0" y="0"/>
          <a:chExt cx="0" cy="0"/>
        </a:xfrm>
      </p:grpSpPr>
      <p:sp>
        <p:nvSpPr>
          <p:cNvPr id="981" name="Google Shape;981;g3085bbd85ef_0_228: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82" name="Google Shape;982;g3085bbd85ef_0_228: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a:solidFill>
                  <a:schemeClr val="dk1"/>
                </a:solidFill>
              </a:rPr>
              <a:t>[Ask from the group. Give 2–3 people time to answer out loud.]</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rPr b="1" lang="en-US">
                <a:solidFill>
                  <a:schemeClr val="dk1"/>
                </a:solidFill>
              </a:rPr>
              <a:t>[2 min]</a:t>
            </a:r>
            <a:endParaRPr b="1">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[Keep it short, just to give space to think about it for a moment.]</a:t>
            </a:r>
            <a:endParaRPr>
              <a:solidFill>
                <a:schemeClr val="dk1"/>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7" name="Shape 987"/>
        <p:cNvGrpSpPr/>
        <p:nvPr/>
      </p:nvGrpSpPr>
      <p:grpSpPr>
        <a:xfrm>
          <a:off x="0" y="0"/>
          <a:ext cx="0" cy="0"/>
          <a:chOff x="0" y="0"/>
          <a:chExt cx="0" cy="0"/>
        </a:xfrm>
      </p:grpSpPr>
      <p:sp>
        <p:nvSpPr>
          <p:cNvPr id="988" name="Google Shape;988;g3085bbd85ef_0_235: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89" name="Google Shape;989;g3085bbd85ef_0_235: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solidFill>
                  <a:schemeClr val="dk1"/>
                </a:solidFill>
              </a:rPr>
              <a:t>[Ask from the group. Give 3-4 people time to answer out loud.]</a:t>
            </a:r>
            <a:endParaRPr>
              <a:solidFill>
                <a:schemeClr val="dk1"/>
              </a:solidFill>
            </a:endParaRPr>
          </a:p>
          <a:p>
            <a:pPr indent="0" lvl="0" marL="0" rtl="0" algn="l">
              <a:lnSpc>
                <a:spcPct val="100000"/>
              </a:lnSpc>
              <a:spcBef>
                <a:spcPts val="0"/>
              </a:spcBef>
              <a:spcAft>
                <a:spcPts val="0"/>
              </a:spcAft>
              <a:buSzPts val="1100"/>
              <a:buNone/>
            </a:pPr>
            <a:r>
              <a:rPr b="1" lang="en-US">
                <a:solidFill>
                  <a:schemeClr val="dk1"/>
                </a:solidFill>
              </a:rPr>
              <a:t>[3 min]</a:t>
            </a:r>
            <a:endParaRPr>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2d3b5114961_0_43: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0" name="Google Shape;150;g2d3b5114961_0_43: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[Jagage osalejad 2–4 inimesega arutelugruppidesse. Arutelugrupid on väikesed rühmad, kus osalejad peavad lühikese ja intensiivse arutelu määratletud küsimuse üle. Esimese küsimuse grupid võivad olla suuremad.</a:t>
            </a:r>
            <a:endParaRPr/>
          </a:p>
          <a:p>
            <a:pPr indent="0" lvl="0" marL="0" rtl="0" algn="l">
              <a:lnSpc>
                <a:spcPct val="100000"/>
              </a:lnSpc>
              <a:spcBef>
                <a:spcPts val="0"/>
              </a:spcBef>
              <a:spcAft>
                <a:spcPts val="0"/>
              </a:spcAft>
              <a:buSzPts val="1100"/>
              <a:buNone/>
            </a:pPr>
            <a:r>
              <a:rPr lang="en-US"/>
              <a:t>[</a:t>
            </a:r>
            <a:r>
              <a:rPr b="1" lang="en-US"/>
              <a:t>2 min</a:t>
            </a:r>
            <a:r>
              <a:rPr lang="en-US"/>
              <a:t>]</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4" name="Shape 994"/>
        <p:cNvGrpSpPr/>
        <p:nvPr/>
      </p:nvGrpSpPr>
      <p:grpSpPr>
        <a:xfrm>
          <a:off x="0" y="0"/>
          <a:ext cx="0" cy="0"/>
          <a:chOff x="0" y="0"/>
          <a:chExt cx="0" cy="0"/>
        </a:xfrm>
      </p:grpSpPr>
      <p:sp>
        <p:nvSpPr>
          <p:cNvPr id="995" name="Google Shape;995;g3085bbd85ef_0_220: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96" name="Google Shape;996;g3085bbd85ef_0_220: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a:solidFill>
                  <a:schemeClr val="dk1"/>
                </a:solidFill>
              </a:rPr>
              <a:t>Ecologically adaptive coping responses to climate anxiety:</a:t>
            </a:r>
            <a:endParaRPr b="1">
              <a:solidFill>
                <a:schemeClr val="dk1"/>
              </a:solidFill>
            </a:endParaRPr>
          </a:p>
          <a:p>
            <a:pPr indent="0" lvl="0" marL="0" rtl="0" algn="l">
              <a:lnSpc>
                <a:spcPct val="100000"/>
              </a:lnSpc>
              <a:spcBef>
                <a:spcPts val="0"/>
              </a:spcBef>
              <a:spcAft>
                <a:spcPts val="0"/>
              </a:spcAft>
              <a:buSzPts val="1100"/>
              <a:buNone/>
            </a:pPr>
            <a:r>
              <a:rPr lang="en-US">
                <a:solidFill>
                  <a:schemeClr val="dk1"/>
                </a:solidFill>
              </a:rPr>
              <a:t>[Compare the answers with the list of adaptive coping responses or just read the list out loud.]</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15000"/>
              </a:lnSpc>
              <a:spcBef>
                <a:spcPts val="1100"/>
              </a:spcBef>
              <a:spcAft>
                <a:spcPts val="0"/>
              </a:spcAft>
              <a:buSzPts val="1100"/>
              <a:buNone/>
            </a:pPr>
            <a:r>
              <a:rPr i="1" lang="en-US" sz="1200">
                <a:solidFill>
                  <a:srgbClr val="242424"/>
                </a:solidFill>
                <a:latin typeface="Roboto"/>
                <a:ea typeface="Roboto"/>
                <a:cs typeface="Roboto"/>
                <a:sym typeface="Roboto"/>
              </a:rPr>
              <a:t>*eneseületamise väärtustamine - (Tamm 2021) </a:t>
            </a:r>
            <a:endParaRPr i="1" sz="1200">
              <a:solidFill>
                <a:srgbClr val="242424"/>
              </a:solidFill>
              <a:latin typeface="Roboto"/>
              <a:ea typeface="Roboto"/>
              <a:cs typeface="Roboto"/>
              <a:sym typeface="Roboto"/>
            </a:endParaRPr>
          </a:p>
          <a:p>
            <a:pPr indent="0" lvl="0" marL="0" rtl="0" algn="l">
              <a:lnSpc>
                <a:spcPct val="115000"/>
              </a:lnSpc>
              <a:spcBef>
                <a:spcPts val="1100"/>
              </a:spcBef>
              <a:spcAft>
                <a:spcPts val="1100"/>
              </a:spcAft>
              <a:buClr>
                <a:schemeClr val="dk1"/>
              </a:buClr>
              <a:buSzPts val="1100"/>
              <a:buFont typeface="Arial"/>
              <a:buNone/>
            </a:pPr>
            <a:r>
              <a:rPr i="1" lang="en-US" sz="1200">
                <a:solidFill>
                  <a:srgbClr val="242424"/>
                </a:solidFill>
                <a:latin typeface="Roboto"/>
                <a:ea typeface="Roboto"/>
                <a:cs typeface="Roboto"/>
                <a:sym typeface="Roboto"/>
              </a:rPr>
              <a:t>Tamm, A. (2021). Eesti hilisteismeliste väärtused: seosed tajutud hoolivuse, kooli asukoha ja pere sotsiaalmajandusliku staatusega. Eesti Haridusteaduste Ajakiri, nr 9(1), 117–137. Doi: https://doi.org/10.12697/eha.2021.9.1.05 </a:t>
            </a:r>
            <a:endParaRPr>
              <a:solidFill>
                <a:schemeClr val="dk1"/>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3" name="Shape 1003"/>
        <p:cNvGrpSpPr/>
        <p:nvPr/>
      </p:nvGrpSpPr>
      <p:grpSpPr>
        <a:xfrm>
          <a:off x="0" y="0"/>
          <a:ext cx="0" cy="0"/>
          <a:chOff x="0" y="0"/>
          <a:chExt cx="0" cy="0"/>
        </a:xfrm>
      </p:grpSpPr>
      <p:sp>
        <p:nvSpPr>
          <p:cNvPr id="1004" name="Google Shape;1004;g3085bbd85ef_0_241: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05" name="Google Shape;1005;g3085bbd85ef_0_241: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solidFill>
                  <a:schemeClr val="dk1"/>
                </a:solidFill>
              </a:rPr>
              <a:t>Tegelikult, isegi pärast eneseregulatsiooni oskuste omandamist, enda eest hoolitsemist, oma väärtuste kohaselt elamist ja tähenduslikku tegutsemist, kogeb kliimaärevusega inimene endiselt vaheldumist raskete teadete tõttu tekinud tugevaid emotsioone, rahulolu ning säilenõtkete seisundite vahel. Seda on nimetatud "toggling"/ ümberlülitumiseks. See on oskus, milles saab paremaks saada. </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3" name="Shape 1013"/>
        <p:cNvGrpSpPr/>
        <p:nvPr/>
      </p:nvGrpSpPr>
      <p:grpSpPr>
        <a:xfrm>
          <a:off x="0" y="0"/>
          <a:ext cx="0" cy="0"/>
          <a:chOff x="0" y="0"/>
          <a:chExt cx="0" cy="0"/>
        </a:xfrm>
      </p:grpSpPr>
      <p:sp>
        <p:nvSpPr>
          <p:cNvPr id="1014" name="Google Shape;1014;g3085bbd85ef_0_257: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15" name="Google Shape;1015;g3085bbd85ef_0_257: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solidFill>
                  <a:schemeClr val="dk1"/>
                </a:solidFill>
              </a:rPr>
              <a:t>[Lõpetuseks viige läbi meetod-harjutus: Raputa, Venita, Rahusta. </a:t>
            </a:r>
            <a:r>
              <a:rPr lang="en-US">
                <a:solidFill>
                  <a:schemeClr val="accent3"/>
                </a:solidFill>
              </a:rPr>
              <a:t>Meetod nr 16. Leidke kirjeldused koolitusprogrammist ja valmistuge selleks</a:t>
            </a:r>
            <a:r>
              <a:rPr lang="en-US">
                <a:solidFill>
                  <a:srgbClr val="F25620"/>
                </a:solidFill>
              </a:rPr>
              <a:t>.</a:t>
            </a:r>
            <a:r>
              <a:rPr lang="en-US">
                <a:solidFill>
                  <a:schemeClr val="dk1"/>
                </a:solidFill>
              </a:rPr>
              <a:t>]</a:t>
            </a:r>
            <a:endParaRPr>
              <a:solidFill>
                <a:schemeClr val="dk1"/>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4" name="Shape 1044"/>
        <p:cNvGrpSpPr/>
        <p:nvPr/>
      </p:nvGrpSpPr>
      <p:grpSpPr>
        <a:xfrm>
          <a:off x="0" y="0"/>
          <a:ext cx="0" cy="0"/>
          <a:chOff x="0" y="0"/>
          <a:chExt cx="0" cy="0"/>
        </a:xfrm>
      </p:grpSpPr>
      <p:sp>
        <p:nvSpPr>
          <p:cNvPr id="1045" name="Google Shape;1045;p35:notes"/>
          <p:cNvSpPr txBox="1"/>
          <p:nvPr>
            <p:ph idx="1" type="body"/>
          </p:nvPr>
        </p:nvSpPr>
        <p:spPr>
          <a:xfrm>
            <a:off x="755950" y="5078600"/>
            <a:ext cx="6047725" cy="4811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46" name="Google Shape;1046;p35:notes"/>
          <p:cNvSpPr/>
          <p:nvPr>
            <p:ph idx="2" type="sldImg"/>
          </p:nvPr>
        </p:nvSpPr>
        <p:spPr>
          <a:xfrm>
            <a:off x="1260175" y="801875"/>
            <a:ext cx="5040025" cy="400942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2d3b5114961_0_54: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8" name="Google Shape;158;g2d3b5114961_0_54: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solidFill>
                  <a:schemeClr val="dk1"/>
                </a:solidFill>
              </a:rPr>
              <a:t>[Make new groups. The second buzz groups could be smaller.]</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a:t>
            </a:r>
            <a:r>
              <a:rPr b="1" lang="en-US">
                <a:solidFill>
                  <a:schemeClr val="dk1"/>
                </a:solidFill>
              </a:rPr>
              <a:t>2 min</a:t>
            </a:r>
            <a:r>
              <a:rPr lang="en-US">
                <a:solidFill>
                  <a:schemeClr val="dk1"/>
                </a:solidFill>
              </a:rPr>
              <a:t>]</a:t>
            </a:r>
            <a:endParaRPr>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2d3b5114961_0_63: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6" name="Google Shape;166;g2d3b5114961_0_63: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solidFill>
                  <a:schemeClr val="dk1"/>
                </a:solidFill>
              </a:rPr>
              <a:t>[Kogunege tagasi suurde gruppi. Lase 2-3 inimesel jagada, mis arutelugruppides räägiti.]</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a:t>
            </a:r>
            <a:r>
              <a:rPr b="1" lang="en-US">
                <a:solidFill>
                  <a:schemeClr val="dk1"/>
                </a:solidFill>
              </a:rPr>
              <a:t>2 min</a:t>
            </a:r>
            <a:r>
              <a:rPr lang="en-US">
                <a:solidFill>
                  <a:schemeClr val="dk1"/>
                </a:solidFill>
              </a:rPr>
              <a:t>]</a:t>
            </a:r>
            <a:endParaRPr>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2d3b5114961_0_96: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7" name="Google Shape;197;g2d3b5114961_0_96: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a:solidFill>
                  <a:schemeClr val="accent3"/>
                </a:solidFill>
              </a:rPr>
              <a:t>[Korrigeeri aegu vastavalt teie koolituse ajakavale enne koolituse algust.]</a:t>
            </a:r>
            <a:endParaRPr b="1">
              <a:solidFill>
                <a:schemeClr val="accent3"/>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2d3b5114961_0_116: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3" name="Google Shape;213;g2d3b5114961_0_116: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solidFill>
                  <a:schemeClr val="dk1"/>
                </a:solidFill>
              </a:rPr>
              <a:t>Koolituse käigus teeme sessioonide vahel harjutusi, mis võimaldavad koolituse ajal eneseregulatsiooni ja maandavad. </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Need harjutused on ka </a:t>
            </a:r>
            <a:r>
              <a:rPr b="1" lang="en-US">
                <a:solidFill>
                  <a:schemeClr val="dk1"/>
                </a:solidFill>
              </a:rPr>
              <a:t>osa programmist</a:t>
            </a:r>
            <a:r>
              <a:rPr lang="en-US">
                <a:solidFill>
                  <a:schemeClr val="dk1"/>
                </a:solidFill>
              </a:rPr>
              <a:t> ja</a:t>
            </a:r>
            <a:r>
              <a:rPr b="1" lang="en-US">
                <a:solidFill>
                  <a:schemeClr val="dk1"/>
                </a:solidFill>
              </a:rPr>
              <a:t> tööriistakastist,</a:t>
            </a:r>
            <a:r>
              <a:rPr lang="en-US">
                <a:solidFill>
                  <a:schemeClr val="dk1"/>
                </a:solidFill>
              </a:rPr>
              <a:t> mis sobivad ka noortega läbiviimiseks. </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Need harjutused on osa peamisest</a:t>
            </a:r>
            <a:r>
              <a:rPr b="1" lang="en-US">
                <a:solidFill>
                  <a:schemeClr val="dk1"/>
                </a:solidFill>
              </a:rPr>
              <a:t> õpitulemusest</a:t>
            </a:r>
            <a:r>
              <a:rPr lang="en-US">
                <a:solidFill>
                  <a:schemeClr val="dk1"/>
                </a:solidFill>
              </a:rPr>
              <a:t>: s</a:t>
            </a:r>
            <a:r>
              <a:rPr b="1" lang="en-US">
                <a:solidFill>
                  <a:schemeClr val="dk1"/>
                </a:solidFill>
              </a:rPr>
              <a:t>uudate viia läbi lihtsaid tegevusi noortega, mis aitavad leevendada kliimaärevust. </a:t>
            </a:r>
            <a:endParaRPr b="1">
              <a:solidFill>
                <a:schemeClr val="dk1"/>
              </a:solidFill>
            </a:endParaRPr>
          </a:p>
          <a:p>
            <a:pPr indent="0" lvl="0" marL="0" rtl="0" algn="l">
              <a:lnSpc>
                <a:spcPct val="100000"/>
              </a:lnSpc>
              <a:spcBef>
                <a:spcPts val="0"/>
              </a:spcBef>
              <a:spcAft>
                <a:spcPts val="0"/>
              </a:spcAft>
              <a:buSzPts val="1100"/>
              <a:buNone/>
            </a:pPr>
            <a:r>
              <a:t/>
            </a:r>
            <a:endParaRPr b="1">
              <a:solidFill>
                <a:schemeClr val="dk1"/>
              </a:solidFill>
            </a:endParaRPr>
          </a:p>
          <a:p>
            <a:pPr indent="0" lvl="0" marL="0" rtl="0" algn="l">
              <a:lnSpc>
                <a:spcPct val="100000"/>
              </a:lnSpc>
              <a:spcBef>
                <a:spcPts val="0"/>
              </a:spcBef>
              <a:spcAft>
                <a:spcPts val="0"/>
              </a:spcAft>
              <a:buSzPts val="1100"/>
              <a:buNone/>
            </a:pPr>
            <a:r>
              <a:rPr lang="en-US">
                <a:solidFill>
                  <a:schemeClr val="dk1"/>
                </a:solidFill>
              </a:rPr>
              <a:t>Te ei pea kõiki harjutusi kaasa tegema, kui tunnete märkimisväärset ebamugavust, kuid vähemalt proovige esmalt ja lõpetage, kui siiski vajalik. </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g30b09a567b1_0_0: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0" name="Google Shape;280;g30b09a567b1_0_0: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solidFill>
                  <a:schemeClr val="dk1"/>
                </a:solidFill>
              </a:rPr>
              <a:t>Teeme esimese sellise harjutuse, et tuua meid kohale endasse ja maandada enne kui koolituse sisu juurde lähme. </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 Juhenda meetodit-harjutust: vali </a:t>
            </a:r>
            <a:r>
              <a:rPr b="1" lang="en-US">
                <a:solidFill>
                  <a:schemeClr val="dk1"/>
                </a:solidFill>
              </a:rPr>
              <a:t>Embodied Check-in/Kehastatud check-in</a:t>
            </a:r>
            <a:r>
              <a:rPr lang="en-US">
                <a:solidFill>
                  <a:schemeClr val="dk1"/>
                </a:solidFill>
              </a:rPr>
              <a:t> või </a:t>
            </a:r>
            <a:r>
              <a:rPr b="1" lang="en-US">
                <a:solidFill>
                  <a:schemeClr val="dk1"/>
                </a:solidFill>
              </a:rPr>
              <a:t>Ankur maasse (lühike versioon)</a:t>
            </a:r>
            <a:r>
              <a:rPr lang="en-US">
                <a:solidFill>
                  <a:schemeClr val="dk1"/>
                </a:solidFill>
              </a:rPr>
              <a:t> </a:t>
            </a:r>
            <a:r>
              <a:rPr lang="en-US">
                <a:solidFill>
                  <a:schemeClr val="accent3"/>
                </a:solidFill>
              </a:rPr>
              <a:t>Otsi üles harjutuste kirjeldused koolitusprogrammi meetodite osast ja valmista need ette.</a:t>
            </a:r>
            <a:r>
              <a:rPr lang="en-US">
                <a:solidFill>
                  <a:schemeClr val="dk1"/>
                </a:solidFill>
              </a:rPr>
              <a:t>]</a:t>
            </a:r>
            <a:endParaRPr b="1">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11" name="Shape 11"/>
        <p:cNvGrpSpPr/>
        <p:nvPr/>
      </p:nvGrpSpPr>
      <p:grpSpPr>
        <a:xfrm>
          <a:off x="0" y="0"/>
          <a:ext cx="0" cy="0"/>
          <a:chOff x="0" y="0"/>
          <a:chExt cx="0" cy="0"/>
        </a:xfrm>
      </p:grpSpPr>
      <p:sp>
        <p:nvSpPr>
          <p:cNvPr id="12" name="Google Shape;12;p37"/>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37"/>
          <p:cNvSpPr txBox="1"/>
          <p:nvPr>
            <p:ph idx="1" type="subTitle"/>
          </p:nvPr>
        </p:nvSpPr>
        <p:spPr>
          <a:xfrm>
            <a:off x="2090160" y="641160"/>
            <a:ext cx="8011440" cy="119988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41" name="Shape 41"/>
        <p:cNvGrpSpPr/>
        <p:nvPr/>
      </p:nvGrpSpPr>
      <p:grpSpPr>
        <a:xfrm>
          <a:off x="0" y="0"/>
          <a:ext cx="0" cy="0"/>
          <a:chOff x="0" y="0"/>
          <a:chExt cx="0" cy="0"/>
        </a:xfrm>
      </p:grpSpPr>
      <p:sp>
        <p:nvSpPr>
          <p:cNvPr id="42" name="Google Shape;42;p96"/>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96"/>
          <p:cNvSpPr txBox="1"/>
          <p:nvPr>
            <p:ph idx="1" type="body"/>
          </p:nvPr>
        </p:nvSpPr>
        <p:spPr>
          <a:xfrm>
            <a:off x="2090160" y="641160"/>
            <a:ext cx="80114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44" name="Google Shape;44;p96"/>
          <p:cNvSpPr txBox="1"/>
          <p:nvPr>
            <p:ph idx="2" type="body"/>
          </p:nvPr>
        </p:nvSpPr>
        <p:spPr>
          <a:xfrm>
            <a:off x="2090160" y="1267920"/>
            <a:ext cx="80114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45" name="Shape 45"/>
        <p:cNvGrpSpPr/>
        <p:nvPr/>
      </p:nvGrpSpPr>
      <p:grpSpPr>
        <a:xfrm>
          <a:off x="0" y="0"/>
          <a:ext cx="0" cy="0"/>
          <a:chOff x="0" y="0"/>
          <a:chExt cx="0" cy="0"/>
        </a:xfrm>
      </p:grpSpPr>
      <p:sp>
        <p:nvSpPr>
          <p:cNvPr id="46" name="Google Shape;46;p97"/>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97"/>
          <p:cNvSpPr txBox="1"/>
          <p:nvPr>
            <p:ph idx="1" type="body"/>
          </p:nvPr>
        </p:nvSpPr>
        <p:spPr>
          <a:xfrm>
            <a:off x="209016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48" name="Google Shape;48;p97"/>
          <p:cNvSpPr txBox="1"/>
          <p:nvPr>
            <p:ph idx="2" type="body"/>
          </p:nvPr>
        </p:nvSpPr>
        <p:spPr>
          <a:xfrm>
            <a:off x="619524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49" name="Google Shape;49;p97"/>
          <p:cNvSpPr txBox="1"/>
          <p:nvPr>
            <p:ph idx="3" type="body"/>
          </p:nvPr>
        </p:nvSpPr>
        <p:spPr>
          <a:xfrm>
            <a:off x="209016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0" name="Google Shape;50;p97"/>
          <p:cNvSpPr txBox="1"/>
          <p:nvPr>
            <p:ph idx="4" type="body"/>
          </p:nvPr>
        </p:nvSpPr>
        <p:spPr>
          <a:xfrm>
            <a:off x="619524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51" name="Shape 51"/>
        <p:cNvGrpSpPr/>
        <p:nvPr/>
      </p:nvGrpSpPr>
      <p:grpSpPr>
        <a:xfrm>
          <a:off x="0" y="0"/>
          <a:ext cx="0" cy="0"/>
          <a:chOff x="0" y="0"/>
          <a:chExt cx="0" cy="0"/>
        </a:xfrm>
      </p:grpSpPr>
      <p:sp>
        <p:nvSpPr>
          <p:cNvPr id="52" name="Google Shape;52;p98"/>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98"/>
          <p:cNvSpPr txBox="1"/>
          <p:nvPr>
            <p:ph idx="1" type="body"/>
          </p:nvPr>
        </p:nvSpPr>
        <p:spPr>
          <a:xfrm>
            <a:off x="2090160" y="64116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4" name="Google Shape;54;p98"/>
          <p:cNvSpPr txBox="1"/>
          <p:nvPr>
            <p:ph idx="2" type="body"/>
          </p:nvPr>
        </p:nvSpPr>
        <p:spPr>
          <a:xfrm>
            <a:off x="4798800" y="64116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5" name="Google Shape;55;p98"/>
          <p:cNvSpPr txBox="1"/>
          <p:nvPr>
            <p:ph idx="3" type="body"/>
          </p:nvPr>
        </p:nvSpPr>
        <p:spPr>
          <a:xfrm>
            <a:off x="7507800" y="64116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6" name="Google Shape;56;p98"/>
          <p:cNvSpPr txBox="1"/>
          <p:nvPr>
            <p:ph idx="4" type="body"/>
          </p:nvPr>
        </p:nvSpPr>
        <p:spPr>
          <a:xfrm>
            <a:off x="2090160" y="126792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7" name="Google Shape;57;p98"/>
          <p:cNvSpPr txBox="1"/>
          <p:nvPr>
            <p:ph idx="5" type="body"/>
          </p:nvPr>
        </p:nvSpPr>
        <p:spPr>
          <a:xfrm>
            <a:off x="4798800" y="126792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8" name="Google Shape;58;p98"/>
          <p:cNvSpPr txBox="1"/>
          <p:nvPr>
            <p:ph idx="6" type="body"/>
          </p:nvPr>
        </p:nvSpPr>
        <p:spPr>
          <a:xfrm>
            <a:off x="7507800" y="126792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65" name="Shape 65"/>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66" name="Shape 66"/>
        <p:cNvGrpSpPr/>
        <p:nvPr/>
      </p:nvGrpSpPr>
      <p:grpSpPr>
        <a:xfrm>
          <a:off x="0" y="0"/>
          <a:ext cx="0" cy="0"/>
          <a:chOff x="0" y="0"/>
          <a:chExt cx="0" cy="0"/>
        </a:xfrm>
      </p:grpSpPr>
      <p:sp>
        <p:nvSpPr>
          <p:cNvPr id="67" name="Google Shape;67;p165"/>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 name="Google Shape;68;p165"/>
          <p:cNvSpPr txBox="1"/>
          <p:nvPr>
            <p:ph idx="1" type="subTitle"/>
          </p:nvPr>
        </p:nvSpPr>
        <p:spPr>
          <a:xfrm>
            <a:off x="2090160" y="641160"/>
            <a:ext cx="8011440" cy="119988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69" name="Shape 69"/>
        <p:cNvGrpSpPr/>
        <p:nvPr/>
      </p:nvGrpSpPr>
      <p:grpSpPr>
        <a:xfrm>
          <a:off x="0" y="0"/>
          <a:ext cx="0" cy="0"/>
          <a:chOff x="0" y="0"/>
          <a:chExt cx="0" cy="0"/>
        </a:xfrm>
      </p:grpSpPr>
      <p:sp>
        <p:nvSpPr>
          <p:cNvPr id="70" name="Google Shape;70;p166"/>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66"/>
          <p:cNvSpPr txBox="1"/>
          <p:nvPr>
            <p:ph idx="1" type="body"/>
          </p:nvPr>
        </p:nvSpPr>
        <p:spPr>
          <a:xfrm>
            <a:off x="2090160" y="641160"/>
            <a:ext cx="80114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72" name="Shape 72"/>
        <p:cNvGrpSpPr/>
        <p:nvPr/>
      </p:nvGrpSpPr>
      <p:grpSpPr>
        <a:xfrm>
          <a:off x="0" y="0"/>
          <a:ext cx="0" cy="0"/>
          <a:chOff x="0" y="0"/>
          <a:chExt cx="0" cy="0"/>
        </a:xfrm>
      </p:grpSpPr>
      <p:sp>
        <p:nvSpPr>
          <p:cNvPr id="73" name="Google Shape;73;p167"/>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167"/>
          <p:cNvSpPr txBox="1"/>
          <p:nvPr>
            <p:ph idx="1" type="body"/>
          </p:nvPr>
        </p:nvSpPr>
        <p:spPr>
          <a:xfrm>
            <a:off x="209016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75" name="Google Shape;75;p167"/>
          <p:cNvSpPr txBox="1"/>
          <p:nvPr>
            <p:ph idx="2" type="body"/>
          </p:nvPr>
        </p:nvSpPr>
        <p:spPr>
          <a:xfrm>
            <a:off x="619524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6" name="Shape 76"/>
        <p:cNvGrpSpPr/>
        <p:nvPr/>
      </p:nvGrpSpPr>
      <p:grpSpPr>
        <a:xfrm>
          <a:off x="0" y="0"/>
          <a:ext cx="0" cy="0"/>
          <a:chOff x="0" y="0"/>
          <a:chExt cx="0" cy="0"/>
        </a:xfrm>
      </p:grpSpPr>
      <p:sp>
        <p:nvSpPr>
          <p:cNvPr id="77" name="Google Shape;77;p168"/>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78" name="Shape 78"/>
        <p:cNvGrpSpPr/>
        <p:nvPr/>
      </p:nvGrpSpPr>
      <p:grpSpPr>
        <a:xfrm>
          <a:off x="0" y="0"/>
          <a:ext cx="0" cy="0"/>
          <a:chOff x="0" y="0"/>
          <a:chExt cx="0" cy="0"/>
        </a:xfrm>
      </p:grpSpPr>
      <p:sp>
        <p:nvSpPr>
          <p:cNvPr id="79" name="Google Shape;79;p169"/>
          <p:cNvSpPr txBox="1"/>
          <p:nvPr>
            <p:ph idx="1" type="subTitle"/>
          </p:nvPr>
        </p:nvSpPr>
        <p:spPr>
          <a:xfrm>
            <a:off x="609480" y="273600"/>
            <a:ext cx="10972440" cy="530784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80" name="Shape 80"/>
        <p:cNvGrpSpPr/>
        <p:nvPr/>
      </p:nvGrpSpPr>
      <p:grpSpPr>
        <a:xfrm>
          <a:off x="0" y="0"/>
          <a:ext cx="0" cy="0"/>
          <a:chOff x="0" y="0"/>
          <a:chExt cx="0" cy="0"/>
        </a:xfrm>
      </p:grpSpPr>
      <p:sp>
        <p:nvSpPr>
          <p:cNvPr id="81" name="Google Shape;81;p170"/>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70"/>
          <p:cNvSpPr txBox="1"/>
          <p:nvPr>
            <p:ph idx="1" type="body"/>
          </p:nvPr>
        </p:nvSpPr>
        <p:spPr>
          <a:xfrm>
            <a:off x="209016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83" name="Google Shape;83;p170"/>
          <p:cNvSpPr txBox="1"/>
          <p:nvPr>
            <p:ph idx="2" type="body"/>
          </p:nvPr>
        </p:nvSpPr>
        <p:spPr>
          <a:xfrm>
            <a:off x="619524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84" name="Google Shape;84;p170"/>
          <p:cNvSpPr txBox="1"/>
          <p:nvPr>
            <p:ph idx="3" type="body"/>
          </p:nvPr>
        </p:nvSpPr>
        <p:spPr>
          <a:xfrm>
            <a:off x="209016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14" name="Shape 14"/>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85" name="Shape 85"/>
        <p:cNvGrpSpPr/>
        <p:nvPr/>
      </p:nvGrpSpPr>
      <p:grpSpPr>
        <a:xfrm>
          <a:off x="0" y="0"/>
          <a:ext cx="0" cy="0"/>
          <a:chOff x="0" y="0"/>
          <a:chExt cx="0" cy="0"/>
        </a:xfrm>
      </p:grpSpPr>
      <p:sp>
        <p:nvSpPr>
          <p:cNvPr id="86" name="Google Shape;86;p171"/>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 name="Google Shape;87;p171"/>
          <p:cNvSpPr txBox="1"/>
          <p:nvPr>
            <p:ph idx="1" type="body"/>
          </p:nvPr>
        </p:nvSpPr>
        <p:spPr>
          <a:xfrm>
            <a:off x="209016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88" name="Google Shape;88;p171"/>
          <p:cNvSpPr txBox="1"/>
          <p:nvPr>
            <p:ph idx="2" type="body"/>
          </p:nvPr>
        </p:nvSpPr>
        <p:spPr>
          <a:xfrm>
            <a:off x="619524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89" name="Google Shape;89;p171"/>
          <p:cNvSpPr txBox="1"/>
          <p:nvPr>
            <p:ph idx="3" type="body"/>
          </p:nvPr>
        </p:nvSpPr>
        <p:spPr>
          <a:xfrm>
            <a:off x="619524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90" name="Shape 90"/>
        <p:cNvGrpSpPr/>
        <p:nvPr/>
      </p:nvGrpSpPr>
      <p:grpSpPr>
        <a:xfrm>
          <a:off x="0" y="0"/>
          <a:ext cx="0" cy="0"/>
          <a:chOff x="0" y="0"/>
          <a:chExt cx="0" cy="0"/>
        </a:xfrm>
      </p:grpSpPr>
      <p:sp>
        <p:nvSpPr>
          <p:cNvPr id="91" name="Google Shape;91;p172"/>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2" name="Google Shape;92;p172"/>
          <p:cNvSpPr txBox="1"/>
          <p:nvPr>
            <p:ph idx="1" type="body"/>
          </p:nvPr>
        </p:nvSpPr>
        <p:spPr>
          <a:xfrm>
            <a:off x="209016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93" name="Google Shape;93;p172"/>
          <p:cNvSpPr txBox="1"/>
          <p:nvPr>
            <p:ph idx="2" type="body"/>
          </p:nvPr>
        </p:nvSpPr>
        <p:spPr>
          <a:xfrm>
            <a:off x="619524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94" name="Google Shape;94;p172"/>
          <p:cNvSpPr txBox="1"/>
          <p:nvPr>
            <p:ph idx="3" type="body"/>
          </p:nvPr>
        </p:nvSpPr>
        <p:spPr>
          <a:xfrm>
            <a:off x="2090160" y="1267920"/>
            <a:ext cx="80114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95" name="Shape 95"/>
        <p:cNvGrpSpPr/>
        <p:nvPr/>
      </p:nvGrpSpPr>
      <p:grpSpPr>
        <a:xfrm>
          <a:off x="0" y="0"/>
          <a:ext cx="0" cy="0"/>
          <a:chOff x="0" y="0"/>
          <a:chExt cx="0" cy="0"/>
        </a:xfrm>
      </p:grpSpPr>
      <p:sp>
        <p:nvSpPr>
          <p:cNvPr id="96" name="Google Shape;96;p173"/>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7" name="Google Shape;97;p173"/>
          <p:cNvSpPr txBox="1"/>
          <p:nvPr>
            <p:ph idx="1" type="body"/>
          </p:nvPr>
        </p:nvSpPr>
        <p:spPr>
          <a:xfrm>
            <a:off x="2090160" y="641160"/>
            <a:ext cx="80114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98" name="Google Shape;98;p173"/>
          <p:cNvSpPr txBox="1"/>
          <p:nvPr>
            <p:ph idx="2" type="body"/>
          </p:nvPr>
        </p:nvSpPr>
        <p:spPr>
          <a:xfrm>
            <a:off x="2090160" y="1267920"/>
            <a:ext cx="80114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99" name="Shape 99"/>
        <p:cNvGrpSpPr/>
        <p:nvPr/>
      </p:nvGrpSpPr>
      <p:grpSpPr>
        <a:xfrm>
          <a:off x="0" y="0"/>
          <a:ext cx="0" cy="0"/>
          <a:chOff x="0" y="0"/>
          <a:chExt cx="0" cy="0"/>
        </a:xfrm>
      </p:grpSpPr>
      <p:sp>
        <p:nvSpPr>
          <p:cNvPr id="100" name="Google Shape;100;p174"/>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1" name="Google Shape;101;p174"/>
          <p:cNvSpPr txBox="1"/>
          <p:nvPr>
            <p:ph idx="1" type="body"/>
          </p:nvPr>
        </p:nvSpPr>
        <p:spPr>
          <a:xfrm>
            <a:off x="209016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02" name="Google Shape;102;p174"/>
          <p:cNvSpPr txBox="1"/>
          <p:nvPr>
            <p:ph idx="2" type="body"/>
          </p:nvPr>
        </p:nvSpPr>
        <p:spPr>
          <a:xfrm>
            <a:off x="619524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03" name="Google Shape;103;p174"/>
          <p:cNvSpPr txBox="1"/>
          <p:nvPr>
            <p:ph idx="3" type="body"/>
          </p:nvPr>
        </p:nvSpPr>
        <p:spPr>
          <a:xfrm>
            <a:off x="209016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04" name="Google Shape;104;p174"/>
          <p:cNvSpPr txBox="1"/>
          <p:nvPr>
            <p:ph idx="4" type="body"/>
          </p:nvPr>
        </p:nvSpPr>
        <p:spPr>
          <a:xfrm>
            <a:off x="619524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105" name="Shape 105"/>
        <p:cNvGrpSpPr/>
        <p:nvPr/>
      </p:nvGrpSpPr>
      <p:grpSpPr>
        <a:xfrm>
          <a:off x="0" y="0"/>
          <a:ext cx="0" cy="0"/>
          <a:chOff x="0" y="0"/>
          <a:chExt cx="0" cy="0"/>
        </a:xfrm>
      </p:grpSpPr>
      <p:sp>
        <p:nvSpPr>
          <p:cNvPr id="106" name="Google Shape;106;p175"/>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7" name="Google Shape;107;p175"/>
          <p:cNvSpPr txBox="1"/>
          <p:nvPr>
            <p:ph idx="1" type="body"/>
          </p:nvPr>
        </p:nvSpPr>
        <p:spPr>
          <a:xfrm>
            <a:off x="2090160" y="64116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08" name="Google Shape;108;p175"/>
          <p:cNvSpPr txBox="1"/>
          <p:nvPr>
            <p:ph idx="2" type="body"/>
          </p:nvPr>
        </p:nvSpPr>
        <p:spPr>
          <a:xfrm>
            <a:off x="4798800" y="64116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09" name="Google Shape;109;p175"/>
          <p:cNvSpPr txBox="1"/>
          <p:nvPr>
            <p:ph idx="3" type="body"/>
          </p:nvPr>
        </p:nvSpPr>
        <p:spPr>
          <a:xfrm>
            <a:off x="7507800" y="64116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10" name="Google Shape;110;p175"/>
          <p:cNvSpPr txBox="1"/>
          <p:nvPr>
            <p:ph idx="4" type="body"/>
          </p:nvPr>
        </p:nvSpPr>
        <p:spPr>
          <a:xfrm>
            <a:off x="2090160" y="126792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11" name="Google Shape;111;p175"/>
          <p:cNvSpPr txBox="1"/>
          <p:nvPr>
            <p:ph idx="5" type="body"/>
          </p:nvPr>
        </p:nvSpPr>
        <p:spPr>
          <a:xfrm>
            <a:off x="4798800" y="126792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12" name="Google Shape;112;p175"/>
          <p:cNvSpPr txBox="1"/>
          <p:nvPr>
            <p:ph idx="6" type="body"/>
          </p:nvPr>
        </p:nvSpPr>
        <p:spPr>
          <a:xfrm>
            <a:off x="7507800" y="126792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15" name="Shape 15"/>
        <p:cNvGrpSpPr/>
        <p:nvPr/>
      </p:nvGrpSpPr>
      <p:grpSpPr>
        <a:xfrm>
          <a:off x="0" y="0"/>
          <a:ext cx="0" cy="0"/>
          <a:chOff x="0" y="0"/>
          <a:chExt cx="0" cy="0"/>
        </a:xfrm>
      </p:grpSpPr>
      <p:sp>
        <p:nvSpPr>
          <p:cNvPr id="16" name="Google Shape;16;p89"/>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89"/>
          <p:cNvSpPr txBox="1"/>
          <p:nvPr>
            <p:ph idx="1" type="body"/>
          </p:nvPr>
        </p:nvSpPr>
        <p:spPr>
          <a:xfrm>
            <a:off x="2090160" y="641160"/>
            <a:ext cx="80114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18" name="Shape 18"/>
        <p:cNvGrpSpPr/>
        <p:nvPr/>
      </p:nvGrpSpPr>
      <p:grpSpPr>
        <a:xfrm>
          <a:off x="0" y="0"/>
          <a:ext cx="0" cy="0"/>
          <a:chOff x="0" y="0"/>
          <a:chExt cx="0" cy="0"/>
        </a:xfrm>
      </p:grpSpPr>
      <p:sp>
        <p:nvSpPr>
          <p:cNvPr id="19" name="Google Shape;19;p90"/>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90"/>
          <p:cNvSpPr txBox="1"/>
          <p:nvPr>
            <p:ph idx="1" type="body"/>
          </p:nvPr>
        </p:nvSpPr>
        <p:spPr>
          <a:xfrm>
            <a:off x="209016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21" name="Google Shape;21;p90"/>
          <p:cNvSpPr txBox="1"/>
          <p:nvPr>
            <p:ph idx="2" type="body"/>
          </p:nvPr>
        </p:nvSpPr>
        <p:spPr>
          <a:xfrm>
            <a:off x="619524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2" name="Shape 22"/>
        <p:cNvGrpSpPr/>
        <p:nvPr/>
      </p:nvGrpSpPr>
      <p:grpSpPr>
        <a:xfrm>
          <a:off x="0" y="0"/>
          <a:ext cx="0" cy="0"/>
          <a:chOff x="0" y="0"/>
          <a:chExt cx="0" cy="0"/>
        </a:xfrm>
      </p:grpSpPr>
      <p:sp>
        <p:nvSpPr>
          <p:cNvPr id="23" name="Google Shape;23;p91"/>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24" name="Shape 24"/>
        <p:cNvGrpSpPr/>
        <p:nvPr/>
      </p:nvGrpSpPr>
      <p:grpSpPr>
        <a:xfrm>
          <a:off x="0" y="0"/>
          <a:ext cx="0" cy="0"/>
          <a:chOff x="0" y="0"/>
          <a:chExt cx="0" cy="0"/>
        </a:xfrm>
      </p:grpSpPr>
      <p:sp>
        <p:nvSpPr>
          <p:cNvPr id="25" name="Google Shape;25;p92"/>
          <p:cNvSpPr txBox="1"/>
          <p:nvPr>
            <p:ph idx="1" type="subTitle"/>
          </p:nvPr>
        </p:nvSpPr>
        <p:spPr>
          <a:xfrm>
            <a:off x="609480" y="273600"/>
            <a:ext cx="10972440" cy="530784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26" name="Shape 26"/>
        <p:cNvGrpSpPr/>
        <p:nvPr/>
      </p:nvGrpSpPr>
      <p:grpSpPr>
        <a:xfrm>
          <a:off x="0" y="0"/>
          <a:ext cx="0" cy="0"/>
          <a:chOff x="0" y="0"/>
          <a:chExt cx="0" cy="0"/>
        </a:xfrm>
      </p:grpSpPr>
      <p:sp>
        <p:nvSpPr>
          <p:cNvPr id="27" name="Google Shape;27;p93"/>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93"/>
          <p:cNvSpPr txBox="1"/>
          <p:nvPr>
            <p:ph idx="1" type="body"/>
          </p:nvPr>
        </p:nvSpPr>
        <p:spPr>
          <a:xfrm>
            <a:off x="209016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29" name="Google Shape;29;p93"/>
          <p:cNvSpPr txBox="1"/>
          <p:nvPr>
            <p:ph idx="2" type="body"/>
          </p:nvPr>
        </p:nvSpPr>
        <p:spPr>
          <a:xfrm>
            <a:off x="619524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30" name="Google Shape;30;p93"/>
          <p:cNvSpPr txBox="1"/>
          <p:nvPr>
            <p:ph idx="3" type="body"/>
          </p:nvPr>
        </p:nvSpPr>
        <p:spPr>
          <a:xfrm>
            <a:off x="209016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31" name="Shape 31"/>
        <p:cNvGrpSpPr/>
        <p:nvPr/>
      </p:nvGrpSpPr>
      <p:grpSpPr>
        <a:xfrm>
          <a:off x="0" y="0"/>
          <a:ext cx="0" cy="0"/>
          <a:chOff x="0" y="0"/>
          <a:chExt cx="0" cy="0"/>
        </a:xfrm>
      </p:grpSpPr>
      <p:sp>
        <p:nvSpPr>
          <p:cNvPr id="32" name="Google Shape;32;p94"/>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94"/>
          <p:cNvSpPr txBox="1"/>
          <p:nvPr>
            <p:ph idx="1" type="body"/>
          </p:nvPr>
        </p:nvSpPr>
        <p:spPr>
          <a:xfrm>
            <a:off x="209016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34" name="Google Shape;34;p94"/>
          <p:cNvSpPr txBox="1"/>
          <p:nvPr>
            <p:ph idx="2" type="body"/>
          </p:nvPr>
        </p:nvSpPr>
        <p:spPr>
          <a:xfrm>
            <a:off x="619524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35" name="Google Shape;35;p94"/>
          <p:cNvSpPr txBox="1"/>
          <p:nvPr>
            <p:ph idx="3" type="body"/>
          </p:nvPr>
        </p:nvSpPr>
        <p:spPr>
          <a:xfrm>
            <a:off x="619524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36" name="Shape 36"/>
        <p:cNvGrpSpPr/>
        <p:nvPr/>
      </p:nvGrpSpPr>
      <p:grpSpPr>
        <a:xfrm>
          <a:off x="0" y="0"/>
          <a:ext cx="0" cy="0"/>
          <a:chOff x="0" y="0"/>
          <a:chExt cx="0" cy="0"/>
        </a:xfrm>
      </p:grpSpPr>
      <p:sp>
        <p:nvSpPr>
          <p:cNvPr id="37" name="Google Shape;37;p95"/>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95"/>
          <p:cNvSpPr txBox="1"/>
          <p:nvPr>
            <p:ph idx="1" type="body"/>
          </p:nvPr>
        </p:nvSpPr>
        <p:spPr>
          <a:xfrm>
            <a:off x="209016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39" name="Google Shape;39;p95"/>
          <p:cNvSpPr txBox="1"/>
          <p:nvPr>
            <p:ph idx="2" type="body"/>
          </p:nvPr>
        </p:nvSpPr>
        <p:spPr>
          <a:xfrm>
            <a:off x="619524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40" name="Google Shape;40;p95"/>
          <p:cNvSpPr txBox="1"/>
          <p:nvPr>
            <p:ph idx="3" type="body"/>
          </p:nvPr>
        </p:nvSpPr>
        <p:spPr>
          <a:xfrm>
            <a:off x="2090160" y="1267920"/>
            <a:ext cx="80114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4" Type="http://schemas.openxmlformats.org/officeDocument/2006/relationships/theme" Target="../theme/theme1.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image" Target="../media/image11.png"/><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3.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36"/>
          <p:cNvSpPr/>
          <p:nvPr/>
        </p:nvSpPr>
        <p:spPr>
          <a:xfrm>
            <a:off x="11474280" y="6205680"/>
            <a:ext cx="286920" cy="288720"/>
          </a:xfrm>
          <a:prstGeom prst="ellipse">
            <a:avLst/>
          </a:prstGeom>
          <a:gradFill>
            <a:gsLst>
              <a:gs pos="0">
                <a:srgbClr val="46B7B7"/>
              </a:gs>
              <a:gs pos="2000">
                <a:srgbClr val="46B7B7"/>
              </a:gs>
              <a:gs pos="100000">
                <a:srgbClr val="7EC5B9"/>
              </a:gs>
            </a:gsLst>
            <a:lin ang="300000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 name="Google Shape;7;p36"/>
          <p:cNvSpPr/>
          <p:nvPr/>
        </p:nvSpPr>
        <p:spPr>
          <a:xfrm>
            <a:off x="11285640" y="6226200"/>
            <a:ext cx="664920" cy="241920"/>
          </a:xfrm>
          <a:prstGeom prst="rect">
            <a:avLst/>
          </a:prstGeom>
          <a:noFill/>
          <a:ln>
            <a:noFill/>
          </a:ln>
        </p:spPr>
        <p:txBody>
          <a:bodyPr anchorCtr="0" anchor="t" bIns="45000" lIns="90000" spcFirstLastPara="1" rIns="90000" wrap="square" tIns="45000">
            <a:spAutoFit/>
          </a:bodyPr>
          <a:lstStyle/>
          <a:p>
            <a:pPr indent="0" lvl="0" marL="0" marR="0" rtl="0" algn="ctr">
              <a:lnSpc>
                <a:spcPct val="100000"/>
              </a:lnSpc>
              <a:spcBef>
                <a:spcPts val="0"/>
              </a:spcBef>
              <a:spcAft>
                <a:spcPts val="0"/>
              </a:spcAft>
              <a:buClr>
                <a:srgbClr val="FFFFFF"/>
              </a:buClr>
              <a:buSzPts val="1000"/>
              <a:buFont typeface="Open Sans"/>
              <a:buNone/>
            </a:pPr>
            <a:fld id="{00000000-1234-1234-1234-123412341234}" type="slidenum">
              <a:rPr b="1" i="0" lang="en-US" sz="1000" u="none" cap="none" strike="noStrike">
                <a:solidFill>
                  <a:srgbClr val="FFFFFF"/>
                </a:solidFill>
                <a:latin typeface="Open Sans"/>
                <a:ea typeface="Open Sans"/>
                <a:cs typeface="Open Sans"/>
                <a:sym typeface="Open Sans"/>
              </a:rPr>
              <a:t>‹#›</a:t>
            </a:fld>
            <a:endParaRPr b="0" i="0" sz="1000" u="none" cap="none" strike="noStrike">
              <a:solidFill>
                <a:srgbClr val="000000"/>
              </a:solidFill>
              <a:latin typeface="Arial"/>
              <a:ea typeface="Arial"/>
              <a:cs typeface="Arial"/>
              <a:sym typeface="Arial"/>
            </a:endParaRPr>
          </a:p>
        </p:txBody>
      </p:sp>
      <p:pic>
        <p:nvPicPr>
          <p:cNvPr descr="A logo of a person's face with a tree and birds&#10;&#10;Description automatically generated" id="8" name="Google Shape;8;p36"/>
          <p:cNvPicPr preferRelativeResize="0"/>
          <p:nvPr/>
        </p:nvPicPr>
        <p:blipFill rotWithShape="1">
          <a:blip r:embed="rId1">
            <a:alphaModFix/>
          </a:blip>
          <a:srcRect b="0" l="0" r="0" t="0"/>
          <a:stretch/>
        </p:blipFill>
        <p:spPr>
          <a:xfrm>
            <a:off x="117360" y="25560"/>
            <a:ext cx="1441080" cy="901440"/>
          </a:xfrm>
          <a:prstGeom prst="rect">
            <a:avLst/>
          </a:prstGeom>
          <a:noFill/>
          <a:ln>
            <a:noFill/>
          </a:ln>
        </p:spPr>
      </p:pic>
      <p:sp>
        <p:nvSpPr>
          <p:cNvPr id="9" name="Google Shape;9;p36"/>
          <p:cNvSpPr txBox="1"/>
          <p:nvPr>
            <p:ph idx="1" type="body"/>
          </p:nvPr>
        </p:nvSpPr>
        <p:spPr>
          <a:xfrm>
            <a:off x="0" y="0"/>
            <a:ext cx="12191760" cy="6857640"/>
          </a:xfrm>
          <a:prstGeom prst="rect">
            <a:avLst/>
          </a:prstGeom>
          <a:noFill/>
          <a:ln>
            <a:noFill/>
          </a:ln>
        </p:spPr>
        <p:txBody>
          <a:bodyPr anchorCtr="0" anchor="t" bIns="0" lIns="0" spcFirstLastPara="1" rIns="0" wrap="square" tIns="0">
            <a:norm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0" name="Google Shape;10;p36"/>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ransition spd="med">
    <p:fade/>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9" name="Shape 59"/>
        <p:cNvGrpSpPr/>
        <p:nvPr/>
      </p:nvGrpSpPr>
      <p:grpSpPr>
        <a:xfrm>
          <a:off x="0" y="0"/>
          <a:ext cx="0" cy="0"/>
          <a:chOff x="0" y="0"/>
          <a:chExt cx="0" cy="0"/>
        </a:xfrm>
      </p:grpSpPr>
      <p:sp>
        <p:nvSpPr>
          <p:cNvPr id="60" name="Google Shape;60;p50"/>
          <p:cNvSpPr/>
          <p:nvPr/>
        </p:nvSpPr>
        <p:spPr>
          <a:xfrm>
            <a:off x="11474280" y="6205680"/>
            <a:ext cx="286920" cy="288720"/>
          </a:xfrm>
          <a:prstGeom prst="ellipse">
            <a:avLst/>
          </a:prstGeom>
          <a:gradFill>
            <a:gsLst>
              <a:gs pos="0">
                <a:srgbClr val="46B7B7"/>
              </a:gs>
              <a:gs pos="2000">
                <a:srgbClr val="46B7B7"/>
              </a:gs>
              <a:gs pos="100000">
                <a:srgbClr val="7EC5B9"/>
              </a:gs>
            </a:gsLst>
            <a:lin ang="300000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 name="Google Shape;61;p50"/>
          <p:cNvSpPr/>
          <p:nvPr/>
        </p:nvSpPr>
        <p:spPr>
          <a:xfrm>
            <a:off x="11285640" y="6226200"/>
            <a:ext cx="664920" cy="241920"/>
          </a:xfrm>
          <a:prstGeom prst="rect">
            <a:avLst/>
          </a:prstGeom>
          <a:noFill/>
          <a:ln>
            <a:noFill/>
          </a:ln>
        </p:spPr>
        <p:txBody>
          <a:bodyPr anchorCtr="0" anchor="t" bIns="45000" lIns="90000" spcFirstLastPara="1" rIns="90000" wrap="square" tIns="45000">
            <a:spAutoFit/>
          </a:bodyPr>
          <a:lstStyle/>
          <a:p>
            <a:pPr indent="0" lvl="0" marL="0" marR="0" rtl="0" algn="ctr">
              <a:lnSpc>
                <a:spcPct val="100000"/>
              </a:lnSpc>
              <a:spcBef>
                <a:spcPts val="0"/>
              </a:spcBef>
              <a:spcAft>
                <a:spcPts val="0"/>
              </a:spcAft>
              <a:buClr>
                <a:srgbClr val="FFFFFF"/>
              </a:buClr>
              <a:buSzPts val="1000"/>
              <a:buFont typeface="Open Sans"/>
              <a:buNone/>
            </a:pPr>
            <a:fld id="{00000000-1234-1234-1234-123412341234}" type="slidenum">
              <a:rPr b="1" i="0" lang="en-US" sz="1000" u="none" cap="none" strike="noStrike">
                <a:solidFill>
                  <a:srgbClr val="FFFFFF"/>
                </a:solidFill>
                <a:latin typeface="Open Sans"/>
                <a:ea typeface="Open Sans"/>
                <a:cs typeface="Open Sans"/>
                <a:sym typeface="Open Sans"/>
              </a:rPr>
              <a:t>‹#›</a:t>
            </a:fld>
            <a:endParaRPr b="0" i="0" sz="1000" u="none" cap="none" strike="noStrike">
              <a:solidFill>
                <a:srgbClr val="000000"/>
              </a:solidFill>
              <a:latin typeface="Arial"/>
              <a:ea typeface="Arial"/>
              <a:cs typeface="Arial"/>
              <a:sym typeface="Arial"/>
            </a:endParaRPr>
          </a:p>
        </p:txBody>
      </p:sp>
      <p:pic>
        <p:nvPicPr>
          <p:cNvPr descr="A logo of a person's face with a tree and birds&#10;&#10;Description automatically generated" id="62" name="Google Shape;62;p50"/>
          <p:cNvPicPr preferRelativeResize="0"/>
          <p:nvPr/>
        </p:nvPicPr>
        <p:blipFill rotWithShape="1">
          <a:blip r:embed="rId1">
            <a:alphaModFix/>
          </a:blip>
          <a:srcRect b="0" l="0" r="0" t="0"/>
          <a:stretch/>
        </p:blipFill>
        <p:spPr>
          <a:xfrm>
            <a:off x="117360" y="25560"/>
            <a:ext cx="1441080" cy="901440"/>
          </a:xfrm>
          <a:prstGeom prst="rect">
            <a:avLst/>
          </a:prstGeom>
          <a:noFill/>
          <a:ln>
            <a:noFill/>
          </a:ln>
        </p:spPr>
      </p:pic>
      <p:sp>
        <p:nvSpPr>
          <p:cNvPr id="63" name="Google Shape;63;p50"/>
          <p:cNvSpPr txBox="1"/>
          <p:nvPr>
            <p:ph idx="1" type="body"/>
          </p:nvPr>
        </p:nvSpPr>
        <p:spPr>
          <a:xfrm>
            <a:off x="2090160" y="641160"/>
            <a:ext cx="8011440" cy="119988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4" name="Google Shape;64;p50"/>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ransition spd="med">
    <p:fade/>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10.png"/><Relationship Id="rId5" Type="http://schemas.openxmlformats.org/officeDocument/2006/relationships/image" Target="../media/image3.jpg"/><Relationship Id="rId6"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5.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comments" Target="../comments/comment2.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6.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1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17.jpg"/><Relationship Id="rId4" Type="http://schemas.openxmlformats.org/officeDocument/2006/relationships/image" Target="../media/image13.jpg"/><Relationship Id="rId5" Type="http://schemas.openxmlformats.org/officeDocument/2006/relationships/image" Target="../media/image16.jpg"/><Relationship Id="rId6" Type="http://schemas.openxmlformats.org/officeDocument/2006/relationships/image" Target="../media/image23.jpg"/><Relationship Id="rId7" Type="http://schemas.openxmlformats.org/officeDocument/2006/relationships/image" Target="../media/image15.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2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comments" Target="../comments/commen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1" Type="http://schemas.openxmlformats.org/officeDocument/2006/relationships/hyperlink" Target="https://inimareng.ee/en/5-1-climate-concern-as-a-mediator-in-peoples-relationship-with-the-environment/" TargetMode="External"/><Relationship Id="rId10" Type="http://schemas.openxmlformats.org/officeDocument/2006/relationships/hyperlink" Target="https://inimareng.ee/en/5-1-climate-concern-as-a-mediator-in-peoples-relationship-with-the-environment/" TargetMode="External"/><Relationship Id="rId13" Type="http://schemas.openxmlformats.org/officeDocument/2006/relationships/hyperlink" Target="https://pubmed.ncbi.nlm.nih.gov/34895496/" TargetMode="External"/><Relationship Id="rId12" Type="http://schemas.openxmlformats.org/officeDocument/2006/relationships/hyperlink" Target="https://inimareng.ee/en/5-1-climate-concern-as-a-mediator-in-peoples-relationship-with-the-environment/" TargetMode="External"/><Relationship Id="rId1" Type="http://schemas.openxmlformats.org/officeDocument/2006/relationships/slideLayout" Target="../slideLayouts/slideLayout13.xml"/><Relationship Id="rId2" Type="http://schemas.openxmlformats.org/officeDocument/2006/relationships/notesSlide" Target="../notesSlides/notesSlide43.xml"/><Relationship Id="rId3" Type="http://schemas.openxmlformats.org/officeDocument/2006/relationships/image" Target="../media/image18.png"/><Relationship Id="rId4" Type="http://schemas.openxmlformats.org/officeDocument/2006/relationships/hyperlink" Target="http://creativecommons.org/licenses/by/4.0/" TargetMode="External"/><Relationship Id="rId9" Type="http://schemas.openxmlformats.org/officeDocument/2006/relationships/hyperlink" Target="https://doi.org/10.3389/fpsyg.2024.1341921" TargetMode="External"/><Relationship Id="rId14" Type="http://schemas.openxmlformats.org/officeDocument/2006/relationships/hyperlink" Target="https://mieli.fi/wp-content/uploads/2021/12/mieli_climate_anxiety_30_10_2019.pdf" TargetMode="External"/><Relationship Id="rId5" Type="http://schemas.openxmlformats.org/officeDocument/2006/relationships/image" Target="../media/image25.png"/><Relationship Id="rId6" Type="http://schemas.openxmlformats.org/officeDocument/2006/relationships/image" Target="../media/image3.jpg"/><Relationship Id="rId7" Type="http://schemas.openxmlformats.org/officeDocument/2006/relationships/image" Target="../media/image24.png"/><Relationship Id="rId8" Type="http://schemas.openxmlformats.org/officeDocument/2006/relationships/hyperlink" Target="https://doi.org/10.3390/su12197836"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comments" Target="../comments/commen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797C"/>
        </a:solidFill>
      </p:bgPr>
    </p:bg>
    <p:spTree>
      <p:nvGrpSpPr>
        <p:cNvPr id="116" name="Shape 116"/>
        <p:cNvGrpSpPr/>
        <p:nvPr/>
      </p:nvGrpSpPr>
      <p:grpSpPr>
        <a:xfrm>
          <a:off x="0" y="0"/>
          <a:ext cx="0" cy="0"/>
          <a:chOff x="0" y="0"/>
          <a:chExt cx="0" cy="0"/>
        </a:xfrm>
      </p:grpSpPr>
      <p:sp>
        <p:nvSpPr>
          <p:cNvPr id="117" name="Google Shape;117;p1"/>
          <p:cNvSpPr/>
          <p:nvPr/>
        </p:nvSpPr>
        <p:spPr>
          <a:xfrm>
            <a:off x="0" y="0"/>
            <a:ext cx="12191760" cy="685764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A logo for a mental health company&#10;&#10;Description automatically generated" id="118" name="Google Shape;118;p1"/>
          <p:cNvPicPr preferRelativeResize="0"/>
          <p:nvPr/>
        </p:nvPicPr>
        <p:blipFill rotWithShape="1">
          <a:blip r:embed="rId3">
            <a:alphaModFix/>
          </a:blip>
          <a:srcRect b="0" l="0" r="0" t="0"/>
          <a:stretch/>
        </p:blipFill>
        <p:spPr>
          <a:xfrm>
            <a:off x="7168501" y="1334788"/>
            <a:ext cx="4648526" cy="3883274"/>
          </a:xfrm>
          <a:prstGeom prst="rect">
            <a:avLst/>
          </a:prstGeom>
          <a:noFill/>
          <a:ln>
            <a:noFill/>
          </a:ln>
        </p:spPr>
      </p:pic>
      <p:sp>
        <p:nvSpPr>
          <p:cNvPr id="119" name="Google Shape;119;p1"/>
          <p:cNvSpPr/>
          <p:nvPr/>
        </p:nvSpPr>
        <p:spPr>
          <a:xfrm>
            <a:off x="0" y="6087960"/>
            <a:ext cx="12191760" cy="76968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20" name="Google Shape;120;p1"/>
          <p:cNvPicPr preferRelativeResize="0"/>
          <p:nvPr/>
        </p:nvPicPr>
        <p:blipFill rotWithShape="1">
          <a:blip r:embed="rId4">
            <a:alphaModFix/>
          </a:blip>
          <a:srcRect b="0" l="0" r="0" t="0"/>
          <a:stretch/>
        </p:blipFill>
        <p:spPr>
          <a:xfrm>
            <a:off x="0" y="6087960"/>
            <a:ext cx="8760960" cy="788760"/>
          </a:xfrm>
          <a:prstGeom prst="rect">
            <a:avLst/>
          </a:prstGeom>
          <a:noFill/>
          <a:ln>
            <a:noFill/>
          </a:ln>
        </p:spPr>
      </p:pic>
      <p:pic>
        <p:nvPicPr>
          <p:cNvPr descr="Blue text on a white background&#10;&#10;Description automatically generated with medium confidence" id="121" name="Google Shape;121;p1"/>
          <p:cNvPicPr preferRelativeResize="0"/>
          <p:nvPr/>
        </p:nvPicPr>
        <p:blipFill rotWithShape="1">
          <a:blip r:embed="rId5">
            <a:alphaModFix/>
          </a:blip>
          <a:srcRect b="0" l="0" r="0" t="0"/>
          <a:stretch/>
        </p:blipFill>
        <p:spPr>
          <a:xfrm>
            <a:off x="9712440" y="6222600"/>
            <a:ext cx="2479320" cy="518760"/>
          </a:xfrm>
          <a:prstGeom prst="rect">
            <a:avLst/>
          </a:prstGeom>
          <a:noFill/>
          <a:ln>
            <a:noFill/>
          </a:ln>
        </p:spPr>
      </p:pic>
      <p:cxnSp>
        <p:nvCxnSpPr>
          <p:cNvPr id="122" name="Google Shape;122;p1"/>
          <p:cNvCxnSpPr/>
          <p:nvPr/>
        </p:nvCxnSpPr>
        <p:spPr>
          <a:xfrm>
            <a:off x="9021240" y="6271920"/>
            <a:ext cx="360" cy="460080"/>
          </a:xfrm>
          <a:prstGeom prst="straightConnector1">
            <a:avLst/>
          </a:prstGeom>
          <a:noFill/>
          <a:ln cap="flat" cmpd="sng" w="19075">
            <a:solidFill>
              <a:srgbClr val="32797C"/>
            </a:solidFill>
            <a:prstDash val="solid"/>
            <a:miter lim="8000"/>
            <a:headEnd len="sm" w="sm" type="none"/>
            <a:tailEnd len="sm" w="sm" type="none"/>
          </a:ln>
        </p:spPr>
      </p:cxnSp>
      <p:sp>
        <p:nvSpPr>
          <p:cNvPr id="123" name="Google Shape;123;p1"/>
          <p:cNvSpPr/>
          <p:nvPr/>
        </p:nvSpPr>
        <p:spPr>
          <a:xfrm>
            <a:off x="7058025" y="0"/>
            <a:ext cx="5133900" cy="61437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4" name="Google Shape;124;p1"/>
          <p:cNvSpPr txBox="1"/>
          <p:nvPr/>
        </p:nvSpPr>
        <p:spPr>
          <a:xfrm>
            <a:off x="438150" y="295275"/>
            <a:ext cx="6380100" cy="2381400"/>
          </a:xfrm>
          <a:prstGeom prst="rect">
            <a:avLst/>
          </a:prstGeom>
          <a:noFill/>
          <a:ln>
            <a:noFill/>
          </a:ln>
        </p:spPr>
        <p:txBody>
          <a:bodyPr anchorCtr="0" anchor="t" bIns="91425" lIns="91425" spcFirstLastPara="1" rIns="91425" wrap="square" tIns="91425">
            <a:noAutofit/>
          </a:bodyPr>
          <a:lstStyle/>
          <a:p>
            <a:pPr indent="0" lvl="0" marL="0" marR="0" rtl="0" algn="l">
              <a:lnSpc>
                <a:spcPct val="85000"/>
              </a:lnSpc>
              <a:spcBef>
                <a:spcPts val="0"/>
              </a:spcBef>
              <a:spcAft>
                <a:spcPts val="0"/>
              </a:spcAft>
              <a:buClr>
                <a:srgbClr val="000000"/>
              </a:buClr>
              <a:buSzPts val="5500"/>
              <a:buFont typeface="Arial"/>
              <a:buNone/>
            </a:pPr>
            <a:r>
              <a:rPr b="1" lang="en-US" sz="5500">
                <a:solidFill>
                  <a:schemeClr val="lt1"/>
                </a:solidFill>
                <a:latin typeface="Calibri"/>
                <a:ea typeface="Calibri"/>
                <a:cs typeface="Calibri"/>
                <a:sym typeface="Calibri"/>
              </a:rPr>
              <a:t>Kuidas toetada noori kliimaärevuses?</a:t>
            </a:r>
            <a:endParaRPr b="0" i="0" sz="3000" u="none" cap="none" strike="noStrike">
              <a:solidFill>
                <a:schemeClr val="lt1"/>
              </a:solidFill>
              <a:latin typeface="Work Sans Medium"/>
              <a:ea typeface="Work Sans Medium"/>
              <a:cs typeface="Work Sans Medium"/>
              <a:sym typeface="Work Sans Medium"/>
            </a:endParaRPr>
          </a:p>
        </p:txBody>
      </p:sp>
      <p:grpSp>
        <p:nvGrpSpPr>
          <p:cNvPr id="125" name="Google Shape;125;p1"/>
          <p:cNvGrpSpPr/>
          <p:nvPr/>
        </p:nvGrpSpPr>
        <p:grpSpPr>
          <a:xfrm>
            <a:off x="1" y="2145510"/>
            <a:ext cx="4340914" cy="1282800"/>
            <a:chOff x="-470464" y="3216050"/>
            <a:chExt cx="4340914" cy="1282800"/>
          </a:xfrm>
        </p:grpSpPr>
        <p:sp>
          <p:nvSpPr>
            <p:cNvPr id="126" name="Google Shape;126;p1"/>
            <p:cNvSpPr/>
            <p:nvPr/>
          </p:nvSpPr>
          <p:spPr>
            <a:xfrm>
              <a:off x="2587650" y="3216050"/>
              <a:ext cx="1282800" cy="1282800"/>
            </a:xfrm>
            <a:prstGeom prst="flowChartDelay">
              <a:avLst/>
            </a:prstGeom>
            <a:solidFill>
              <a:srgbClr val="A5C59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7" name="Google Shape;127;p1"/>
            <p:cNvSpPr/>
            <p:nvPr/>
          </p:nvSpPr>
          <p:spPr>
            <a:xfrm>
              <a:off x="-470464" y="3216050"/>
              <a:ext cx="3080100" cy="1282800"/>
            </a:xfrm>
            <a:prstGeom prst="rect">
              <a:avLst/>
            </a:prstGeom>
            <a:solidFill>
              <a:srgbClr val="A5C59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28" name="Google Shape;128;p1"/>
          <p:cNvSpPr txBox="1"/>
          <p:nvPr/>
        </p:nvSpPr>
        <p:spPr>
          <a:xfrm>
            <a:off x="457200" y="2486760"/>
            <a:ext cx="3681600" cy="6003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3000"/>
              <a:buFont typeface="Arial"/>
              <a:buNone/>
            </a:pPr>
            <a:r>
              <a:rPr lang="en-US" sz="3000">
                <a:solidFill>
                  <a:schemeClr val="dk1"/>
                </a:solidFill>
                <a:latin typeface="Work Sans Medium"/>
                <a:ea typeface="Work Sans Medium"/>
                <a:cs typeface="Work Sans Medium"/>
                <a:sym typeface="Work Sans Medium"/>
              </a:rPr>
              <a:t>Esimene sessioon </a:t>
            </a:r>
            <a:endParaRPr b="0" i="0" sz="3000" u="none" cap="none" strike="noStrike">
              <a:solidFill>
                <a:schemeClr val="dk1"/>
              </a:solidFill>
              <a:latin typeface="Work Sans Medium"/>
              <a:ea typeface="Work Sans Medium"/>
              <a:cs typeface="Work Sans Medium"/>
              <a:sym typeface="Work Sans Medium"/>
            </a:endParaRPr>
          </a:p>
        </p:txBody>
      </p:sp>
      <p:sp>
        <p:nvSpPr>
          <p:cNvPr id="129" name="Google Shape;129;p1"/>
          <p:cNvSpPr txBox="1"/>
          <p:nvPr/>
        </p:nvSpPr>
        <p:spPr>
          <a:xfrm>
            <a:off x="514350" y="4705350"/>
            <a:ext cx="5038800" cy="1000200"/>
          </a:xfrm>
          <a:prstGeom prst="rect">
            <a:avLst/>
          </a:prstGeom>
          <a:noFill/>
          <a:ln>
            <a:noFill/>
          </a:ln>
        </p:spPr>
        <p:txBody>
          <a:bodyPr anchorCtr="0" anchor="b" bIns="91425" lIns="91425" spcFirstLastPara="1" rIns="91425" wrap="square" tIns="91425">
            <a:noAutofit/>
          </a:bodyPr>
          <a:lstStyle/>
          <a:p>
            <a:pPr indent="0" lvl="0" marL="0" marR="0" rtl="0" algn="l">
              <a:lnSpc>
                <a:spcPct val="90000"/>
              </a:lnSpc>
              <a:spcBef>
                <a:spcPts val="0"/>
              </a:spcBef>
              <a:spcAft>
                <a:spcPts val="0"/>
              </a:spcAft>
              <a:buClr>
                <a:srgbClr val="000000"/>
              </a:buClr>
              <a:buSzPts val="2000"/>
              <a:buFont typeface="Arial"/>
              <a:buNone/>
            </a:pPr>
            <a:r>
              <a:rPr b="0" i="0" lang="en-US" sz="2000" u="none" cap="none" strike="noStrike">
                <a:solidFill>
                  <a:schemeClr val="lt1"/>
                </a:solidFill>
                <a:latin typeface="Work Sans Medium"/>
                <a:ea typeface="Work Sans Medium"/>
                <a:cs typeface="Work Sans Medium"/>
                <a:sym typeface="Work Sans Medium"/>
              </a:rPr>
              <a:t>Tallinn</a:t>
            </a:r>
            <a:endParaRPr b="0" i="0" sz="2000" u="none" cap="none" strike="noStrike">
              <a:solidFill>
                <a:schemeClr val="lt1"/>
              </a:solidFill>
              <a:latin typeface="Work Sans Medium"/>
              <a:ea typeface="Work Sans Medium"/>
              <a:cs typeface="Work Sans Medium"/>
              <a:sym typeface="Work Sans Medium"/>
            </a:endParaRPr>
          </a:p>
          <a:p>
            <a:pPr indent="0" lvl="0" marL="0" marR="0" rtl="0" algn="l">
              <a:lnSpc>
                <a:spcPct val="90000"/>
              </a:lnSpc>
              <a:spcBef>
                <a:spcPts val="0"/>
              </a:spcBef>
              <a:spcAft>
                <a:spcPts val="0"/>
              </a:spcAft>
              <a:buClr>
                <a:srgbClr val="000000"/>
              </a:buClr>
              <a:buSzPts val="2000"/>
              <a:buFont typeface="Arial"/>
              <a:buNone/>
            </a:pPr>
            <a:r>
              <a:rPr lang="en-US" sz="2000">
                <a:solidFill>
                  <a:schemeClr val="lt1"/>
                </a:solidFill>
                <a:latin typeface="Work Sans Medium"/>
                <a:ea typeface="Work Sans Medium"/>
                <a:cs typeface="Work Sans Medium"/>
                <a:sym typeface="Work Sans Medium"/>
              </a:rPr>
              <a:t>November </a:t>
            </a:r>
            <a:r>
              <a:rPr b="0" i="0" lang="en-US" sz="2000" u="none" cap="none" strike="noStrike">
                <a:solidFill>
                  <a:schemeClr val="lt1"/>
                </a:solidFill>
                <a:latin typeface="Work Sans Medium"/>
                <a:ea typeface="Work Sans Medium"/>
                <a:cs typeface="Work Sans Medium"/>
                <a:sym typeface="Work Sans Medium"/>
              </a:rPr>
              <a:t>2024</a:t>
            </a:r>
            <a:endParaRPr b="0" i="0" sz="2000" u="none" cap="none" strike="noStrike">
              <a:solidFill>
                <a:schemeClr val="lt1"/>
              </a:solidFill>
              <a:latin typeface="Work Sans Medium"/>
              <a:ea typeface="Work Sans Medium"/>
              <a:cs typeface="Work Sans Medium"/>
              <a:sym typeface="Work Sans Medium"/>
            </a:endParaRPr>
          </a:p>
        </p:txBody>
      </p:sp>
      <p:pic>
        <p:nvPicPr>
          <p:cNvPr id="130" name="Google Shape;130;p1"/>
          <p:cNvPicPr preferRelativeResize="0"/>
          <p:nvPr/>
        </p:nvPicPr>
        <p:blipFill rotWithShape="1">
          <a:blip r:embed="rId6">
            <a:alphaModFix/>
          </a:blip>
          <a:srcRect b="0" l="0" r="0" t="0"/>
          <a:stretch/>
        </p:blipFill>
        <p:spPr>
          <a:xfrm>
            <a:off x="7444325" y="1550150"/>
            <a:ext cx="4493914" cy="371924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797C"/>
        </a:solidFill>
      </p:bgPr>
    </p:bg>
    <p:spTree>
      <p:nvGrpSpPr>
        <p:cNvPr id="311" name="Shape 311"/>
        <p:cNvGrpSpPr/>
        <p:nvPr/>
      </p:nvGrpSpPr>
      <p:grpSpPr>
        <a:xfrm>
          <a:off x="0" y="0"/>
          <a:ext cx="0" cy="0"/>
          <a:chOff x="0" y="0"/>
          <a:chExt cx="0" cy="0"/>
        </a:xfrm>
      </p:grpSpPr>
      <p:sp>
        <p:nvSpPr>
          <p:cNvPr id="312" name="Google Shape;312;g2d3b5114961_0_311"/>
          <p:cNvSpPr/>
          <p:nvPr/>
        </p:nvSpPr>
        <p:spPr>
          <a:xfrm>
            <a:off x="0" y="0"/>
            <a:ext cx="12191700" cy="685770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A logo for a mental health company&#10;&#10;Description automatically generated" id="313" name="Google Shape;313;g2d3b5114961_0_311"/>
          <p:cNvPicPr preferRelativeResize="0"/>
          <p:nvPr/>
        </p:nvPicPr>
        <p:blipFill rotWithShape="1">
          <a:blip r:embed="rId3">
            <a:alphaModFix/>
          </a:blip>
          <a:srcRect b="0" l="0" r="0" t="0"/>
          <a:stretch/>
        </p:blipFill>
        <p:spPr>
          <a:xfrm>
            <a:off x="7168501" y="1334788"/>
            <a:ext cx="4648526" cy="3883274"/>
          </a:xfrm>
          <a:prstGeom prst="rect">
            <a:avLst/>
          </a:prstGeom>
          <a:noFill/>
          <a:ln>
            <a:noFill/>
          </a:ln>
        </p:spPr>
      </p:pic>
      <p:cxnSp>
        <p:nvCxnSpPr>
          <p:cNvPr id="314" name="Google Shape;314;g2d3b5114961_0_311"/>
          <p:cNvCxnSpPr/>
          <p:nvPr/>
        </p:nvCxnSpPr>
        <p:spPr>
          <a:xfrm>
            <a:off x="9021240" y="6271920"/>
            <a:ext cx="300" cy="460200"/>
          </a:xfrm>
          <a:prstGeom prst="straightConnector1">
            <a:avLst/>
          </a:prstGeom>
          <a:noFill/>
          <a:ln cap="flat" cmpd="sng" w="19075">
            <a:solidFill>
              <a:srgbClr val="32797C"/>
            </a:solidFill>
            <a:prstDash val="solid"/>
            <a:miter lim="8000"/>
            <a:headEnd len="sm" w="sm" type="none"/>
            <a:tailEnd len="sm" w="sm" type="none"/>
          </a:ln>
        </p:spPr>
      </p:cxnSp>
      <p:sp>
        <p:nvSpPr>
          <p:cNvPr id="315" name="Google Shape;315;g2d3b5114961_0_311"/>
          <p:cNvSpPr/>
          <p:nvPr/>
        </p:nvSpPr>
        <p:spPr>
          <a:xfrm>
            <a:off x="7058025" y="0"/>
            <a:ext cx="5133900" cy="68577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6" name="Google Shape;316;g2d3b5114961_0_311"/>
          <p:cNvSpPr txBox="1"/>
          <p:nvPr/>
        </p:nvSpPr>
        <p:spPr>
          <a:xfrm>
            <a:off x="438150" y="295275"/>
            <a:ext cx="5581800" cy="2381400"/>
          </a:xfrm>
          <a:prstGeom prst="rect">
            <a:avLst/>
          </a:prstGeom>
          <a:noFill/>
          <a:ln>
            <a:noFill/>
          </a:ln>
        </p:spPr>
        <p:txBody>
          <a:bodyPr anchorCtr="0" anchor="t" bIns="91425" lIns="91425" spcFirstLastPara="1" rIns="91425" wrap="square" tIns="91425">
            <a:noAutofit/>
          </a:bodyPr>
          <a:lstStyle/>
          <a:p>
            <a:pPr indent="0" lvl="0" marL="0" marR="0" rtl="0" algn="l">
              <a:lnSpc>
                <a:spcPct val="85000"/>
              </a:lnSpc>
              <a:spcBef>
                <a:spcPts val="0"/>
              </a:spcBef>
              <a:spcAft>
                <a:spcPts val="0"/>
              </a:spcAft>
              <a:buClr>
                <a:srgbClr val="000000"/>
              </a:buClr>
              <a:buSzPts val="5500"/>
              <a:buFont typeface="Arial"/>
              <a:buNone/>
            </a:pPr>
            <a:r>
              <a:rPr b="1" lang="en-US" sz="5500">
                <a:solidFill>
                  <a:schemeClr val="lt1"/>
                </a:solidFill>
                <a:latin typeface="Calibri"/>
                <a:ea typeface="Calibri"/>
                <a:cs typeface="Calibri"/>
                <a:sym typeface="Calibri"/>
              </a:rPr>
              <a:t>Kliimamuutused</a:t>
            </a:r>
            <a:r>
              <a:rPr b="1" i="0" lang="en-US" sz="5500" u="none" cap="none" strike="noStrike">
                <a:solidFill>
                  <a:schemeClr val="lt1"/>
                </a:solidFill>
                <a:latin typeface="Calibri"/>
                <a:ea typeface="Calibri"/>
                <a:cs typeface="Calibri"/>
                <a:sym typeface="Calibri"/>
              </a:rPr>
              <a:t> – </a:t>
            </a:r>
            <a:r>
              <a:rPr b="1" lang="en-US" sz="5500">
                <a:solidFill>
                  <a:schemeClr val="lt1"/>
                </a:solidFill>
                <a:latin typeface="Calibri"/>
                <a:ea typeface="Calibri"/>
                <a:cs typeface="Calibri"/>
                <a:sym typeface="Calibri"/>
              </a:rPr>
              <a:t>ülevaade</a:t>
            </a:r>
            <a:endParaRPr b="0" i="0" sz="3000" u="none" cap="none" strike="noStrike">
              <a:solidFill>
                <a:schemeClr val="lt1"/>
              </a:solidFill>
              <a:latin typeface="Work Sans Medium"/>
              <a:ea typeface="Work Sans Medium"/>
              <a:cs typeface="Work Sans Medium"/>
              <a:sym typeface="Work Sans Medium"/>
            </a:endParaRPr>
          </a:p>
        </p:txBody>
      </p:sp>
      <p:pic>
        <p:nvPicPr>
          <p:cNvPr id="317" name="Google Shape;317;g2d3b5114961_0_311"/>
          <p:cNvPicPr preferRelativeResize="0"/>
          <p:nvPr/>
        </p:nvPicPr>
        <p:blipFill rotWithShape="1">
          <a:blip r:embed="rId4">
            <a:alphaModFix/>
          </a:blip>
          <a:srcRect b="0" l="0" r="0" t="0"/>
          <a:stretch/>
        </p:blipFill>
        <p:spPr>
          <a:xfrm>
            <a:off x="7275840" y="1085162"/>
            <a:ext cx="4698274" cy="4687675"/>
          </a:xfrm>
          <a:prstGeom prst="rect">
            <a:avLst/>
          </a:prstGeom>
          <a:noFill/>
          <a:ln>
            <a:noFill/>
          </a:ln>
        </p:spPr>
      </p:pic>
      <p:sp>
        <p:nvSpPr>
          <p:cNvPr id="318" name="Google Shape;318;g2d3b5114961_0_311"/>
          <p:cNvSpPr txBox="1"/>
          <p:nvPr/>
        </p:nvSpPr>
        <p:spPr>
          <a:xfrm>
            <a:off x="514350" y="4274225"/>
            <a:ext cx="5994300" cy="1997700"/>
          </a:xfrm>
          <a:prstGeom prst="rect">
            <a:avLst/>
          </a:prstGeom>
          <a:noFill/>
          <a:ln>
            <a:noFill/>
          </a:ln>
        </p:spPr>
        <p:txBody>
          <a:bodyPr anchorCtr="0" anchor="b" bIns="91425" lIns="91425" spcFirstLastPara="1" rIns="91425" wrap="square" tIns="91425">
            <a:noAutofit/>
          </a:bodyPr>
          <a:lstStyle/>
          <a:p>
            <a:pPr indent="-355600" lvl="0" marL="457200" marR="0" rtl="0" algn="l">
              <a:lnSpc>
                <a:spcPct val="115000"/>
              </a:lnSpc>
              <a:spcBef>
                <a:spcPts val="0"/>
              </a:spcBef>
              <a:spcAft>
                <a:spcPts val="0"/>
              </a:spcAft>
              <a:buClr>
                <a:schemeClr val="lt1"/>
              </a:buClr>
              <a:buSzPts val="2000"/>
              <a:buFont typeface="Work Sans Medium"/>
              <a:buChar char="●"/>
            </a:pPr>
            <a:r>
              <a:rPr lang="en-US" sz="2000">
                <a:solidFill>
                  <a:schemeClr val="lt1"/>
                </a:solidFill>
                <a:latin typeface="Work Sans Medium"/>
                <a:ea typeface="Work Sans Medium"/>
                <a:cs typeface="Work Sans Medium"/>
                <a:sym typeface="Work Sans Medium"/>
              </a:rPr>
              <a:t>Mäletate kodust lugemist, mis teile saadeti</a:t>
            </a:r>
            <a:r>
              <a:rPr b="0" i="0" lang="en-US" sz="2000" u="none" cap="none" strike="noStrike">
                <a:solidFill>
                  <a:schemeClr val="lt1"/>
                </a:solidFill>
                <a:latin typeface="Work Sans Medium"/>
                <a:ea typeface="Work Sans Medium"/>
                <a:cs typeface="Work Sans Medium"/>
                <a:sym typeface="Work Sans Medium"/>
              </a:rPr>
              <a:t>?</a:t>
            </a:r>
            <a:endParaRPr b="0" i="0" sz="2000" u="none" cap="none" strike="noStrike">
              <a:solidFill>
                <a:schemeClr val="lt1"/>
              </a:solidFill>
              <a:latin typeface="Work Sans Medium"/>
              <a:ea typeface="Work Sans Medium"/>
              <a:cs typeface="Work Sans Medium"/>
              <a:sym typeface="Work Sans Medium"/>
            </a:endParaRPr>
          </a:p>
          <a:p>
            <a:pPr indent="-355600" lvl="0" marL="457200" marR="0" rtl="0" algn="l">
              <a:lnSpc>
                <a:spcPct val="115000"/>
              </a:lnSpc>
              <a:spcBef>
                <a:spcPts val="1000"/>
              </a:spcBef>
              <a:spcAft>
                <a:spcPts val="0"/>
              </a:spcAft>
              <a:buClr>
                <a:schemeClr val="lt1"/>
              </a:buClr>
              <a:buSzPts val="2000"/>
              <a:buFont typeface="Work Sans Medium"/>
              <a:buChar char="●"/>
            </a:pPr>
            <a:r>
              <a:rPr lang="en-US" sz="2000">
                <a:solidFill>
                  <a:schemeClr val="lt1"/>
                </a:solidFill>
                <a:latin typeface="Work Sans Medium"/>
                <a:ea typeface="Work Sans Medium"/>
                <a:cs typeface="Work Sans Medium"/>
                <a:sym typeface="Work Sans Medium"/>
              </a:rPr>
              <a:t>Ava </a:t>
            </a:r>
            <a:r>
              <a:rPr b="0" i="0" lang="en-US" sz="2000" u="none" cap="none" strike="noStrike">
                <a:solidFill>
                  <a:schemeClr val="lt1"/>
                </a:solidFill>
                <a:latin typeface="Work Sans Medium"/>
                <a:ea typeface="Work Sans Medium"/>
                <a:cs typeface="Work Sans Medium"/>
                <a:sym typeface="Work Sans Medium"/>
              </a:rPr>
              <a:t>www.mentimeter.com</a:t>
            </a:r>
            <a:endParaRPr b="0" i="0" sz="2000" u="none" cap="none" strike="noStrike">
              <a:solidFill>
                <a:schemeClr val="lt1"/>
              </a:solidFill>
              <a:latin typeface="Work Sans Medium"/>
              <a:ea typeface="Work Sans Medium"/>
              <a:cs typeface="Work Sans Medium"/>
              <a:sym typeface="Work Sans Medium"/>
            </a:endParaRPr>
          </a:p>
          <a:p>
            <a:pPr indent="-355600" lvl="0" marL="457200" marR="0" rtl="0" algn="l">
              <a:lnSpc>
                <a:spcPct val="115000"/>
              </a:lnSpc>
              <a:spcBef>
                <a:spcPts val="1000"/>
              </a:spcBef>
              <a:spcAft>
                <a:spcPts val="1000"/>
              </a:spcAft>
              <a:buClr>
                <a:schemeClr val="lt1"/>
              </a:buClr>
              <a:buSzPts val="2000"/>
              <a:buFont typeface="Work Sans"/>
              <a:buChar char="●"/>
            </a:pPr>
            <a:r>
              <a:rPr b="1" lang="en-US" sz="2000">
                <a:solidFill>
                  <a:schemeClr val="lt1"/>
                </a:solidFill>
                <a:latin typeface="Work Sans"/>
                <a:ea typeface="Work Sans"/>
                <a:cs typeface="Work Sans"/>
                <a:sym typeface="Work Sans"/>
              </a:rPr>
              <a:t>Pane kirja 3 olulisimat punkti, mille sa selle ülevaate lugemisest kaasa võtsid.  </a:t>
            </a:r>
            <a:endParaRPr b="1" i="0" sz="2000" u="none" cap="none" strike="noStrike">
              <a:solidFill>
                <a:schemeClr val="lt1"/>
              </a:solidFill>
              <a:latin typeface="Work Sans"/>
              <a:ea typeface="Work Sans"/>
              <a:cs typeface="Work Sans"/>
              <a:sym typeface="Work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797C"/>
        </a:solidFill>
      </p:bgPr>
    </p:bg>
    <p:spTree>
      <p:nvGrpSpPr>
        <p:cNvPr id="322" name="Shape 322"/>
        <p:cNvGrpSpPr/>
        <p:nvPr/>
      </p:nvGrpSpPr>
      <p:grpSpPr>
        <a:xfrm>
          <a:off x="0" y="0"/>
          <a:ext cx="0" cy="0"/>
          <a:chOff x="0" y="0"/>
          <a:chExt cx="0" cy="0"/>
        </a:xfrm>
      </p:grpSpPr>
      <p:sp>
        <p:nvSpPr>
          <p:cNvPr id="323" name="Google Shape;323;g2d3b5114961_0_329"/>
          <p:cNvSpPr/>
          <p:nvPr/>
        </p:nvSpPr>
        <p:spPr>
          <a:xfrm>
            <a:off x="0" y="0"/>
            <a:ext cx="12191700" cy="685770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A logo for a mental health company&#10;&#10;Description automatically generated" id="324" name="Google Shape;324;g2d3b5114961_0_329"/>
          <p:cNvPicPr preferRelativeResize="0"/>
          <p:nvPr/>
        </p:nvPicPr>
        <p:blipFill rotWithShape="1">
          <a:blip r:embed="rId3">
            <a:alphaModFix/>
          </a:blip>
          <a:srcRect b="0" l="0" r="0" t="0"/>
          <a:stretch/>
        </p:blipFill>
        <p:spPr>
          <a:xfrm>
            <a:off x="7168501" y="1334788"/>
            <a:ext cx="4648526" cy="3883274"/>
          </a:xfrm>
          <a:prstGeom prst="rect">
            <a:avLst/>
          </a:prstGeom>
          <a:noFill/>
          <a:ln>
            <a:noFill/>
          </a:ln>
        </p:spPr>
      </p:pic>
      <p:cxnSp>
        <p:nvCxnSpPr>
          <p:cNvPr id="325" name="Google Shape;325;g2d3b5114961_0_329"/>
          <p:cNvCxnSpPr/>
          <p:nvPr/>
        </p:nvCxnSpPr>
        <p:spPr>
          <a:xfrm>
            <a:off x="9021240" y="6271920"/>
            <a:ext cx="300" cy="460200"/>
          </a:xfrm>
          <a:prstGeom prst="straightConnector1">
            <a:avLst/>
          </a:prstGeom>
          <a:noFill/>
          <a:ln cap="flat" cmpd="sng" w="19075">
            <a:solidFill>
              <a:srgbClr val="32797C"/>
            </a:solidFill>
            <a:prstDash val="solid"/>
            <a:miter lim="8000"/>
            <a:headEnd len="sm" w="sm" type="none"/>
            <a:tailEnd len="sm" w="sm" type="none"/>
          </a:ln>
        </p:spPr>
      </p:cxnSp>
      <p:sp>
        <p:nvSpPr>
          <p:cNvPr id="326" name="Google Shape;326;g2d3b5114961_0_329"/>
          <p:cNvSpPr/>
          <p:nvPr/>
        </p:nvSpPr>
        <p:spPr>
          <a:xfrm>
            <a:off x="7058025" y="0"/>
            <a:ext cx="5133900" cy="68577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7" name="Google Shape;327;g2d3b5114961_0_329"/>
          <p:cNvSpPr txBox="1"/>
          <p:nvPr/>
        </p:nvSpPr>
        <p:spPr>
          <a:xfrm>
            <a:off x="438150" y="295275"/>
            <a:ext cx="5581800" cy="2381400"/>
          </a:xfrm>
          <a:prstGeom prst="rect">
            <a:avLst/>
          </a:prstGeom>
          <a:noFill/>
          <a:ln>
            <a:noFill/>
          </a:ln>
        </p:spPr>
        <p:txBody>
          <a:bodyPr anchorCtr="0" anchor="t" bIns="91425" lIns="91425" spcFirstLastPara="1" rIns="91425" wrap="square" tIns="91425">
            <a:noAutofit/>
          </a:bodyPr>
          <a:lstStyle/>
          <a:p>
            <a:pPr indent="0" lvl="0" marL="0" marR="0" rtl="0" algn="l">
              <a:lnSpc>
                <a:spcPct val="85000"/>
              </a:lnSpc>
              <a:spcBef>
                <a:spcPts val="0"/>
              </a:spcBef>
              <a:spcAft>
                <a:spcPts val="0"/>
              </a:spcAft>
              <a:buClr>
                <a:srgbClr val="000000"/>
              </a:buClr>
              <a:buSzPts val="5500"/>
              <a:buFont typeface="Arial"/>
              <a:buNone/>
            </a:pPr>
            <a:r>
              <a:rPr b="1" lang="en-US" sz="5500">
                <a:solidFill>
                  <a:schemeClr val="lt1"/>
                </a:solidFill>
                <a:latin typeface="Calibri"/>
                <a:ea typeface="Calibri"/>
                <a:cs typeface="Calibri"/>
                <a:sym typeface="Calibri"/>
              </a:rPr>
              <a:t>Mida peaksime teadma kliima-</a:t>
            </a:r>
            <a:br>
              <a:rPr b="1" lang="en-US" sz="5500">
                <a:solidFill>
                  <a:schemeClr val="lt1"/>
                </a:solidFill>
                <a:latin typeface="Calibri"/>
                <a:ea typeface="Calibri"/>
                <a:cs typeface="Calibri"/>
                <a:sym typeface="Calibri"/>
              </a:rPr>
            </a:br>
            <a:r>
              <a:rPr b="1" lang="en-US" sz="5500">
                <a:solidFill>
                  <a:schemeClr val="lt1"/>
                </a:solidFill>
                <a:latin typeface="Calibri"/>
                <a:ea typeface="Calibri"/>
                <a:cs typeface="Calibri"/>
                <a:sym typeface="Calibri"/>
              </a:rPr>
              <a:t>ärevusest</a:t>
            </a:r>
            <a:endParaRPr b="0" i="0" sz="3000" u="none" cap="none" strike="noStrike">
              <a:solidFill>
                <a:schemeClr val="lt1"/>
              </a:solidFill>
              <a:latin typeface="Work Sans Medium"/>
              <a:ea typeface="Work Sans Medium"/>
              <a:cs typeface="Work Sans Medium"/>
              <a:sym typeface="Work Sans Medium"/>
            </a:endParaRPr>
          </a:p>
        </p:txBody>
      </p:sp>
      <p:sp>
        <p:nvSpPr>
          <p:cNvPr id="328" name="Google Shape;328;g2d3b5114961_0_329"/>
          <p:cNvSpPr/>
          <p:nvPr/>
        </p:nvSpPr>
        <p:spPr>
          <a:xfrm rot="435927">
            <a:off x="10738367" y="484923"/>
            <a:ext cx="1203952" cy="690893"/>
          </a:xfrm>
          <a:custGeom>
            <a:rect b="b" l="l" r="r" t="t"/>
            <a:pathLst>
              <a:path extrusionOk="0" h="1092184" w="1903243">
                <a:moveTo>
                  <a:pt x="1073603" y="0"/>
                </a:moveTo>
                <a:cubicBezTo>
                  <a:pt x="1204918" y="0"/>
                  <a:pt x="1317585" y="79589"/>
                  <a:pt x="1365712" y="193016"/>
                </a:cubicBezTo>
                <a:lnTo>
                  <a:pt x="1367597" y="199069"/>
                </a:lnTo>
                <a:lnTo>
                  <a:pt x="1395456" y="185995"/>
                </a:lnTo>
                <a:cubicBezTo>
                  <a:pt x="1439185" y="170003"/>
                  <a:pt x="1487263" y="161160"/>
                  <a:pt x="1537730" y="161160"/>
                </a:cubicBezTo>
                <a:cubicBezTo>
                  <a:pt x="1739597" y="161160"/>
                  <a:pt x="1903243" y="302651"/>
                  <a:pt x="1903243" y="477189"/>
                </a:cubicBezTo>
                <a:cubicBezTo>
                  <a:pt x="1903243" y="651727"/>
                  <a:pt x="1739597" y="793218"/>
                  <a:pt x="1537730" y="793218"/>
                </a:cubicBezTo>
                <a:cubicBezTo>
                  <a:pt x="1512497" y="793218"/>
                  <a:pt x="1487860" y="791007"/>
                  <a:pt x="1464066" y="786797"/>
                </a:cubicBezTo>
                <a:lnTo>
                  <a:pt x="1400063" y="769619"/>
                </a:lnTo>
                <a:lnTo>
                  <a:pt x="1400825" y="776155"/>
                </a:lnTo>
                <a:cubicBezTo>
                  <a:pt x="1400825" y="950693"/>
                  <a:pt x="1237179" y="1092184"/>
                  <a:pt x="1035312" y="1092184"/>
                </a:cubicBezTo>
                <a:cubicBezTo>
                  <a:pt x="934379" y="1092184"/>
                  <a:pt x="843001" y="1056811"/>
                  <a:pt x="776856" y="999621"/>
                </a:cubicBezTo>
                <a:lnTo>
                  <a:pt x="732678" y="953327"/>
                </a:lnTo>
                <a:lnTo>
                  <a:pt x="636134" y="948405"/>
                </a:lnTo>
                <a:lnTo>
                  <a:pt x="623969" y="961152"/>
                </a:lnTo>
                <a:cubicBezTo>
                  <a:pt x="557825" y="1018342"/>
                  <a:pt x="466446" y="1053715"/>
                  <a:pt x="365513" y="1053715"/>
                </a:cubicBezTo>
                <a:cubicBezTo>
                  <a:pt x="163646" y="1053715"/>
                  <a:pt x="0" y="912224"/>
                  <a:pt x="0" y="737686"/>
                </a:cubicBezTo>
                <a:cubicBezTo>
                  <a:pt x="0" y="628600"/>
                  <a:pt x="63924" y="532423"/>
                  <a:pt x="161151" y="475630"/>
                </a:cubicBezTo>
                <a:lnTo>
                  <a:pt x="217714" y="449085"/>
                </a:lnTo>
                <a:lnTo>
                  <a:pt x="202399" y="364433"/>
                </a:lnTo>
                <a:cubicBezTo>
                  <a:pt x="202399" y="189895"/>
                  <a:pt x="329193" y="48404"/>
                  <a:pt x="485601" y="48404"/>
                </a:cubicBezTo>
                <a:cubicBezTo>
                  <a:pt x="602907" y="48404"/>
                  <a:pt x="703555" y="127993"/>
                  <a:pt x="746548" y="241420"/>
                </a:cubicBezTo>
                <a:lnTo>
                  <a:pt x="757824" y="303744"/>
                </a:lnTo>
                <a:lnTo>
                  <a:pt x="763022" y="252338"/>
                </a:lnTo>
                <a:cubicBezTo>
                  <a:pt x="792583" y="108329"/>
                  <a:pt x="920403" y="0"/>
                  <a:pt x="1073603" y="0"/>
                </a:cubicBezTo>
                <a:close/>
              </a:path>
            </a:pathLst>
          </a:custGeom>
          <a:solidFill>
            <a:srgbClr val="A6A6A6">
              <a:alpha val="2901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29" name="Google Shape;329;g2d3b5114961_0_329"/>
          <p:cNvGrpSpPr/>
          <p:nvPr/>
        </p:nvGrpSpPr>
        <p:grpSpPr>
          <a:xfrm>
            <a:off x="10235180" y="790248"/>
            <a:ext cx="1746000" cy="2207940"/>
            <a:chOff x="7582680" y="734760"/>
            <a:chExt cx="1746000" cy="2207940"/>
          </a:xfrm>
        </p:grpSpPr>
        <p:grpSp>
          <p:nvGrpSpPr>
            <p:cNvPr id="330" name="Google Shape;330;g2d3b5114961_0_329"/>
            <p:cNvGrpSpPr/>
            <p:nvPr/>
          </p:nvGrpSpPr>
          <p:grpSpPr>
            <a:xfrm>
              <a:off x="7932600" y="734760"/>
              <a:ext cx="309000" cy="1558200"/>
              <a:chOff x="7932600" y="734760"/>
              <a:chExt cx="309000" cy="1558200"/>
            </a:xfrm>
          </p:grpSpPr>
          <p:sp>
            <p:nvSpPr>
              <p:cNvPr id="331" name="Google Shape;331;g2d3b5114961_0_329"/>
              <p:cNvSpPr/>
              <p:nvPr/>
            </p:nvSpPr>
            <p:spPr>
              <a:xfrm>
                <a:off x="7932600" y="734760"/>
                <a:ext cx="309000" cy="1558200"/>
              </a:xfrm>
              <a:prstGeom prst="trapezoid">
                <a:avLst>
                  <a:gd fmla="val 25000" name="adj"/>
                </a:avLst>
              </a:pr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2" name="Google Shape;332;g2d3b5114961_0_329"/>
              <p:cNvSpPr/>
              <p:nvPr/>
            </p:nvSpPr>
            <p:spPr>
              <a:xfrm>
                <a:off x="7932600" y="1997280"/>
                <a:ext cx="309000" cy="72300"/>
              </a:xfrm>
              <a:prstGeom prst="trapezoid">
                <a:avLst>
                  <a:gd fmla="val 25000" name="adj"/>
                </a:avLst>
              </a:pr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3" name="Google Shape;333;g2d3b5114961_0_329"/>
              <p:cNvSpPr/>
              <p:nvPr/>
            </p:nvSpPr>
            <p:spPr>
              <a:xfrm>
                <a:off x="7957440" y="1665720"/>
                <a:ext cx="261300" cy="72300"/>
              </a:xfrm>
              <a:prstGeom prst="trapezoid">
                <a:avLst>
                  <a:gd fmla="val 25000" name="adj"/>
                </a:avLst>
              </a:pr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4" name="Google Shape;334;g2d3b5114961_0_329"/>
              <p:cNvSpPr/>
              <p:nvPr/>
            </p:nvSpPr>
            <p:spPr>
              <a:xfrm>
                <a:off x="7970040" y="1315080"/>
                <a:ext cx="234000" cy="72300"/>
              </a:xfrm>
              <a:prstGeom prst="trapezoid">
                <a:avLst>
                  <a:gd fmla="val 25000" name="adj"/>
                </a:avLst>
              </a:pr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5" name="Google Shape;335;g2d3b5114961_0_329"/>
              <p:cNvSpPr/>
              <p:nvPr/>
            </p:nvSpPr>
            <p:spPr>
              <a:xfrm>
                <a:off x="7990920" y="946440"/>
                <a:ext cx="200100" cy="72300"/>
              </a:xfrm>
              <a:prstGeom prst="trapezoid">
                <a:avLst>
                  <a:gd fmla="val 25000" name="adj"/>
                </a:avLst>
              </a:pr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36" name="Google Shape;336;g2d3b5114961_0_329"/>
            <p:cNvSpPr/>
            <p:nvPr/>
          </p:nvSpPr>
          <p:spPr>
            <a:xfrm>
              <a:off x="7582680" y="2293200"/>
              <a:ext cx="1128300" cy="649500"/>
            </a:xfrm>
            <a:prstGeom prst="rect">
              <a:avLst/>
            </a:prstGeom>
            <a:solidFill>
              <a:srgbClr val="B2DCD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7" name="Google Shape;337;g2d3b5114961_0_329"/>
            <p:cNvSpPr/>
            <p:nvPr/>
          </p:nvSpPr>
          <p:spPr>
            <a:xfrm>
              <a:off x="8711280" y="2293200"/>
              <a:ext cx="617400" cy="649500"/>
            </a:xfrm>
            <a:prstGeom prst="rect">
              <a:avLst/>
            </a:prstGeom>
            <a:solidFill>
              <a:srgbClr val="B2DCD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8" name="Google Shape;338;g2d3b5114961_0_329"/>
            <p:cNvSpPr/>
            <p:nvPr/>
          </p:nvSpPr>
          <p:spPr>
            <a:xfrm>
              <a:off x="7582680" y="2539440"/>
              <a:ext cx="1128300" cy="78000"/>
            </a:xfrm>
            <a:prstGeom prst="rect">
              <a:avLst/>
            </a:prstGeom>
            <a:solidFill>
              <a:srgbClr val="2F663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9" name="Google Shape;339;g2d3b5114961_0_329"/>
            <p:cNvSpPr/>
            <p:nvPr/>
          </p:nvSpPr>
          <p:spPr>
            <a:xfrm>
              <a:off x="8711280" y="2539440"/>
              <a:ext cx="617400" cy="78000"/>
            </a:xfrm>
            <a:prstGeom prst="rect">
              <a:avLst/>
            </a:prstGeom>
            <a:solidFill>
              <a:srgbClr val="2F663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40" name="Google Shape;340;g2d3b5114961_0_329"/>
            <p:cNvGrpSpPr/>
            <p:nvPr/>
          </p:nvGrpSpPr>
          <p:grpSpPr>
            <a:xfrm>
              <a:off x="8150040" y="1798920"/>
              <a:ext cx="516240" cy="493500"/>
              <a:chOff x="8150040" y="1798920"/>
              <a:chExt cx="516240" cy="493500"/>
            </a:xfrm>
          </p:grpSpPr>
          <p:sp>
            <p:nvSpPr>
              <p:cNvPr id="341" name="Google Shape;341;g2d3b5114961_0_329"/>
              <p:cNvSpPr/>
              <p:nvPr/>
            </p:nvSpPr>
            <p:spPr>
              <a:xfrm>
                <a:off x="8150040" y="1798920"/>
                <a:ext cx="258600" cy="493500"/>
              </a:xfrm>
              <a:prstGeom prst="rect">
                <a:avLst/>
              </a:prstGeom>
              <a:solidFill>
                <a:srgbClr val="7EC5B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2" name="Google Shape;342;g2d3b5114961_0_329"/>
              <p:cNvSpPr/>
              <p:nvPr/>
            </p:nvSpPr>
            <p:spPr>
              <a:xfrm>
                <a:off x="8408880" y="1798920"/>
                <a:ext cx="257400" cy="49350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43" name="Google Shape;343;g2d3b5114961_0_329"/>
            <p:cNvGrpSpPr/>
            <p:nvPr/>
          </p:nvGrpSpPr>
          <p:grpSpPr>
            <a:xfrm>
              <a:off x="8603640" y="992520"/>
              <a:ext cx="309000" cy="1300200"/>
              <a:chOff x="8603640" y="992520"/>
              <a:chExt cx="309000" cy="1300200"/>
            </a:xfrm>
          </p:grpSpPr>
          <p:sp>
            <p:nvSpPr>
              <p:cNvPr id="344" name="Google Shape;344;g2d3b5114961_0_329"/>
              <p:cNvSpPr/>
              <p:nvPr/>
            </p:nvSpPr>
            <p:spPr>
              <a:xfrm>
                <a:off x="8603640" y="992520"/>
                <a:ext cx="309000" cy="1300200"/>
              </a:xfrm>
              <a:prstGeom prst="trapezoid">
                <a:avLst>
                  <a:gd fmla="val 25000" name="adj"/>
                </a:avLst>
              </a:pr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5" name="Google Shape;345;g2d3b5114961_0_329"/>
              <p:cNvSpPr/>
              <p:nvPr/>
            </p:nvSpPr>
            <p:spPr>
              <a:xfrm>
                <a:off x="8603640" y="2046600"/>
                <a:ext cx="309000" cy="60000"/>
              </a:xfrm>
              <a:prstGeom prst="trapezoid">
                <a:avLst>
                  <a:gd fmla="val 25000" name="adj"/>
                </a:avLst>
              </a:pr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6" name="Google Shape;346;g2d3b5114961_0_329"/>
              <p:cNvSpPr/>
              <p:nvPr/>
            </p:nvSpPr>
            <p:spPr>
              <a:xfrm>
                <a:off x="8628120" y="1769760"/>
                <a:ext cx="261300" cy="60000"/>
              </a:xfrm>
              <a:prstGeom prst="trapezoid">
                <a:avLst>
                  <a:gd fmla="val 25000" name="adj"/>
                </a:avLst>
              </a:pr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7" name="Google Shape;347;g2d3b5114961_0_329"/>
              <p:cNvSpPr/>
              <p:nvPr/>
            </p:nvSpPr>
            <p:spPr>
              <a:xfrm>
                <a:off x="8641080" y="1476360"/>
                <a:ext cx="234000" cy="60000"/>
              </a:xfrm>
              <a:prstGeom prst="trapezoid">
                <a:avLst>
                  <a:gd fmla="val 25000" name="adj"/>
                </a:avLst>
              </a:pr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8" name="Google Shape;348;g2d3b5114961_0_329"/>
              <p:cNvSpPr/>
              <p:nvPr/>
            </p:nvSpPr>
            <p:spPr>
              <a:xfrm>
                <a:off x="8661960" y="1169280"/>
                <a:ext cx="200100" cy="60000"/>
              </a:xfrm>
              <a:prstGeom prst="trapezoid">
                <a:avLst>
                  <a:gd fmla="val 25000" name="adj"/>
                </a:avLst>
              </a:prstGeom>
              <a:solidFill>
                <a:srgbClr val="FFFFFF">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349" name="Google Shape;349;g2d3b5114961_0_329"/>
          <p:cNvSpPr/>
          <p:nvPr/>
        </p:nvSpPr>
        <p:spPr>
          <a:xfrm rot="451106">
            <a:off x="8127005" y="559272"/>
            <a:ext cx="945476" cy="542215"/>
          </a:xfrm>
          <a:custGeom>
            <a:rect b="b" l="l" r="r" t="t"/>
            <a:pathLst>
              <a:path extrusionOk="0" h="1092184" w="1903243">
                <a:moveTo>
                  <a:pt x="1073603" y="0"/>
                </a:moveTo>
                <a:cubicBezTo>
                  <a:pt x="1204918" y="0"/>
                  <a:pt x="1317585" y="79589"/>
                  <a:pt x="1365712" y="193016"/>
                </a:cubicBezTo>
                <a:lnTo>
                  <a:pt x="1367597" y="199069"/>
                </a:lnTo>
                <a:lnTo>
                  <a:pt x="1395456" y="185995"/>
                </a:lnTo>
                <a:cubicBezTo>
                  <a:pt x="1439185" y="170003"/>
                  <a:pt x="1487263" y="161160"/>
                  <a:pt x="1537730" y="161160"/>
                </a:cubicBezTo>
                <a:cubicBezTo>
                  <a:pt x="1739597" y="161160"/>
                  <a:pt x="1903243" y="302651"/>
                  <a:pt x="1903243" y="477189"/>
                </a:cubicBezTo>
                <a:cubicBezTo>
                  <a:pt x="1903243" y="651727"/>
                  <a:pt x="1739597" y="793218"/>
                  <a:pt x="1537730" y="793218"/>
                </a:cubicBezTo>
                <a:cubicBezTo>
                  <a:pt x="1512497" y="793218"/>
                  <a:pt x="1487860" y="791007"/>
                  <a:pt x="1464066" y="786797"/>
                </a:cubicBezTo>
                <a:lnTo>
                  <a:pt x="1400063" y="769619"/>
                </a:lnTo>
                <a:lnTo>
                  <a:pt x="1400825" y="776155"/>
                </a:lnTo>
                <a:cubicBezTo>
                  <a:pt x="1400825" y="950693"/>
                  <a:pt x="1237179" y="1092184"/>
                  <a:pt x="1035312" y="1092184"/>
                </a:cubicBezTo>
                <a:cubicBezTo>
                  <a:pt x="934379" y="1092184"/>
                  <a:pt x="843001" y="1056811"/>
                  <a:pt x="776856" y="999621"/>
                </a:cubicBezTo>
                <a:lnTo>
                  <a:pt x="732678" y="953327"/>
                </a:lnTo>
                <a:lnTo>
                  <a:pt x="636134" y="948405"/>
                </a:lnTo>
                <a:lnTo>
                  <a:pt x="623969" y="961152"/>
                </a:lnTo>
                <a:cubicBezTo>
                  <a:pt x="557825" y="1018342"/>
                  <a:pt x="466446" y="1053715"/>
                  <a:pt x="365513" y="1053715"/>
                </a:cubicBezTo>
                <a:cubicBezTo>
                  <a:pt x="163646" y="1053715"/>
                  <a:pt x="0" y="912224"/>
                  <a:pt x="0" y="737686"/>
                </a:cubicBezTo>
                <a:cubicBezTo>
                  <a:pt x="0" y="628600"/>
                  <a:pt x="63924" y="532423"/>
                  <a:pt x="161151" y="475630"/>
                </a:cubicBezTo>
                <a:lnTo>
                  <a:pt x="217714" y="449085"/>
                </a:lnTo>
                <a:lnTo>
                  <a:pt x="202399" y="364433"/>
                </a:lnTo>
                <a:cubicBezTo>
                  <a:pt x="202399" y="189895"/>
                  <a:pt x="329193" y="48404"/>
                  <a:pt x="485601" y="48404"/>
                </a:cubicBezTo>
                <a:cubicBezTo>
                  <a:pt x="602907" y="48404"/>
                  <a:pt x="703555" y="127993"/>
                  <a:pt x="746548" y="241420"/>
                </a:cubicBezTo>
                <a:lnTo>
                  <a:pt x="757824" y="303744"/>
                </a:lnTo>
                <a:lnTo>
                  <a:pt x="763022" y="252338"/>
                </a:lnTo>
                <a:cubicBezTo>
                  <a:pt x="792583" y="108329"/>
                  <a:pt x="920403" y="0"/>
                  <a:pt x="1073603" y="0"/>
                </a:cubicBezTo>
                <a:close/>
              </a:path>
            </a:pathLst>
          </a:custGeom>
          <a:solidFill>
            <a:srgbClr val="A6A6A6">
              <a:alpha val="2901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0" name="Google Shape;350;g2d3b5114961_0_329"/>
          <p:cNvSpPr/>
          <p:nvPr/>
        </p:nvSpPr>
        <p:spPr>
          <a:xfrm rot="433943">
            <a:off x="9528934" y="1901851"/>
            <a:ext cx="944865" cy="542215"/>
          </a:xfrm>
          <a:custGeom>
            <a:rect b="b" l="l" r="r" t="t"/>
            <a:pathLst>
              <a:path extrusionOk="0" h="1092184" w="1903243">
                <a:moveTo>
                  <a:pt x="1073603" y="0"/>
                </a:moveTo>
                <a:cubicBezTo>
                  <a:pt x="1204918" y="0"/>
                  <a:pt x="1317585" y="79589"/>
                  <a:pt x="1365712" y="193016"/>
                </a:cubicBezTo>
                <a:lnTo>
                  <a:pt x="1367597" y="199069"/>
                </a:lnTo>
                <a:lnTo>
                  <a:pt x="1395456" y="185995"/>
                </a:lnTo>
                <a:cubicBezTo>
                  <a:pt x="1439185" y="170003"/>
                  <a:pt x="1487263" y="161160"/>
                  <a:pt x="1537730" y="161160"/>
                </a:cubicBezTo>
                <a:cubicBezTo>
                  <a:pt x="1739597" y="161160"/>
                  <a:pt x="1903243" y="302651"/>
                  <a:pt x="1903243" y="477189"/>
                </a:cubicBezTo>
                <a:cubicBezTo>
                  <a:pt x="1903243" y="651727"/>
                  <a:pt x="1739597" y="793218"/>
                  <a:pt x="1537730" y="793218"/>
                </a:cubicBezTo>
                <a:cubicBezTo>
                  <a:pt x="1512497" y="793218"/>
                  <a:pt x="1487860" y="791007"/>
                  <a:pt x="1464066" y="786797"/>
                </a:cubicBezTo>
                <a:lnTo>
                  <a:pt x="1400063" y="769619"/>
                </a:lnTo>
                <a:lnTo>
                  <a:pt x="1400825" y="776155"/>
                </a:lnTo>
                <a:cubicBezTo>
                  <a:pt x="1400825" y="950693"/>
                  <a:pt x="1237179" y="1092184"/>
                  <a:pt x="1035312" y="1092184"/>
                </a:cubicBezTo>
                <a:cubicBezTo>
                  <a:pt x="934379" y="1092184"/>
                  <a:pt x="843001" y="1056811"/>
                  <a:pt x="776856" y="999621"/>
                </a:cubicBezTo>
                <a:lnTo>
                  <a:pt x="732678" y="953327"/>
                </a:lnTo>
                <a:lnTo>
                  <a:pt x="636134" y="948405"/>
                </a:lnTo>
                <a:lnTo>
                  <a:pt x="623969" y="961152"/>
                </a:lnTo>
                <a:cubicBezTo>
                  <a:pt x="557825" y="1018342"/>
                  <a:pt x="466446" y="1053715"/>
                  <a:pt x="365513" y="1053715"/>
                </a:cubicBezTo>
                <a:cubicBezTo>
                  <a:pt x="163646" y="1053715"/>
                  <a:pt x="0" y="912224"/>
                  <a:pt x="0" y="737686"/>
                </a:cubicBezTo>
                <a:cubicBezTo>
                  <a:pt x="0" y="628600"/>
                  <a:pt x="63924" y="532423"/>
                  <a:pt x="161151" y="475630"/>
                </a:cubicBezTo>
                <a:lnTo>
                  <a:pt x="217714" y="449085"/>
                </a:lnTo>
                <a:lnTo>
                  <a:pt x="202399" y="364433"/>
                </a:lnTo>
                <a:cubicBezTo>
                  <a:pt x="202399" y="189895"/>
                  <a:pt x="329193" y="48404"/>
                  <a:pt x="485601" y="48404"/>
                </a:cubicBezTo>
                <a:cubicBezTo>
                  <a:pt x="602907" y="48404"/>
                  <a:pt x="703555" y="127993"/>
                  <a:pt x="746548" y="241420"/>
                </a:cubicBezTo>
                <a:lnTo>
                  <a:pt x="757824" y="303744"/>
                </a:lnTo>
                <a:lnTo>
                  <a:pt x="763022" y="252338"/>
                </a:lnTo>
                <a:cubicBezTo>
                  <a:pt x="792583" y="108329"/>
                  <a:pt x="920403" y="0"/>
                  <a:pt x="1073603" y="0"/>
                </a:cubicBezTo>
                <a:close/>
              </a:path>
            </a:pathLst>
          </a:custGeom>
          <a:solidFill>
            <a:srgbClr val="A6A6A6">
              <a:alpha val="2901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51" name="Google Shape;351;g2d3b5114961_0_329"/>
          <p:cNvGrpSpPr/>
          <p:nvPr/>
        </p:nvGrpSpPr>
        <p:grpSpPr>
          <a:xfrm>
            <a:off x="7707072" y="1719796"/>
            <a:ext cx="1086797" cy="1659699"/>
            <a:chOff x="2411672" y="299421"/>
            <a:chExt cx="1086797" cy="1659699"/>
          </a:xfrm>
        </p:grpSpPr>
        <p:sp>
          <p:nvSpPr>
            <p:cNvPr id="352" name="Google Shape;352;g2d3b5114961_0_329"/>
            <p:cNvSpPr/>
            <p:nvPr/>
          </p:nvSpPr>
          <p:spPr>
            <a:xfrm rot="10800000">
              <a:off x="2495940" y="993120"/>
              <a:ext cx="860700" cy="966000"/>
            </a:xfrm>
            <a:prstGeom prst="round2SameRect">
              <a:avLst>
                <a:gd fmla="val 10708" name="adj1"/>
                <a:gd fmla="val 0" name="adj2"/>
              </a:avLst>
            </a:prstGeom>
            <a:solidFill>
              <a:srgbClr val="3052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3" name="Google Shape;353;g2d3b5114961_0_329"/>
            <p:cNvSpPr/>
            <p:nvPr/>
          </p:nvSpPr>
          <p:spPr>
            <a:xfrm>
              <a:off x="2495520" y="862560"/>
              <a:ext cx="860700" cy="266100"/>
            </a:xfrm>
            <a:prstGeom prst="ellipse">
              <a:avLst/>
            </a:prstGeom>
            <a:solidFill>
              <a:srgbClr val="7DE2E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4" name="Google Shape;354;g2d3b5114961_0_329"/>
            <p:cNvSpPr/>
            <p:nvPr/>
          </p:nvSpPr>
          <p:spPr>
            <a:xfrm>
              <a:off x="3349440" y="1462320"/>
              <a:ext cx="89248" cy="228824"/>
            </a:xfrm>
            <a:custGeom>
              <a:rect b="b" l="l" r="r" t="t"/>
              <a:pathLst>
                <a:path extrusionOk="0" h="839721" w="405672">
                  <a:moveTo>
                    <a:pt x="10051" y="426092"/>
                  </a:moveTo>
                  <a:cubicBezTo>
                    <a:pt x="10051" y="351102"/>
                    <a:pt x="2793" y="440606"/>
                    <a:pt x="39079" y="382549"/>
                  </a:cubicBezTo>
                  <a:cubicBezTo>
                    <a:pt x="75365" y="324492"/>
                    <a:pt x="196317" y="101939"/>
                    <a:pt x="227765" y="77749"/>
                  </a:cubicBezTo>
                  <a:cubicBezTo>
                    <a:pt x="259213" y="53559"/>
                    <a:pt x="198737" y="247083"/>
                    <a:pt x="227765" y="237407"/>
                  </a:cubicBezTo>
                  <a:cubicBezTo>
                    <a:pt x="256793" y="227731"/>
                    <a:pt x="433384" y="-79489"/>
                    <a:pt x="401936" y="19692"/>
                  </a:cubicBezTo>
                  <a:cubicBezTo>
                    <a:pt x="370488" y="118873"/>
                    <a:pt x="104393" y="767178"/>
                    <a:pt x="39079" y="832492"/>
                  </a:cubicBezTo>
                  <a:cubicBezTo>
                    <a:pt x="-26235" y="897806"/>
                    <a:pt x="10051" y="501082"/>
                    <a:pt x="10051" y="426092"/>
                  </a:cubicBezTo>
                  <a:close/>
                </a:path>
              </a:pathLst>
            </a:custGeom>
            <a:solidFill>
              <a:srgbClr val="3052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5" name="Google Shape;355;g2d3b5114961_0_329"/>
            <p:cNvSpPr/>
            <p:nvPr/>
          </p:nvSpPr>
          <p:spPr>
            <a:xfrm flipH="1">
              <a:off x="2411672" y="1116000"/>
              <a:ext cx="89248" cy="228824"/>
            </a:xfrm>
            <a:custGeom>
              <a:rect b="b" l="l" r="r" t="t"/>
              <a:pathLst>
                <a:path extrusionOk="0" h="839721" w="405672">
                  <a:moveTo>
                    <a:pt x="10051" y="426092"/>
                  </a:moveTo>
                  <a:cubicBezTo>
                    <a:pt x="10051" y="351102"/>
                    <a:pt x="2793" y="440606"/>
                    <a:pt x="39079" y="382549"/>
                  </a:cubicBezTo>
                  <a:cubicBezTo>
                    <a:pt x="75365" y="324492"/>
                    <a:pt x="196317" y="101939"/>
                    <a:pt x="227765" y="77749"/>
                  </a:cubicBezTo>
                  <a:cubicBezTo>
                    <a:pt x="259213" y="53559"/>
                    <a:pt x="198737" y="247083"/>
                    <a:pt x="227765" y="237407"/>
                  </a:cubicBezTo>
                  <a:cubicBezTo>
                    <a:pt x="256793" y="227731"/>
                    <a:pt x="433384" y="-79489"/>
                    <a:pt x="401936" y="19692"/>
                  </a:cubicBezTo>
                  <a:cubicBezTo>
                    <a:pt x="370488" y="118873"/>
                    <a:pt x="104393" y="767178"/>
                    <a:pt x="39079" y="832492"/>
                  </a:cubicBezTo>
                  <a:cubicBezTo>
                    <a:pt x="-26235" y="897806"/>
                    <a:pt x="10051" y="501082"/>
                    <a:pt x="10051" y="426092"/>
                  </a:cubicBezTo>
                  <a:close/>
                </a:path>
              </a:pathLst>
            </a:custGeom>
            <a:solidFill>
              <a:srgbClr val="30525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6" name="Google Shape;356;g2d3b5114961_0_329"/>
            <p:cNvSpPr/>
            <p:nvPr/>
          </p:nvSpPr>
          <p:spPr>
            <a:xfrm rot="-1939229">
              <a:off x="2923166" y="555145"/>
              <a:ext cx="341155" cy="97213"/>
            </a:xfrm>
            <a:prstGeom prst="roundRect">
              <a:avLst>
                <a:gd fmla="val 16667" name="adj"/>
              </a:avLst>
            </a:prstGeom>
            <a:solidFill>
              <a:srgbClr val="7EC5B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7" name="Google Shape;357;g2d3b5114961_0_329"/>
            <p:cNvSpPr/>
            <p:nvPr/>
          </p:nvSpPr>
          <p:spPr>
            <a:xfrm rot="-1939229">
              <a:off x="3142758" y="378745"/>
              <a:ext cx="341155" cy="153309"/>
            </a:xfrm>
            <a:prstGeom prst="roundRect">
              <a:avLst>
                <a:gd fmla="val 50000" name="adj"/>
              </a:avLst>
            </a:prstGeom>
            <a:solidFill>
              <a:srgbClr val="597E7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8" name="Google Shape;358;g2d3b5114961_0_329"/>
            <p:cNvSpPr/>
            <p:nvPr/>
          </p:nvSpPr>
          <p:spPr>
            <a:xfrm rot="-1697637">
              <a:off x="2721928" y="658098"/>
              <a:ext cx="342408" cy="351267"/>
            </a:xfrm>
            <a:prstGeom prst="trapezoid">
              <a:avLst>
                <a:gd fmla="val 25000" name="adj"/>
              </a:avLst>
            </a:prstGeom>
            <a:solidFill>
              <a:srgbClr val="D9D9D9"/>
            </a:solidFill>
            <a:ln>
              <a:noFill/>
            </a:ln>
            <a:effectLst>
              <a:outerShdw blurRad="50760" rotWithShape="0" dir="5400000" dist="38160">
                <a:srgbClr val="000000">
                  <a:alpha val="4000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9" name="Google Shape;359;g2d3b5114961_0_329"/>
            <p:cNvSpPr/>
            <p:nvPr/>
          </p:nvSpPr>
          <p:spPr>
            <a:xfrm rot="-1697637">
              <a:off x="2698528" y="605178"/>
              <a:ext cx="342408" cy="351267"/>
            </a:xfrm>
            <a:prstGeom prst="trapezoid">
              <a:avLst>
                <a:gd fmla="val 25000" name="adj"/>
              </a:avLst>
            </a:prstGeom>
            <a:solidFill>
              <a:srgbClr val="BFBFB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60" name="Google Shape;360;g2d3b5114961_0_329"/>
          <p:cNvGrpSpPr/>
          <p:nvPr/>
        </p:nvGrpSpPr>
        <p:grpSpPr>
          <a:xfrm>
            <a:off x="7707080" y="4108163"/>
            <a:ext cx="2317891" cy="1906440"/>
            <a:chOff x="1003680" y="3519000"/>
            <a:chExt cx="2317891" cy="1906440"/>
          </a:xfrm>
        </p:grpSpPr>
        <p:grpSp>
          <p:nvGrpSpPr>
            <p:cNvPr id="361" name="Google Shape;361;g2d3b5114961_0_329"/>
            <p:cNvGrpSpPr/>
            <p:nvPr/>
          </p:nvGrpSpPr>
          <p:grpSpPr>
            <a:xfrm>
              <a:off x="1041840" y="3851280"/>
              <a:ext cx="1985280" cy="1574160"/>
              <a:chOff x="1041840" y="3851280"/>
              <a:chExt cx="1985280" cy="1574160"/>
            </a:xfrm>
          </p:grpSpPr>
          <p:grpSp>
            <p:nvGrpSpPr>
              <p:cNvPr id="362" name="Google Shape;362;g2d3b5114961_0_329"/>
              <p:cNvGrpSpPr/>
              <p:nvPr/>
            </p:nvGrpSpPr>
            <p:grpSpPr>
              <a:xfrm>
                <a:off x="1041840" y="3851280"/>
                <a:ext cx="1985280" cy="1574160"/>
                <a:chOff x="1041840" y="3851280"/>
                <a:chExt cx="1985280" cy="1574160"/>
              </a:xfrm>
            </p:grpSpPr>
            <p:grpSp>
              <p:nvGrpSpPr>
                <p:cNvPr id="363" name="Google Shape;363;g2d3b5114961_0_329"/>
                <p:cNvGrpSpPr/>
                <p:nvPr/>
              </p:nvGrpSpPr>
              <p:grpSpPr>
                <a:xfrm>
                  <a:off x="1062000" y="4954680"/>
                  <a:ext cx="324600" cy="450600"/>
                  <a:chOff x="1062000" y="4954680"/>
                  <a:chExt cx="324600" cy="450600"/>
                </a:xfrm>
              </p:grpSpPr>
              <p:sp>
                <p:nvSpPr>
                  <p:cNvPr id="364" name="Google Shape;364;g2d3b5114961_0_329"/>
                  <p:cNvSpPr/>
                  <p:nvPr/>
                </p:nvSpPr>
                <p:spPr>
                  <a:xfrm>
                    <a:off x="1062000" y="4954680"/>
                    <a:ext cx="231000" cy="450600"/>
                  </a:xfrm>
                  <a:prstGeom prst="ellipse">
                    <a:avLst/>
                  </a:pr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5" name="Google Shape;365;g2d3b5114961_0_329"/>
                  <p:cNvSpPr/>
                  <p:nvPr/>
                </p:nvSpPr>
                <p:spPr>
                  <a:xfrm>
                    <a:off x="1155600" y="4954680"/>
                    <a:ext cx="231000" cy="450600"/>
                  </a:xfrm>
                  <a:prstGeom prst="ellipse">
                    <a:avLst/>
                  </a:pr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6" name="Google Shape;366;g2d3b5114961_0_329"/>
                  <p:cNvSpPr/>
                  <p:nvPr/>
                </p:nvSpPr>
                <p:spPr>
                  <a:xfrm>
                    <a:off x="1177920" y="4954680"/>
                    <a:ext cx="115500" cy="144600"/>
                  </a:xfrm>
                  <a:prstGeom prst="roundRect">
                    <a:avLst>
                      <a:gd fmla="val 16667" name="adj"/>
                    </a:avLst>
                  </a:pr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7" name="Google Shape;367;g2d3b5114961_0_329"/>
                  <p:cNvSpPr/>
                  <p:nvPr/>
                </p:nvSpPr>
                <p:spPr>
                  <a:xfrm>
                    <a:off x="1182600" y="5260680"/>
                    <a:ext cx="115500" cy="144600"/>
                  </a:xfrm>
                  <a:prstGeom prst="roundRect">
                    <a:avLst>
                      <a:gd fmla="val 16667" name="adj"/>
                    </a:avLst>
                  </a:pr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68" name="Google Shape;368;g2d3b5114961_0_329"/>
                <p:cNvGrpSpPr/>
                <p:nvPr/>
              </p:nvGrpSpPr>
              <p:grpSpPr>
                <a:xfrm>
                  <a:off x="2702520" y="4974480"/>
                  <a:ext cx="324600" cy="450960"/>
                  <a:chOff x="2702520" y="4974480"/>
                  <a:chExt cx="324600" cy="450960"/>
                </a:xfrm>
              </p:grpSpPr>
              <p:sp>
                <p:nvSpPr>
                  <p:cNvPr id="369" name="Google Shape;369;g2d3b5114961_0_329"/>
                  <p:cNvSpPr/>
                  <p:nvPr/>
                </p:nvSpPr>
                <p:spPr>
                  <a:xfrm>
                    <a:off x="2702520" y="4974480"/>
                    <a:ext cx="231000" cy="450600"/>
                  </a:xfrm>
                  <a:prstGeom prst="ellipse">
                    <a:avLst/>
                  </a:pr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0" name="Google Shape;370;g2d3b5114961_0_329"/>
                  <p:cNvSpPr/>
                  <p:nvPr/>
                </p:nvSpPr>
                <p:spPr>
                  <a:xfrm>
                    <a:off x="2796120" y="4974480"/>
                    <a:ext cx="231000" cy="450600"/>
                  </a:xfrm>
                  <a:prstGeom prst="ellipse">
                    <a:avLst/>
                  </a:pr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1" name="Google Shape;371;g2d3b5114961_0_329"/>
                  <p:cNvSpPr/>
                  <p:nvPr/>
                </p:nvSpPr>
                <p:spPr>
                  <a:xfrm>
                    <a:off x="2818440" y="4974480"/>
                    <a:ext cx="115500" cy="144600"/>
                  </a:xfrm>
                  <a:prstGeom prst="roundRect">
                    <a:avLst>
                      <a:gd fmla="val 16667" name="adj"/>
                    </a:avLst>
                  </a:pr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2" name="Google Shape;372;g2d3b5114961_0_329"/>
                  <p:cNvSpPr/>
                  <p:nvPr/>
                </p:nvSpPr>
                <p:spPr>
                  <a:xfrm>
                    <a:off x="2822760" y="5280840"/>
                    <a:ext cx="115500" cy="144600"/>
                  </a:xfrm>
                  <a:prstGeom prst="roundRect">
                    <a:avLst>
                      <a:gd fmla="val 16667" name="adj"/>
                    </a:avLst>
                  </a:pr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73" name="Google Shape;373;g2d3b5114961_0_329"/>
                <p:cNvSpPr/>
                <p:nvPr/>
              </p:nvSpPr>
              <p:spPr>
                <a:xfrm rot="10800000">
                  <a:off x="1042140" y="4807800"/>
                  <a:ext cx="1967100" cy="399600"/>
                </a:xfrm>
                <a:prstGeom prst="round2SameRect">
                  <a:avLst>
                    <a:gd fmla="val 48471" name="adj1"/>
                    <a:gd fmla="val 0" name="adj2"/>
                  </a:avLst>
                </a:prstGeom>
                <a:solidFill>
                  <a:srgbClr val="69949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4" name="Google Shape;374;g2d3b5114961_0_329"/>
                <p:cNvSpPr/>
                <p:nvPr/>
              </p:nvSpPr>
              <p:spPr>
                <a:xfrm flipH="1" rot="10800000">
                  <a:off x="1421280" y="4912500"/>
                  <a:ext cx="1215600" cy="206700"/>
                </a:xfrm>
                <a:prstGeom prst="trapezoid">
                  <a:avLst>
                    <a:gd fmla="val 25000" name="adj"/>
                  </a:avLst>
                </a:pr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5" name="Google Shape;375;g2d3b5114961_0_329"/>
                <p:cNvSpPr/>
                <p:nvPr/>
              </p:nvSpPr>
              <p:spPr>
                <a:xfrm>
                  <a:off x="1432440" y="5273640"/>
                  <a:ext cx="1248600" cy="144600"/>
                </a:xfrm>
                <a:prstGeom prst="ellipse">
                  <a:avLst/>
                </a:pr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6" name="Google Shape;376;g2d3b5114961_0_329"/>
                <p:cNvSpPr/>
                <p:nvPr/>
              </p:nvSpPr>
              <p:spPr>
                <a:xfrm>
                  <a:off x="1236600" y="3851280"/>
                  <a:ext cx="1613408" cy="566057"/>
                </a:xfrm>
                <a:custGeom>
                  <a:rect b="b" l="l" r="r" t="t"/>
                  <a:pathLst>
                    <a:path extrusionOk="0" h="2902858" w="5762171">
                      <a:moveTo>
                        <a:pt x="928914" y="0"/>
                      </a:moveTo>
                      <a:lnTo>
                        <a:pt x="4833257" y="0"/>
                      </a:lnTo>
                      <a:cubicBezTo>
                        <a:pt x="4985562" y="0"/>
                        <a:pt x="5109029" y="123467"/>
                        <a:pt x="5109029" y="275772"/>
                      </a:cubicBezTo>
                      <a:lnTo>
                        <a:pt x="5109029" y="290288"/>
                      </a:lnTo>
                      <a:lnTo>
                        <a:pt x="5762171" y="2902858"/>
                      </a:lnTo>
                      <a:lnTo>
                        <a:pt x="0" y="2902858"/>
                      </a:lnTo>
                      <a:lnTo>
                        <a:pt x="653142" y="290292"/>
                      </a:lnTo>
                      <a:lnTo>
                        <a:pt x="653142" y="275772"/>
                      </a:lnTo>
                      <a:cubicBezTo>
                        <a:pt x="653142" y="123467"/>
                        <a:pt x="776609" y="0"/>
                        <a:pt x="928914" y="0"/>
                      </a:cubicBez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7" name="Google Shape;377;g2d3b5114961_0_329"/>
                <p:cNvSpPr/>
                <p:nvPr/>
              </p:nvSpPr>
              <p:spPr>
                <a:xfrm>
                  <a:off x="1298160" y="3894480"/>
                  <a:ext cx="1498164" cy="522514"/>
                </a:xfrm>
                <a:custGeom>
                  <a:rect b="b" l="l" r="r" t="t"/>
                  <a:pathLst>
                    <a:path extrusionOk="0" h="2902858" w="5762171">
                      <a:moveTo>
                        <a:pt x="928914" y="0"/>
                      </a:moveTo>
                      <a:lnTo>
                        <a:pt x="4833257" y="0"/>
                      </a:lnTo>
                      <a:cubicBezTo>
                        <a:pt x="4985562" y="0"/>
                        <a:pt x="5109029" y="123467"/>
                        <a:pt x="5109029" y="275772"/>
                      </a:cubicBezTo>
                      <a:lnTo>
                        <a:pt x="5109029" y="290288"/>
                      </a:lnTo>
                      <a:lnTo>
                        <a:pt x="5762171" y="2902858"/>
                      </a:lnTo>
                      <a:lnTo>
                        <a:pt x="0" y="2902858"/>
                      </a:lnTo>
                      <a:lnTo>
                        <a:pt x="653142" y="290292"/>
                      </a:lnTo>
                      <a:lnTo>
                        <a:pt x="653142" y="275772"/>
                      </a:lnTo>
                      <a:cubicBezTo>
                        <a:pt x="653142" y="123467"/>
                        <a:pt x="776609" y="0"/>
                        <a:pt x="928914" y="0"/>
                      </a:cubicBezTo>
                      <a:close/>
                    </a:path>
                  </a:pathLst>
                </a:custGeom>
                <a:solidFill>
                  <a:srgbClr val="E5F3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8" name="Google Shape;378;g2d3b5114961_0_329"/>
                <p:cNvSpPr/>
                <p:nvPr/>
              </p:nvSpPr>
              <p:spPr>
                <a:xfrm>
                  <a:off x="1041840" y="4401360"/>
                  <a:ext cx="1962839" cy="511071"/>
                </a:xfrm>
                <a:custGeom>
                  <a:rect b="b" l="l" r="r" t="t"/>
                  <a:pathLst>
                    <a:path extrusionOk="0" h="1514285" w="5773057">
                      <a:moveTo>
                        <a:pt x="624533" y="29028"/>
                      </a:moveTo>
                      <a:lnTo>
                        <a:pt x="5221095" y="0"/>
                      </a:lnTo>
                      <a:cubicBezTo>
                        <a:pt x="5509903" y="0"/>
                        <a:pt x="5773057" y="669553"/>
                        <a:pt x="5773057" y="958361"/>
                      </a:cubicBezTo>
                      <a:lnTo>
                        <a:pt x="5773057" y="1514285"/>
                      </a:lnTo>
                      <a:lnTo>
                        <a:pt x="5773057" y="1514285"/>
                      </a:lnTo>
                      <a:lnTo>
                        <a:pt x="0" y="1514285"/>
                      </a:lnTo>
                      <a:lnTo>
                        <a:pt x="0" y="1514285"/>
                      </a:lnTo>
                      <a:lnTo>
                        <a:pt x="0" y="958361"/>
                      </a:lnTo>
                      <a:cubicBezTo>
                        <a:pt x="0" y="669553"/>
                        <a:pt x="335725" y="29028"/>
                        <a:pt x="624533" y="29028"/>
                      </a:cubicBez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9" name="Google Shape;379;g2d3b5114961_0_329"/>
                <p:cNvSpPr/>
                <p:nvPr/>
              </p:nvSpPr>
              <p:spPr>
                <a:xfrm flipH="1" rot="10800000">
                  <a:off x="1544760" y="4852800"/>
                  <a:ext cx="990600" cy="196200"/>
                </a:xfrm>
                <a:prstGeom prst="trapezoid">
                  <a:avLst>
                    <a:gd fmla="val 25000" name="adj"/>
                  </a:avLst>
                </a:pr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0" name="Google Shape;380;g2d3b5114961_0_329"/>
                <p:cNvSpPr/>
                <p:nvPr/>
              </p:nvSpPr>
              <p:spPr>
                <a:xfrm>
                  <a:off x="1550160" y="4898880"/>
                  <a:ext cx="965100" cy="15000"/>
                </a:xfrm>
                <a:prstGeom prst="rect">
                  <a:avLst/>
                </a:prstGeom>
                <a:solidFill>
                  <a:srgbClr val="8CADAE">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1" name="Google Shape;381;g2d3b5114961_0_329"/>
                <p:cNvSpPr/>
                <p:nvPr/>
              </p:nvSpPr>
              <p:spPr>
                <a:xfrm>
                  <a:off x="1576800" y="4950720"/>
                  <a:ext cx="935700" cy="14400"/>
                </a:xfrm>
                <a:prstGeom prst="rect">
                  <a:avLst/>
                </a:prstGeom>
                <a:solidFill>
                  <a:srgbClr val="8CADAE">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2" name="Google Shape;382;g2d3b5114961_0_329"/>
                <p:cNvSpPr/>
                <p:nvPr/>
              </p:nvSpPr>
              <p:spPr>
                <a:xfrm>
                  <a:off x="1579320" y="5001840"/>
                  <a:ext cx="933000" cy="15000"/>
                </a:xfrm>
                <a:prstGeom prst="rect">
                  <a:avLst/>
                </a:prstGeom>
                <a:solidFill>
                  <a:srgbClr val="8CADAE">
                    <a:alpha val="4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3" name="Google Shape;383;g2d3b5114961_0_329"/>
                <p:cNvSpPr/>
                <p:nvPr/>
              </p:nvSpPr>
              <p:spPr>
                <a:xfrm>
                  <a:off x="1474200" y="4649040"/>
                  <a:ext cx="1125147" cy="195943"/>
                </a:xfrm>
                <a:custGeom>
                  <a:rect b="b" l="l" r="r" t="t"/>
                  <a:pathLst>
                    <a:path extrusionOk="0" h="580571" w="3309257">
                      <a:moveTo>
                        <a:pt x="101600" y="14514"/>
                      </a:moveTo>
                      <a:lnTo>
                        <a:pt x="3164114" y="0"/>
                      </a:lnTo>
                      <a:lnTo>
                        <a:pt x="3309257" y="580571"/>
                      </a:lnTo>
                      <a:lnTo>
                        <a:pt x="0" y="551543"/>
                      </a:lnTo>
                      <a:lnTo>
                        <a:pt x="101600" y="14514"/>
                      </a:lnTo>
                      <a:close/>
                    </a:path>
                  </a:pathLst>
                </a:custGeom>
                <a:solidFill>
                  <a:srgbClr val="314546"/>
                </a:solidFill>
                <a:ln>
                  <a:noFill/>
                </a:ln>
              </p:spPr>
            </p:sp>
            <p:sp>
              <p:nvSpPr>
                <p:cNvPr id="384" name="Google Shape;384;g2d3b5114961_0_329"/>
                <p:cNvSpPr/>
                <p:nvPr/>
              </p:nvSpPr>
              <p:spPr>
                <a:xfrm>
                  <a:off x="1200240" y="4393440"/>
                  <a:ext cx="1669619" cy="214981"/>
                </a:xfrm>
                <a:custGeom>
                  <a:rect b="b" l="l" r="r" t="t"/>
                  <a:pathLst>
                    <a:path extrusionOk="0" h="577130" w="5258643">
                      <a:moveTo>
                        <a:pt x="271292" y="42133"/>
                      </a:moveTo>
                      <a:cubicBezTo>
                        <a:pt x="26968" y="233237"/>
                        <a:pt x="-64605" y="448364"/>
                        <a:pt x="47221" y="532795"/>
                      </a:cubicBezTo>
                      <a:cubicBezTo>
                        <a:pt x="159047" y="617226"/>
                        <a:pt x="149609" y="548485"/>
                        <a:pt x="942246" y="548720"/>
                      </a:cubicBezTo>
                      <a:cubicBezTo>
                        <a:pt x="1734883" y="548955"/>
                        <a:pt x="4149903" y="621292"/>
                        <a:pt x="4803046" y="534206"/>
                      </a:cubicBezTo>
                      <a:cubicBezTo>
                        <a:pt x="5456189" y="447120"/>
                        <a:pt x="5298451" y="210457"/>
                        <a:pt x="5000909" y="0"/>
                      </a:cubicBezTo>
                    </a:path>
                  </a:pathLst>
                </a:custGeom>
                <a:solidFill>
                  <a:srgbClr val="4BA798"/>
                </a:solidFill>
                <a:ln cap="flat" cmpd="sng" w="12600">
                  <a:solidFill>
                    <a:srgbClr val="14676B"/>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5" name="Google Shape;385;g2d3b5114961_0_329"/>
                <p:cNvSpPr/>
                <p:nvPr/>
              </p:nvSpPr>
              <p:spPr>
                <a:xfrm>
                  <a:off x="1146600" y="4676400"/>
                  <a:ext cx="210893" cy="162315"/>
                </a:xfrm>
                <a:custGeom>
                  <a:rect b="b" l="l" r="r" t="t"/>
                  <a:pathLst>
                    <a:path extrusionOk="0" h="484522" w="620275">
                      <a:moveTo>
                        <a:pt x="61739" y="22475"/>
                      </a:moveTo>
                      <a:cubicBezTo>
                        <a:pt x="-25347" y="80532"/>
                        <a:pt x="-15671" y="378076"/>
                        <a:pt x="61739" y="443390"/>
                      </a:cubicBezTo>
                      <a:cubicBezTo>
                        <a:pt x="139149" y="508704"/>
                        <a:pt x="451207" y="494190"/>
                        <a:pt x="526197" y="414361"/>
                      </a:cubicBezTo>
                      <a:cubicBezTo>
                        <a:pt x="601188" y="334532"/>
                        <a:pt x="661663" y="160360"/>
                        <a:pt x="584253" y="95046"/>
                      </a:cubicBezTo>
                      <a:cubicBezTo>
                        <a:pt x="506843" y="29732"/>
                        <a:pt x="148825" y="-35582"/>
                        <a:pt x="61739" y="22475"/>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6" name="Google Shape;386;g2d3b5114961_0_329"/>
                <p:cNvSpPr/>
                <p:nvPr/>
              </p:nvSpPr>
              <p:spPr>
                <a:xfrm flipH="1">
                  <a:off x="2673067" y="4654080"/>
                  <a:ext cx="210894" cy="163526"/>
                </a:xfrm>
                <a:custGeom>
                  <a:rect b="b" l="l" r="r" t="t"/>
                  <a:pathLst>
                    <a:path extrusionOk="0" h="484522" w="620275">
                      <a:moveTo>
                        <a:pt x="61739" y="22475"/>
                      </a:moveTo>
                      <a:cubicBezTo>
                        <a:pt x="-25347" y="80532"/>
                        <a:pt x="-15671" y="378076"/>
                        <a:pt x="61739" y="443390"/>
                      </a:cubicBezTo>
                      <a:cubicBezTo>
                        <a:pt x="139149" y="508704"/>
                        <a:pt x="451207" y="494190"/>
                        <a:pt x="526197" y="414361"/>
                      </a:cubicBezTo>
                      <a:cubicBezTo>
                        <a:pt x="601188" y="334532"/>
                        <a:pt x="661663" y="160360"/>
                        <a:pt x="584253" y="95046"/>
                      </a:cubicBezTo>
                      <a:cubicBezTo>
                        <a:pt x="506843" y="29732"/>
                        <a:pt x="148825" y="-35582"/>
                        <a:pt x="61739" y="22475"/>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7" name="Google Shape;387;g2d3b5114961_0_329"/>
                <p:cNvSpPr/>
                <p:nvPr/>
              </p:nvSpPr>
              <p:spPr>
                <a:xfrm>
                  <a:off x="2829960" y="4268520"/>
                  <a:ext cx="185721" cy="142122"/>
                </a:xfrm>
                <a:custGeom>
                  <a:rect b="b" l="l" r="r" t="t"/>
                  <a:pathLst>
                    <a:path extrusionOk="0" h="424246" w="546239">
                      <a:moveTo>
                        <a:pt x="0" y="276010"/>
                      </a:moveTo>
                      <a:cubicBezTo>
                        <a:pt x="43542" y="190134"/>
                        <a:pt x="87085" y="104258"/>
                        <a:pt x="130628" y="58296"/>
                      </a:cubicBezTo>
                      <a:cubicBezTo>
                        <a:pt x="174171" y="12334"/>
                        <a:pt x="193524" y="239"/>
                        <a:pt x="261257" y="239"/>
                      </a:cubicBezTo>
                      <a:cubicBezTo>
                        <a:pt x="328990" y="239"/>
                        <a:pt x="508000" y="-7018"/>
                        <a:pt x="537028" y="58296"/>
                      </a:cubicBezTo>
                      <a:cubicBezTo>
                        <a:pt x="566056" y="123610"/>
                        <a:pt x="524933" y="336486"/>
                        <a:pt x="435428" y="392124"/>
                      </a:cubicBezTo>
                      <a:cubicBezTo>
                        <a:pt x="345923" y="447762"/>
                        <a:pt x="172961" y="419943"/>
                        <a:pt x="0" y="392124"/>
                      </a:cubicBezTo>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8" name="Google Shape;388;g2d3b5114961_0_329"/>
                <p:cNvSpPr/>
                <p:nvPr/>
              </p:nvSpPr>
              <p:spPr>
                <a:xfrm flipH="1">
                  <a:off x="1073559" y="4281480"/>
                  <a:ext cx="185721" cy="142122"/>
                </a:xfrm>
                <a:custGeom>
                  <a:rect b="b" l="l" r="r" t="t"/>
                  <a:pathLst>
                    <a:path extrusionOk="0" h="424246" w="546239">
                      <a:moveTo>
                        <a:pt x="0" y="276010"/>
                      </a:moveTo>
                      <a:cubicBezTo>
                        <a:pt x="43542" y="190134"/>
                        <a:pt x="87085" y="104258"/>
                        <a:pt x="130628" y="58296"/>
                      </a:cubicBezTo>
                      <a:cubicBezTo>
                        <a:pt x="174171" y="12334"/>
                        <a:pt x="193524" y="239"/>
                        <a:pt x="261257" y="239"/>
                      </a:cubicBezTo>
                      <a:cubicBezTo>
                        <a:pt x="328990" y="239"/>
                        <a:pt x="508000" y="-7018"/>
                        <a:pt x="537028" y="58296"/>
                      </a:cubicBezTo>
                      <a:cubicBezTo>
                        <a:pt x="566056" y="123610"/>
                        <a:pt x="524933" y="336486"/>
                        <a:pt x="435428" y="392124"/>
                      </a:cubicBezTo>
                      <a:cubicBezTo>
                        <a:pt x="345923" y="447762"/>
                        <a:pt x="172961" y="419943"/>
                        <a:pt x="0" y="392124"/>
                      </a:cubicBezTo>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9" name="Google Shape;389;g2d3b5114961_0_329"/>
                <p:cNvSpPr/>
                <p:nvPr/>
              </p:nvSpPr>
              <p:spPr>
                <a:xfrm>
                  <a:off x="1138680" y="4964400"/>
                  <a:ext cx="283893" cy="176884"/>
                </a:xfrm>
                <a:custGeom>
                  <a:rect b="b" l="l" r="r" t="t"/>
                  <a:pathLst>
                    <a:path extrusionOk="0" h="528013" w="834979">
                      <a:moveTo>
                        <a:pt x="83466" y="52629"/>
                      </a:moveTo>
                      <a:cubicBezTo>
                        <a:pt x="-25391" y="125200"/>
                        <a:pt x="-30229" y="420324"/>
                        <a:pt x="83466" y="488057"/>
                      </a:cubicBezTo>
                      <a:cubicBezTo>
                        <a:pt x="197161" y="555790"/>
                        <a:pt x="656781" y="531600"/>
                        <a:pt x="765638" y="459029"/>
                      </a:cubicBezTo>
                      <a:cubicBezTo>
                        <a:pt x="874495" y="386458"/>
                        <a:pt x="847885" y="120362"/>
                        <a:pt x="736609" y="52629"/>
                      </a:cubicBezTo>
                      <a:cubicBezTo>
                        <a:pt x="625333" y="-15104"/>
                        <a:pt x="192323" y="-19942"/>
                        <a:pt x="83466" y="52629"/>
                      </a:cubicBez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0" name="Google Shape;390;g2d3b5114961_0_329"/>
                <p:cNvSpPr/>
                <p:nvPr/>
              </p:nvSpPr>
              <p:spPr>
                <a:xfrm>
                  <a:off x="1182600" y="4996440"/>
                  <a:ext cx="180600" cy="30600"/>
                </a:xfrm>
                <a:prstGeom prst="roundRect">
                  <a:avLst>
                    <a:gd fmla="val 16667" name="adj"/>
                  </a:avLst>
                </a:prstGeom>
                <a:solidFill>
                  <a:srgbClr val="2F663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1" name="Google Shape;391;g2d3b5114961_0_329"/>
                <p:cNvSpPr/>
                <p:nvPr/>
              </p:nvSpPr>
              <p:spPr>
                <a:xfrm rot="-3911918">
                  <a:off x="1186542" y="5021646"/>
                  <a:ext cx="91543" cy="80669"/>
                </a:xfrm>
                <a:prstGeom prst="chord">
                  <a:avLst>
                    <a:gd fmla="val 2700000" name="adj1"/>
                    <a:gd fmla="val 16200000" name="adj2"/>
                  </a:avLst>
                </a:prstGeom>
                <a:solidFill>
                  <a:srgbClr val="BFBFB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2" name="Google Shape;392;g2d3b5114961_0_329"/>
                <p:cNvSpPr/>
                <p:nvPr/>
              </p:nvSpPr>
              <p:spPr>
                <a:xfrm rot="-3909198">
                  <a:off x="1284808" y="5019450"/>
                  <a:ext cx="67112" cy="73021"/>
                </a:xfrm>
                <a:prstGeom prst="chord">
                  <a:avLst>
                    <a:gd fmla="val 2700000" name="adj1"/>
                    <a:gd fmla="val 16200000" name="adj2"/>
                  </a:avLst>
                </a:prstGeom>
                <a:solidFill>
                  <a:srgbClr val="BFBFB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3" name="Google Shape;393;g2d3b5114961_0_329"/>
                <p:cNvSpPr/>
                <p:nvPr/>
              </p:nvSpPr>
              <p:spPr>
                <a:xfrm>
                  <a:off x="2655000" y="4941720"/>
                  <a:ext cx="283893" cy="175564"/>
                </a:xfrm>
                <a:custGeom>
                  <a:rect b="b" l="l" r="r" t="t"/>
                  <a:pathLst>
                    <a:path extrusionOk="0" h="528013" w="834979">
                      <a:moveTo>
                        <a:pt x="83466" y="52629"/>
                      </a:moveTo>
                      <a:cubicBezTo>
                        <a:pt x="-25391" y="125200"/>
                        <a:pt x="-30229" y="420324"/>
                        <a:pt x="83466" y="488057"/>
                      </a:cubicBezTo>
                      <a:cubicBezTo>
                        <a:pt x="197161" y="555790"/>
                        <a:pt x="656781" y="531600"/>
                        <a:pt x="765638" y="459029"/>
                      </a:cubicBezTo>
                      <a:cubicBezTo>
                        <a:pt x="874495" y="386458"/>
                        <a:pt x="847885" y="120362"/>
                        <a:pt x="736609" y="52629"/>
                      </a:cubicBezTo>
                      <a:cubicBezTo>
                        <a:pt x="625333" y="-15104"/>
                        <a:pt x="192323" y="-19942"/>
                        <a:pt x="83466" y="52629"/>
                      </a:cubicBez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4" name="Google Shape;394;g2d3b5114961_0_329"/>
                <p:cNvSpPr/>
                <p:nvPr/>
              </p:nvSpPr>
              <p:spPr>
                <a:xfrm>
                  <a:off x="2703960" y="4973760"/>
                  <a:ext cx="180000" cy="30600"/>
                </a:xfrm>
                <a:prstGeom prst="roundRect">
                  <a:avLst>
                    <a:gd fmla="val 16667" name="adj"/>
                  </a:avLst>
                </a:prstGeom>
                <a:solidFill>
                  <a:srgbClr val="2F663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5" name="Google Shape;395;g2d3b5114961_0_329"/>
                <p:cNvSpPr/>
                <p:nvPr/>
              </p:nvSpPr>
              <p:spPr>
                <a:xfrm rot="-3911918">
                  <a:off x="2795382" y="4998246"/>
                  <a:ext cx="91543" cy="80669"/>
                </a:xfrm>
                <a:prstGeom prst="chord">
                  <a:avLst>
                    <a:gd fmla="val 2700000" name="adj1"/>
                    <a:gd fmla="val 16200000" name="adj2"/>
                  </a:avLst>
                </a:prstGeom>
                <a:solidFill>
                  <a:srgbClr val="BFBFB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6" name="Google Shape;396;g2d3b5114961_0_329"/>
                <p:cNvSpPr/>
                <p:nvPr/>
              </p:nvSpPr>
              <p:spPr>
                <a:xfrm rot="-3909198">
                  <a:off x="2717248" y="5000730"/>
                  <a:ext cx="67112" cy="73021"/>
                </a:xfrm>
                <a:prstGeom prst="chord">
                  <a:avLst>
                    <a:gd fmla="val 2700000" name="adj1"/>
                    <a:gd fmla="val 16200000" name="adj2"/>
                  </a:avLst>
                </a:prstGeom>
                <a:solidFill>
                  <a:srgbClr val="BFBFB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97" name="Google Shape;397;g2d3b5114961_0_329"/>
              <p:cNvGrpSpPr/>
              <p:nvPr/>
            </p:nvGrpSpPr>
            <p:grpSpPr>
              <a:xfrm>
                <a:off x="1737000" y="4746960"/>
                <a:ext cx="617700" cy="192900"/>
                <a:chOff x="1737000" y="4746960"/>
                <a:chExt cx="617700" cy="192900"/>
              </a:xfrm>
            </p:grpSpPr>
            <p:sp>
              <p:nvSpPr>
                <p:cNvPr id="398" name="Google Shape;398;g2d3b5114961_0_329"/>
                <p:cNvSpPr/>
                <p:nvPr/>
              </p:nvSpPr>
              <p:spPr>
                <a:xfrm>
                  <a:off x="1737000" y="4746960"/>
                  <a:ext cx="617700" cy="1929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9" name="Google Shape;399;g2d3b5114961_0_329"/>
                <p:cNvSpPr/>
                <p:nvPr/>
              </p:nvSpPr>
              <p:spPr>
                <a:xfrm>
                  <a:off x="1837440" y="4782240"/>
                  <a:ext cx="92522" cy="122830"/>
                </a:xfrm>
                <a:custGeom>
                  <a:rect b="b" l="l" r="r" t="t"/>
                  <a:pathLst>
                    <a:path extrusionOk="0" h="119252" w="88963">
                      <a:moveTo>
                        <a:pt x="0" y="69152"/>
                      </a:moveTo>
                      <a:lnTo>
                        <a:pt x="59627" y="0"/>
                      </a:lnTo>
                      <a:lnTo>
                        <a:pt x="59627" y="49339"/>
                      </a:lnTo>
                      <a:lnTo>
                        <a:pt x="88964" y="49816"/>
                      </a:lnTo>
                      <a:lnTo>
                        <a:pt x="30289" y="119253"/>
                      </a:lnTo>
                      <a:lnTo>
                        <a:pt x="30289" y="69913"/>
                      </a:lnTo>
                      <a:lnTo>
                        <a:pt x="0" y="69152"/>
                      </a:lnTo>
                      <a:close/>
                    </a:path>
                  </a:pathLst>
                </a:custGeom>
                <a:solidFill>
                  <a:srgbClr val="46B7B7"/>
                </a:solidFill>
                <a:ln>
                  <a:noFill/>
                </a:ln>
              </p:spPr>
            </p:sp>
            <p:sp>
              <p:nvSpPr>
                <p:cNvPr id="400" name="Google Shape;400;g2d3b5114961_0_329"/>
                <p:cNvSpPr/>
                <p:nvPr/>
              </p:nvSpPr>
              <p:spPr>
                <a:xfrm>
                  <a:off x="1999800" y="4782240"/>
                  <a:ext cx="92522" cy="122830"/>
                </a:xfrm>
                <a:custGeom>
                  <a:rect b="b" l="l" r="r" t="t"/>
                  <a:pathLst>
                    <a:path extrusionOk="0" h="119252" w="88963">
                      <a:moveTo>
                        <a:pt x="0" y="69152"/>
                      </a:moveTo>
                      <a:lnTo>
                        <a:pt x="59627" y="0"/>
                      </a:lnTo>
                      <a:lnTo>
                        <a:pt x="59627" y="49339"/>
                      </a:lnTo>
                      <a:lnTo>
                        <a:pt x="88964" y="49816"/>
                      </a:lnTo>
                      <a:lnTo>
                        <a:pt x="30289" y="119253"/>
                      </a:lnTo>
                      <a:lnTo>
                        <a:pt x="30289" y="69913"/>
                      </a:lnTo>
                      <a:lnTo>
                        <a:pt x="0" y="69152"/>
                      </a:lnTo>
                      <a:close/>
                    </a:path>
                  </a:pathLst>
                </a:custGeom>
                <a:solidFill>
                  <a:srgbClr val="46B7B7"/>
                </a:solidFill>
                <a:ln>
                  <a:noFill/>
                </a:ln>
              </p:spPr>
            </p:sp>
            <p:sp>
              <p:nvSpPr>
                <p:cNvPr id="401" name="Google Shape;401;g2d3b5114961_0_329"/>
                <p:cNvSpPr/>
                <p:nvPr/>
              </p:nvSpPr>
              <p:spPr>
                <a:xfrm>
                  <a:off x="2162520" y="4782240"/>
                  <a:ext cx="92522" cy="122830"/>
                </a:xfrm>
                <a:custGeom>
                  <a:rect b="b" l="l" r="r" t="t"/>
                  <a:pathLst>
                    <a:path extrusionOk="0" h="119252" w="88963">
                      <a:moveTo>
                        <a:pt x="0" y="69152"/>
                      </a:moveTo>
                      <a:lnTo>
                        <a:pt x="59627" y="0"/>
                      </a:lnTo>
                      <a:lnTo>
                        <a:pt x="59627" y="49339"/>
                      </a:lnTo>
                      <a:lnTo>
                        <a:pt x="88964" y="49816"/>
                      </a:lnTo>
                      <a:lnTo>
                        <a:pt x="30289" y="119253"/>
                      </a:lnTo>
                      <a:lnTo>
                        <a:pt x="30289" y="69913"/>
                      </a:lnTo>
                      <a:lnTo>
                        <a:pt x="0" y="69152"/>
                      </a:lnTo>
                      <a:close/>
                    </a:path>
                  </a:pathLst>
                </a:custGeom>
                <a:solidFill>
                  <a:srgbClr val="46B7B7"/>
                </a:solidFill>
                <a:ln>
                  <a:noFill/>
                </a:ln>
              </p:spPr>
            </p:sp>
          </p:grpSp>
        </p:grpSp>
        <p:sp>
          <p:nvSpPr>
            <p:cNvPr id="402" name="Google Shape;402;g2d3b5114961_0_329"/>
            <p:cNvSpPr/>
            <p:nvPr/>
          </p:nvSpPr>
          <p:spPr>
            <a:xfrm>
              <a:off x="2194920" y="4717080"/>
              <a:ext cx="1126651" cy="313355"/>
            </a:xfrm>
            <a:custGeom>
              <a:rect b="b" l="l" r="r" t="t"/>
              <a:pathLst>
                <a:path extrusionOk="0" h="1149928" w="2964872">
                  <a:moveTo>
                    <a:pt x="1482436" y="0"/>
                  </a:moveTo>
                  <a:cubicBezTo>
                    <a:pt x="1803805" y="0"/>
                    <a:pt x="2071933" y="128225"/>
                    <a:pt x="2133943" y="298684"/>
                  </a:cubicBezTo>
                  <a:lnTo>
                    <a:pt x="2139702" y="330816"/>
                  </a:lnTo>
                  <a:lnTo>
                    <a:pt x="2165830" y="326254"/>
                  </a:lnTo>
                  <a:cubicBezTo>
                    <a:pt x="2209121" y="321271"/>
                    <a:pt x="2253944" y="318654"/>
                    <a:pt x="2299854" y="318654"/>
                  </a:cubicBezTo>
                  <a:cubicBezTo>
                    <a:pt x="2667133" y="318654"/>
                    <a:pt x="2964872" y="486132"/>
                    <a:pt x="2964872" y="692727"/>
                  </a:cubicBezTo>
                  <a:cubicBezTo>
                    <a:pt x="2964872" y="899322"/>
                    <a:pt x="2667133" y="1066800"/>
                    <a:pt x="2299854" y="1066800"/>
                  </a:cubicBezTo>
                  <a:cubicBezTo>
                    <a:pt x="2208035" y="1066800"/>
                    <a:pt x="2120561" y="1056333"/>
                    <a:pt x="2040999" y="1037404"/>
                  </a:cubicBezTo>
                  <a:lnTo>
                    <a:pt x="1982995" y="1019694"/>
                  </a:lnTo>
                  <a:lnTo>
                    <a:pt x="1952675" y="1040365"/>
                  </a:lnTo>
                  <a:cubicBezTo>
                    <a:pt x="1832330" y="1108059"/>
                    <a:pt x="1666076" y="1149928"/>
                    <a:pt x="1482436" y="1149928"/>
                  </a:cubicBezTo>
                  <a:cubicBezTo>
                    <a:pt x="1344706" y="1149928"/>
                    <a:pt x="1216756" y="1126377"/>
                    <a:pt x="1110618" y="1086042"/>
                  </a:cubicBezTo>
                  <a:lnTo>
                    <a:pt x="1043875" y="1055066"/>
                  </a:lnTo>
                  <a:lnTo>
                    <a:pt x="1036836" y="1058333"/>
                  </a:lnTo>
                  <a:cubicBezTo>
                    <a:pt x="930698" y="1098668"/>
                    <a:pt x="802748" y="1122219"/>
                    <a:pt x="665018" y="1122219"/>
                  </a:cubicBezTo>
                  <a:cubicBezTo>
                    <a:pt x="297739" y="1122219"/>
                    <a:pt x="0" y="954741"/>
                    <a:pt x="0" y="748146"/>
                  </a:cubicBezTo>
                  <a:cubicBezTo>
                    <a:pt x="0" y="541551"/>
                    <a:pt x="297739" y="374073"/>
                    <a:pt x="665018" y="374073"/>
                  </a:cubicBezTo>
                  <a:cubicBezTo>
                    <a:pt x="699450" y="374073"/>
                    <a:pt x="733272" y="375545"/>
                    <a:pt x="766294" y="378383"/>
                  </a:cubicBezTo>
                  <a:lnTo>
                    <a:pt x="819425" y="385271"/>
                  </a:lnTo>
                  <a:lnTo>
                    <a:pt x="817418" y="374073"/>
                  </a:lnTo>
                  <a:cubicBezTo>
                    <a:pt x="817418" y="167478"/>
                    <a:pt x="1115157" y="0"/>
                    <a:pt x="1482436" y="0"/>
                  </a:cubicBezTo>
                  <a:close/>
                </a:path>
              </a:pathLst>
            </a:cu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3" name="Google Shape;403;g2d3b5114961_0_329"/>
            <p:cNvSpPr/>
            <p:nvPr/>
          </p:nvSpPr>
          <p:spPr>
            <a:xfrm>
              <a:off x="1003680" y="3519000"/>
              <a:ext cx="993232" cy="275983"/>
            </a:xfrm>
            <a:custGeom>
              <a:rect b="b" l="l" r="r" t="t"/>
              <a:pathLst>
                <a:path extrusionOk="0" h="1149928" w="2964872">
                  <a:moveTo>
                    <a:pt x="1482436" y="0"/>
                  </a:moveTo>
                  <a:cubicBezTo>
                    <a:pt x="1803805" y="0"/>
                    <a:pt x="2071933" y="128225"/>
                    <a:pt x="2133943" y="298684"/>
                  </a:cubicBezTo>
                  <a:lnTo>
                    <a:pt x="2139702" y="330816"/>
                  </a:lnTo>
                  <a:lnTo>
                    <a:pt x="2165830" y="326254"/>
                  </a:lnTo>
                  <a:cubicBezTo>
                    <a:pt x="2209121" y="321271"/>
                    <a:pt x="2253944" y="318654"/>
                    <a:pt x="2299854" y="318654"/>
                  </a:cubicBezTo>
                  <a:cubicBezTo>
                    <a:pt x="2667133" y="318654"/>
                    <a:pt x="2964872" y="486132"/>
                    <a:pt x="2964872" y="692727"/>
                  </a:cubicBezTo>
                  <a:cubicBezTo>
                    <a:pt x="2964872" y="899322"/>
                    <a:pt x="2667133" y="1066800"/>
                    <a:pt x="2299854" y="1066800"/>
                  </a:cubicBezTo>
                  <a:cubicBezTo>
                    <a:pt x="2208035" y="1066800"/>
                    <a:pt x="2120561" y="1056333"/>
                    <a:pt x="2040999" y="1037404"/>
                  </a:cubicBezTo>
                  <a:lnTo>
                    <a:pt x="1982995" y="1019694"/>
                  </a:lnTo>
                  <a:lnTo>
                    <a:pt x="1952675" y="1040365"/>
                  </a:lnTo>
                  <a:cubicBezTo>
                    <a:pt x="1832330" y="1108059"/>
                    <a:pt x="1666076" y="1149928"/>
                    <a:pt x="1482436" y="1149928"/>
                  </a:cubicBezTo>
                  <a:cubicBezTo>
                    <a:pt x="1344706" y="1149928"/>
                    <a:pt x="1216756" y="1126377"/>
                    <a:pt x="1110618" y="1086042"/>
                  </a:cubicBezTo>
                  <a:lnTo>
                    <a:pt x="1043875" y="1055066"/>
                  </a:lnTo>
                  <a:lnTo>
                    <a:pt x="1036836" y="1058333"/>
                  </a:lnTo>
                  <a:cubicBezTo>
                    <a:pt x="930698" y="1098668"/>
                    <a:pt x="802748" y="1122219"/>
                    <a:pt x="665018" y="1122219"/>
                  </a:cubicBezTo>
                  <a:cubicBezTo>
                    <a:pt x="297739" y="1122219"/>
                    <a:pt x="0" y="954741"/>
                    <a:pt x="0" y="748146"/>
                  </a:cubicBezTo>
                  <a:cubicBezTo>
                    <a:pt x="0" y="541551"/>
                    <a:pt x="297739" y="374073"/>
                    <a:pt x="665018" y="374073"/>
                  </a:cubicBezTo>
                  <a:cubicBezTo>
                    <a:pt x="699450" y="374073"/>
                    <a:pt x="733272" y="375545"/>
                    <a:pt x="766294" y="378383"/>
                  </a:cubicBezTo>
                  <a:lnTo>
                    <a:pt x="819425" y="385271"/>
                  </a:lnTo>
                  <a:lnTo>
                    <a:pt x="817418" y="374073"/>
                  </a:lnTo>
                  <a:cubicBezTo>
                    <a:pt x="817418" y="167478"/>
                    <a:pt x="1115157" y="0"/>
                    <a:pt x="1482436" y="0"/>
                  </a:cubicBezTo>
                  <a:close/>
                </a:path>
              </a:pathLst>
            </a:custGeom>
            <a:solidFill>
              <a:srgbClr val="D9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04" name="Google Shape;404;g2d3b5114961_0_329"/>
          <p:cNvGrpSpPr/>
          <p:nvPr/>
        </p:nvGrpSpPr>
        <p:grpSpPr>
          <a:xfrm>
            <a:off x="7527268" y="2238563"/>
            <a:ext cx="4195418" cy="2635130"/>
            <a:chOff x="3755880" y="2568600"/>
            <a:chExt cx="4195418" cy="2635130"/>
          </a:xfrm>
        </p:grpSpPr>
        <p:grpSp>
          <p:nvGrpSpPr>
            <p:cNvPr id="405" name="Google Shape;405;g2d3b5114961_0_329"/>
            <p:cNvGrpSpPr/>
            <p:nvPr/>
          </p:nvGrpSpPr>
          <p:grpSpPr>
            <a:xfrm>
              <a:off x="4386960" y="2568600"/>
              <a:ext cx="3095718" cy="2635130"/>
              <a:chOff x="4386960" y="2568600"/>
              <a:chExt cx="3095718" cy="2635130"/>
            </a:xfrm>
          </p:grpSpPr>
          <p:sp>
            <p:nvSpPr>
              <p:cNvPr id="406" name="Google Shape;406;g2d3b5114961_0_329"/>
              <p:cNvSpPr/>
              <p:nvPr/>
            </p:nvSpPr>
            <p:spPr>
              <a:xfrm>
                <a:off x="4403880" y="2585160"/>
                <a:ext cx="3059353" cy="2478023"/>
              </a:xfrm>
              <a:custGeom>
                <a:rect b="b" l="l" r="r" t="t"/>
                <a:pathLst>
                  <a:path extrusionOk="0" h="3337405" w="4120341">
                    <a:moveTo>
                      <a:pt x="4111881" y="1771201"/>
                    </a:moveTo>
                    <a:cubicBezTo>
                      <a:pt x="4105210" y="1731539"/>
                      <a:pt x="4094658" y="1692727"/>
                      <a:pt x="4080589" y="1655976"/>
                    </a:cubicBezTo>
                    <a:cubicBezTo>
                      <a:pt x="4058878" y="1599455"/>
                      <a:pt x="4028313" y="1545239"/>
                      <a:pt x="3998839" y="1492721"/>
                    </a:cubicBezTo>
                    <a:cubicBezTo>
                      <a:pt x="3983678" y="1465674"/>
                      <a:pt x="3968032" y="1437777"/>
                      <a:pt x="3953477" y="1409760"/>
                    </a:cubicBezTo>
                    <a:cubicBezTo>
                      <a:pt x="3928492" y="1361244"/>
                      <a:pt x="3898291" y="1296476"/>
                      <a:pt x="3886647" y="1226977"/>
                    </a:cubicBezTo>
                    <a:cubicBezTo>
                      <a:pt x="3882402" y="1201264"/>
                      <a:pt x="3880704" y="1176521"/>
                      <a:pt x="3881553" y="1151657"/>
                    </a:cubicBezTo>
                    <a:cubicBezTo>
                      <a:pt x="3877429" y="1141347"/>
                      <a:pt x="3879370" y="1129582"/>
                      <a:pt x="3886526" y="1120970"/>
                    </a:cubicBezTo>
                    <a:cubicBezTo>
                      <a:pt x="3898048" y="1107386"/>
                      <a:pt x="3905811" y="1091012"/>
                      <a:pt x="3909571" y="1072455"/>
                    </a:cubicBezTo>
                    <a:cubicBezTo>
                      <a:pt x="3913816" y="1051957"/>
                      <a:pt x="3913816" y="1029033"/>
                      <a:pt x="3909692" y="1004169"/>
                    </a:cubicBezTo>
                    <a:cubicBezTo>
                      <a:pt x="3907024" y="988038"/>
                      <a:pt x="3902657" y="971785"/>
                      <a:pt x="3896714" y="955653"/>
                    </a:cubicBezTo>
                    <a:cubicBezTo>
                      <a:pt x="3839344" y="801010"/>
                      <a:pt x="3693676" y="694276"/>
                      <a:pt x="3544733" y="602096"/>
                    </a:cubicBezTo>
                    <a:cubicBezTo>
                      <a:pt x="3285660" y="441752"/>
                      <a:pt x="3011061" y="302633"/>
                      <a:pt x="2728336" y="188743"/>
                    </a:cubicBezTo>
                    <a:cubicBezTo>
                      <a:pt x="2719604" y="189349"/>
                      <a:pt x="2710871" y="186196"/>
                      <a:pt x="2704564" y="179768"/>
                    </a:cubicBezTo>
                    <a:cubicBezTo>
                      <a:pt x="2664902" y="139500"/>
                      <a:pt x="2615295" y="103962"/>
                      <a:pt x="2561079" y="77036"/>
                    </a:cubicBezTo>
                    <a:cubicBezTo>
                      <a:pt x="2413349" y="3535"/>
                      <a:pt x="2231173" y="-17933"/>
                      <a:pt x="2034320" y="15057"/>
                    </a:cubicBezTo>
                    <a:cubicBezTo>
                      <a:pt x="2002664" y="20394"/>
                      <a:pt x="1970644" y="27065"/>
                      <a:pt x="1938866" y="35070"/>
                    </a:cubicBezTo>
                    <a:cubicBezTo>
                      <a:pt x="1725518" y="88922"/>
                      <a:pt x="1527696" y="194807"/>
                      <a:pt x="1352676" y="288928"/>
                    </a:cubicBezTo>
                    <a:cubicBezTo>
                      <a:pt x="1348431" y="292688"/>
                      <a:pt x="1343215" y="295235"/>
                      <a:pt x="1337636" y="296084"/>
                    </a:cubicBezTo>
                    <a:cubicBezTo>
                      <a:pt x="1333512" y="296812"/>
                      <a:pt x="1329267" y="296569"/>
                      <a:pt x="1325143" y="295599"/>
                    </a:cubicBezTo>
                    <a:lnTo>
                      <a:pt x="1320534" y="294264"/>
                    </a:lnTo>
                    <a:cubicBezTo>
                      <a:pt x="1270199" y="282014"/>
                      <a:pt x="1216104" y="280680"/>
                      <a:pt x="1159705" y="290019"/>
                    </a:cubicBezTo>
                    <a:cubicBezTo>
                      <a:pt x="1110461" y="298267"/>
                      <a:pt x="1061339" y="314398"/>
                      <a:pt x="1013551" y="338171"/>
                    </a:cubicBezTo>
                    <a:cubicBezTo>
                      <a:pt x="930347" y="379409"/>
                      <a:pt x="849690" y="442722"/>
                      <a:pt x="759693" y="537328"/>
                    </a:cubicBezTo>
                    <a:cubicBezTo>
                      <a:pt x="721487" y="577474"/>
                      <a:pt x="683766" y="621017"/>
                      <a:pt x="647137" y="663226"/>
                    </a:cubicBezTo>
                    <a:cubicBezTo>
                      <a:pt x="612812" y="702887"/>
                      <a:pt x="577396" y="743762"/>
                      <a:pt x="541373" y="781968"/>
                    </a:cubicBezTo>
                    <a:cubicBezTo>
                      <a:pt x="537128" y="790822"/>
                      <a:pt x="528880" y="797129"/>
                      <a:pt x="519056" y="798706"/>
                    </a:cubicBezTo>
                    <a:lnTo>
                      <a:pt x="517236" y="798948"/>
                    </a:lnTo>
                    <a:cubicBezTo>
                      <a:pt x="397039" y="819082"/>
                      <a:pt x="280844" y="891613"/>
                      <a:pt x="198489" y="997741"/>
                    </a:cubicBezTo>
                    <a:cubicBezTo>
                      <a:pt x="121470" y="1096955"/>
                      <a:pt x="71256" y="1226249"/>
                      <a:pt x="53306" y="1371554"/>
                    </a:cubicBezTo>
                    <a:cubicBezTo>
                      <a:pt x="39479" y="1483018"/>
                      <a:pt x="46635" y="1619953"/>
                      <a:pt x="75138" y="1790971"/>
                    </a:cubicBezTo>
                    <a:cubicBezTo>
                      <a:pt x="79383" y="1799218"/>
                      <a:pt x="79625" y="1809164"/>
                      <a:pt x="75502" y="1817776"/>
                    </a:cubicBezTo>
                    <a:cubicBezTo>
                      <a:pt x="11461" y="1951436"/>
                      <a:pt x="-10978" y="2058049"/>
                      <a:pt x="4911" y="2153383"/>
                    </a:cubicBezTo>
                    <a:cubicBezTo>
                      <a:pt x="5639" y="2157628"/>
                      <a:pt x="6367" y="2161994"/>
                      <a:pt x="7337" y="2166239"/>
                    </a:cubicBezTo>
                    <a:cubicBezTo>
                      <a:pt x="19345" y="2223973"/>
                      <a:pt x="47969" y="2283283"/>
                      <a:pt x="92482" y="2342593"/>
                    </a:cubicBezTo>
                    <a:cubicBezTo>
                      <a:pt x="129839" y="2392322"/>
                      <a:pt x="174474" y="2437684"/>
                      <a:pt x="218865" y="2481712"/>
                    </a:cubicBezTo>
                    <a:cubicBezTo>
                      <a:pt x="220563" y="2482076"/>
                      <a:pt x="222261" y="2482682"/>
                      <a:pt x="223838" y="2483289"/>
                    </a:cubicBezTo>
                    <a:cubicBezTo>
                      <a:pt x="235239" y="2488140"/>
                      <a:pt x="242517" y="2499420"/>
                      <a:pt x="242274" y="2511791"/>
                    </a:cubicBezTo>
                    <a:cubicBezTo>
                      <a:pt x="241910" y="2530955"/>
                      <a:pt x="243244" y="2550119"/>
                      <a:pt x="246398" y="2568797"/>
                    </a:cubicBezTo>
                    <a:cubicBezTo>
                      <a:pt x="248945" y="2583837"/>
                      <a:pt x="252584" y="2598513"/>
                      <a:pt x="257193" y="2612583"/>
                    </a:cubicBezTo>
                    <a:cubicBezTo>
                      <a:pt x="292730" y="2719075"/>
                      <a:pt x="388064" y="2808828"/>
                      <a:pt x="506078" y="2846913"/>
                    </a:cubicBezTo>
                    <a:cubicBezTo>
                      <a:pt x="580064" y="2870807"/>
                      <a:pt x="664603" y="2875780"/>
                      <a:pt x="750354" y="2861468"/>
                    </a:cubicBezTo>
                    <a:cubicBezTo>
                      <a:pt x="787226" y="2855282"/>
                      <a:pt x="824219" y="2845579"/>
                      <a:pt x="860363" y="2832722"/>
                    </a:cubicBezTo>
                    <a:cubicBezTo>
                      <a:pt x="896265" y="2819866"/>
                      <a:pt x="931924" y="2803855"/>
                      <a:pt x="966491" y="2788209"/>
                    </a:cubicBezTo>
                    <a:cubicBezTo>
                      <a:pt x="1028106" y="2760434"/>
                      <a:pt x="1091662" y="2731810"/>
                      <a:pt x="1158977" y="2720530"/>
                    </a:cubicBezTo>
                    <a:cubicBezTo>
                      <a:pt x="1184326" y="2716285"/>
                      <a:pt x="1208463" y="2714708"/>
                      <a:pt x="1232478" y="2715800"/>
                    </a:cubicBezTo>
                    <a:cubicBezTo>
                      <a:pt x="1235510" y="2715800"/>
                      <a:pt x="1238421" y="2716164"/>
                      <a:pt x="1241454" y="2717013"/>
                    </a:cubicBezTo>
                    <a:cubicBezTo>
                      <a:pt x="1305009" y="2735934"/>
                      <a:pt x="1369414" y="2742362"/>
                      <a:pt x="1432848" y="2736055"/>
                    </a:cubicBezTo>
                    <a:cubicBezTo>
                      <a:pt x="1443400" y="2734963"/>
                      <a:pt x="1454073" y="2733508"/>
                      <a:pt x="1464626" y="2731810"/>
                    </a:cubicBezTo>
                    <a:cubicBezTo>
                      <a:pt x="1569055" y="2714344"/>
                      <a:pt x="1663297" y="2662190"/>
                      <a:pt x="1729885" y="2584929"/>
                    </a:cubicBezTo>
                    <a:cubicBezTo>
                      <a:pt x="1734494" y="2579592"/>
                      <a:pt x="1740801" y="2575953"/>
                      <a:pt x="1747835" y="2574862"/>
                    </a:cubicBezTo>
                    <a:cubicBezTo>
                      <a:pt x="1748806" y="2574741"/>
                      <a:pt x="1749897" y="2574619"/>
                      <a:pt x="1750989" y="2574498"/>
                    </a:cubicBezTo>
                    <a:cubicBezTo>
                      <a:pt x="1883437" y="2566250"/>
                      <a:pt x="2007515" y="2633808"/>
                      <a:pt x="2089264" y="2685356"/>
                    </a:cubicBezTo>
                    <a:cubicBezTo>
                      <a:pt x="2242938" y="2782023"/>
                      <a:pt x="2375021" y="2910711"/>
                      <a:pt x="2502739" y="3035154"/>
                    </a:cubicBezTo>
                    <a:cubicBezTo>
                      <a:pt x="2539247" y="3070691"/>
                      <a:pt x="2576968" y="3107442"/>
                      <a:pt x="2614567" y="3142858"/>
                    </a:cubicBezTo>
                    <a:cubicBezTo>
                      <a:pt x="2684794" y="3208961"/>
                      <a:pt x="2762298" y="3277125"/>
                      <a:pt x="2847321" y="3337406"/>
                    </a:cubicBezTo>
                    <a:cubicBezTo>
                      <a:pt x="2857994" y="3305264"/>
                      <a:pt x="2870002" y="3273608"/>
                      <a:pt x="2882616" y="3242194"/>
                    </a:cubicBezTo>
                    <a:cubicBezTo>
                      <a:pt x="2900325" y="3198287"/>
                      <a:pt x="2918882" y="3154866"/>
                      <a:pt x="2937439" y="3111323"/>
                    </a:cubicBezTo>
                    <a:cubicBezTo>
                      <a:pt x="2955511" y="3068872"/>
                      <a:pt x="2974190" y="3026542"/>
                      <a:pt x="2996385" y="2986153"/>
                    </a:cubicBezTo>
                    <a:cubicBezTo>
                      <a:pt x="3007787" y="2965412"/>
                      <a:pt x="3020279" y="2945278"/>
                      <a:pt x="3033864" y="2925994"/>
                    </a:cubicBezTo>
                    <a:cubicBezTo>
                      <a:pt x="2992262" y="2858193"/>
                      <a:pt x="2957452" y="2788209"/>
                      <a:pt x="2934043" y="2722713"/>
                    </a:cubicBezTo>
                    <a:cubicBezTo>
                      <a:pt x="2931132" y="2714708"/>
                      <a:pt x="2931859" y="2705854"/>
                      <a:pt x="2935741" y="2698334"/>
                    </a:cubicBezTo>
                    <a:cubicBezTo>
                      <a:pt x="2939744" y="2690814"/>
                      <a:pt x="2946657" y="2685356"/>
                      <a:pt x="2954905" y="2683173"/>
                    </a:cubicBezTo>
                    <a:cubicBezTo>
                      <a:pt x="3007423" y="2669589"/>
                      <a:pt x="3052664" y="2647271"/>
                      <a:pt x="3089293" y="2616585"/>
                    </a:cubicBezTo>
                    <a:cubicBezTo>
                      <a:pt x="3093538" y="2613068"/>
                      <a:pt x="3098511" y="2610885"/>
                      <a:pt x="3103726" y="2609914"/>
                    </a:cubicBezTo>
                    <a:cubicBezTo>
                      <a:pt x="3110397" y="2608823"/>
                      <a:pt x="3117432" y="2609914"/>
                      <a:pt x="3123617" y="2613432"/>
                    </a:cubicBezTo>
                    <a:cubicBezTo>
                      <a:pt x="3127014" y="2615372"/>
                      <a:pt x="3129925" y="2617798"/>
                      <a:pt x="3132229" y="2620709"/>
                    </a:cubicBezTo>
                    <a:cubicBezTo>
                      <a:pt x="3234112" y="2634900"/>
                      <a:pt x="3341089" y="2633444"/>
                      <a:pt x="3442850" y="2616464"/>
                    </a:cubicBezTo>
                    <a:cubicBezTo>
                      <a:pt x="3619447" y="2586869"/>
                      <a:pt x="3773970" y="2513854"/>
                      <a:pt x="3889801" y="2405057"/>
                    </a:cubicBezTo>
                    <a:cubicBezTo>
                      <a:pt x="3891256" y="2403723"/>
                      <a:pt x="3892590" y="2402389"/>
                      <a:pt x="3893924" y="2400933"/>
                    </a:cubicBezTo>
                    <a:cubicBezTo>
                      <a:pt x="3895259" y="2399599"/>
                      <a:pt x="3898291" y="2396446"/>
                      <a:pt x="3898534" y="2396203"/>
                    </a:cubicBezTo>
                    <a:cubicBezTo>
                      <a:pt x="4064821" y="2235131"/>
                      <a:pt x="4148389" y="1989642"/>
                      <a:pt x="4111881" y="1771201"/>
                    </a:cubicBezTo>
                    <a:close/>
                  </a:path>
                </a:pathLst>
              </a:custGeom>
              <a:solidFill>
                <a:srgbClr val="E5F3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07" name="Google Shape;407;g2d3b5114961_0_329"/>
              <p:cNvGrpSpPr/>
              <p:nvPr/>
            </p:nvGrpSpPr>
            <p:grpSpPr>
              <a:xfrm>
                <a:off x="4386960" y="2568600"/>
                <a:ext cx="3095718" cy="2635130"/>
                <a:chOff x="4386960" y="2568600"/>
                <a:chExt cx="3095718" cy="2635130"/>
              </a:xfrm>
            </p:grpSpPr>
            <p:sp>
              <p:nvSpPr>
                <p:cNvPr id="408" name="Google Shape;408;g2d3b5114961_0_329"/>
                <p:cNvSpPr/>
                <p:nvPr/>
              </p:nvSpPr>
              <p:spPr>
                <a:xfrm>
                  <a:off x="6045480" y="4292640"/>
                  <a:ext cx="735483" cy="314565"/>
                </a:xfrm>
                <a:custGeom>
                  <a:rect b="b" l="l" r="r" t="t"/>
                  <a:pathLst>
                    <a:path extrusionOk="0" h="423656" w="990550">
                      <a:moveTo>
                        <a:pt x="0" y="313411"/>
                      </a:moveTo>
                      <a:cubicBezTo>
                        <a:pt x="109039" y="310500"/>
                        <a:pt x="216137" y="339245"/>
                        <a:pt x="321295" y="367870"/>
                      </a:cubicBezTo>
                      <a:cubicBezTo>
                        <a:pt x="426452" y="396615"/>
                        <a:pt x="533429" y="425725"/>
                        <a:pt x="642468" y="423541"/>
                      </a:cubicBezTo>
                      <a:cubicBezTo>
                        <a:pt x="751507" y="421358"/>
                        <a:pt x="864912" y="383637"/>
                        <a:pt x="934047" y="299341"/>
                      </a:cubicBezTo>
                      <a:cubicBezTo>
                        <a:pt x="1003182" y="215046"/>
                        <a:pt x="1013613" y="79323"/>
                        <a:pt x="938777" y="0"/>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9" name="Google Shape;409;g2d3b5114961_0_329"/>
                <p:cNvSpPr/>
                <p:nvPr/>
              </p:nvSpPr>
              <p:spPr>
                <a:xfrm>
                  <a:off x="6714720" y="3432960"/>
                  <a:ext cx="767958" cy="1123771"/>
                </a:xfrm>
                <a:custGeom>
                  <a:rect b="b" l="l" r="r" t="t"/>
                  <a:pathLst>
                    <a:path extrusionOk="0" h="1513496" w="1034287">
                      <a:moveTo>
                        <a:pt x="0" y="1500466"/>
                      </a:moveTo>
                      <a:cubicBezTo>
                        <a:pt x="278843" y="1545222"/>
                        <a:pt x="590799" y="1475238"/>
                        <a:pt x="796748" y="1281904"/>
                      </a:cubicBezTo>
                      <a:cubicBezTo>
                        <a:pt x="1002697" y="1088569"/>
                        <a:pt x="1094149" y="771277"/>
                        <a:pt x="992751" y="507716"/>
                      </a:cubicBezTo>
                      <a:cubicBezTo>
                        <a:pt x="959275" y="420630"/>
                        <a:pt x="907364" y="342156"/>
                        <a:pt x="864791" y="259195"/>
                      </a:cubicBezTo>
                      <a:cubicBezTo>
                        <a:pt x="822097" y="176233"/>
                        <a:pt x="789350" y="93029"/>
                        <a:pt x="796020" y="0"/>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0" name="Google Shape;410;g2d3b5114961_0_329"/>
                <p:cNvSpPr/>
                <p:nvPr/>
              </p:nvSpPr>
              <p:spPr>
                <a:xfrm>
                  <a:off x="6428880" y="2706480"/>
                  <a:ext cx="899060" cy="757187"/>
                </a:xfrm>
                <a:custGeom>
                  <a:rect b="b" l="l" r="r" t="t"/>
                  <a:pathLst>
                    <a:path extrusionOk="0" h="1019781" w="1210855">
                      <a:moveTo>
                        <a:pt x="429363" y="908697"/>
                      </a:moveTo>
                      <a:cubicBezTo>
                        <a:pt x="585826" y="896083"/>
                        <a:pt x="744836" y="918037"/>
                        <a:pt x="891960" y="972738"/>
                      </a:cubicBezTo>
                      <a:cubicBezTo>
                        <a:pt x="938777" y="990082"/>
                        <a:pt x="984989" y="1010944"/>
                        <a:pt x="1034475" y="1017736"/>
                      </a:cubicBezTo>
                      <a:cubicBezTo>
                        <a:pt x="1083961" y="1024528"/>
                        <a:pt x="1138662" y="1015068"/>
                        <a:pt x="1173714" y="979409"/>
                      </a:cubicBezTo>
                      <a:cubicBezTo>
                        <a:pt x="1221866" y="930287"/>
                        <a:pt x="1217257" y="849508"/>
                        <a:pt x="1193363" y="784982"/>
                      </a:cubicBezTo>
                      <a:cubicBezTo>
                        <a:pt x="1132840" y="621364"/>
                        <a:pt x="980501" y="511840"/>
                        <a:pt x="832164" y="420024"/>
                      </a:cubicBezTo>
                      <a:cubicBezTo>
                        <a:pt x="567633" y="256284"/>
                        <a:pt x="288911" y="115588"/>
                        <a:pt x="0" y="0"/>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1" name="Google Shape;411;g2d3b5114961_0_329"/>
                <p:cNvSpPr/>
                <p:nvPr/>
              </p:nvSpPr>
              <p:spPr>
                <a:xfrm>
                  <a:off x="7034400" y="3410280"/>
                  <a:ext cx="66935" cy="311597"/>
                </a:xfrm>
                <a:custGeom>
                  <a:rect b="b" l="l" r="r" t="t"/>
                  <a:pathLst>
                    <a:path extrusionOk="0" h="419659" w="90760">
                      <a:moveTo>
                        <a:pt x="0" y="0"/>
                      </a:moveTo>
                      <a:cubicBezTo>
                        <a:pt x="90724" y="110373"/>
                        <a:pt x="120561" y="291700"/>
                        <a:pt x="56642" y="419660"/>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2" name="Google Shape;412;g2d3b5114961_0_329"/>
                <p:cNvSpPr/>
                <p:nvPr/>
              </p:nvSpPr>
              <p:spPr>
                <a:xfrm>
                  <a:off x="6228000" y="3831120"/>
                  <a:ext cx="1119215" cy="548600"/>
                </a:xfrm>
                <a:custGeom>
                  <a:rect b="b" l="l" r="r" t="t"/>
                  <a:pathLst>
                    <a:path extrusionOk="0" h="738855" w="1507360">
                      <a:moveTo>
                        <a:pt x="58851" y="696283"/>
                      </a:moveTo>
                      <a:cubicBezTo>
                        <a:pt x="5968" y="601556"/>
                        <a:pt x="-12346" y="488030"/>
                        <a:pt x="8273" y="381538"/>
                      </a:cubicBezTo>
                      <a:cubicBezTo>
                        <a:pt x="28892" y="275046"/>
                        <a:pt x="88081" y="176438"/>
                        <a:pt x="172498" y="108274"/>
                      </a:cubicBezTo>
                      <a:cubicBezTo>
                        <a:pt x="336845" y="-24537"/>
                        <a:pt x="580515" y="-28661"/>
                        <a:pt x="772030" y="60486"/>
                      </a:cubicBezTo>
                      <a:cubicBezTo>
                        <a:pt x="893198" y="116885"/>
                        <a:pt x="999811" y="206761"/>
                        <a:pt x="1129105" y="240358"/>
                      </a:cubicBezTo>
                      <a:cubicBezTo>
                        <a:pt x="1209520" y="261219"/>
                        <a:pt x="1297212" y="259885"/>
                        <a:pt x="1369985" y="300153"/>
                      </a:cubicBezTo>
                      <a:cubicBezTo>
                        <a:pt x="1442152" y="340057"/>
                        <a:pt x="1489091" y="417682"/>
                        <a:pt x="1502555" y="498946"/>
                      </a:cubicBezTo>
                      <a:cubicBezTo>
                        <a:pt x="1516017" y="580210"/>
                        <a:pt x="1501099" y="666931"/>
                        <a:pt x="1459012" y="738855"/>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3" name="Google Shape;413;g2d3b5114961_0_329"/>
                <p:cNvSpPr/>
                <p:nvPr/>
              </p:nvSpPr>
              <p:spPr>
                <a:xfrm>
                  <a:off x="5995440" y="4037400"/>
                  <a:ext cx="264948" cy="64827"/>
                </a:xfrm>
                <a:custGeom>
                  <a:rect b="b" l="l" r="r" t="t"/>
                  <a:pathLst>
                    <a:path extrusionOk="0" h="87901" w="356832">
                      <a:moveTo>
                        <a:pt x="0" y="80051"/>
                      </a:moveTo>
                      <a:cubicBezTo>
                        <a:pt x="123109" y="103460"/>
                        <a:pt x="255435" y="73865"/>
                        <a:pt x="356832" y="0"/>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4" name="Google Shape;414;g2d3b5114961_0_329"/>
                <p:cNvSpPr/>
                <p:nvPr/>
              </p:nvSpPr>
              <p:spPr>
                <a:xfrm>
                  <a:off x="6598800" y="4597920"/>
                  <a:ext cx="193802" cy="307995"/>
                </a:xfrm>
                <a:custGeom>
                  <a:rect b="b" l="l" r="r" t="t"/>
                  <a:pathLst>
                    <a:path extrusionOk="0" h="414808" w="261013">
                      <a:moveTo>
                        <a:pt x="0" y="0"/>
                      </a:moveTo>
                      <a:cubicBezTo>
                        <a:pt x="52276" y="149792"/>
                        <a:pt x="148943" y="302616"/>
                        <a:pt x="261014" y="414808"/>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5" name="Google Shape;415;g2d3b5114961_0_329"/>
                <p:cNvSpPr/>
                <p:nvPr/>
              </p:nvSpPr>
              <p:spPr>
                <a:xfrm>
                  <a:off x="5668920" y="4515480"/>
                  <a:ext cx="1097886" cy="688250"/>
                </a:xfrm>
                <a:custGeom>
                  <a:rect b="b" l="l" r="r" t="t"/>
                  <a:pathLst>
                    <a:path extrusionOk="0" h="926936" w="1478635">
                      <a:moveTo>
                        <a:pt x="0" y="7687"/>
                      </a:moveTo>
                      <a:cubicBezTo>
                        <a:pt x="132448" y="-21301"/>
                        <a:pt x="260408" y="35948"/>
                        <a:pt x="375268" y="108236"/>
                      </a:cubicBezTo>
                      <a:cubicBezTo>
                        <a:pt x="570908" y="231465"/>
                        <a:pt x="728826" y="404666"/>
                        <a:pt x="897175" y="563070"/>
                      </a:cubicBezTo>
                      <a:cubicBezTo>
                        <a:pt x="1065646" y="721473"/>
                        <a:pt x="1254372" y="870537"/>
                        <a:pt x="1478635" y="926937"/>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6" name="Google Shape;416;g2d3b5114961_0_329"/>
                <p:cNvSpPr/>
                <p:nvPr/>
              </p:nvSpPr>
              <p:spPr>
                <a:xfrm>
                  <a:off x="6768720" y="4911840"/>
                  <a:ext cx="31722" cy="288812"/>
                </a:xfrm>
                <a:custGeom>
                  <a:rect b="b" l="l" r="r" t="t"/>
                  <a:pathLst>
                    <a:path extrusionOk="0" h="388973" w="43306">
                      <a:moveTo>
                        <a:pt x="43307" y="0"/>
                      </a:moveTo>
                      <a:cubicBezTo>
                        <a:pt x="5828" y="125655"/>
                        <a:pt x="-7635" y="258345"/>
                        <a:pt x="4130" y="388974"/>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7" name="Google Shape;417;g2d3b5114961_0_329"/>
                <p:cNvSpPr/>
                <p:nvPr/>
              </p:nvSpPr>
              <p:spPr>
                <a:xfrm>
                  <a:off x="5406480" y="4353120"/>
                  <a:ext cx="377429" cy="198974"/>
                </a:xfrm>
                <a:custGeom>
                  <a:rect b="b" l="l" r="r" t="t"/>
                  <a:pathLst>
                    <a:path extrusionOk="0" h="267978" w="508322">
                      <a:moveTo>
                        <a:pt x="0" y="202553"/>
                      </a:moveTo>
                      <a:cubicBezTo>
                        <a:pt x="86964" y="269625"/>
                        <a:pt x="209830" y="286848"/>
                        <a:pt x="311956" y="246217"/>
                      </a:cubicBezTo>
                      <a:cubicBezTo>
                        <a:pt x="413960" y="205585"/>
                        <a:pt x="491342" y="108554"/>
                        <a:pt x="508323" y="0"/>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8" name="Google Shape;418;g2d3b5114961_0_329"/>
                <p:cNvSpPr/>
                <p:nvPr/>
              </p:nvSpPr>
              <p:spPr>
                <a:xfrm>
                  <a:off x="5092200" y="4145400"/>
                  <a:ext cx="610078" cy="492124"/>
                </a:xfrm>
                <a:custGeom>
                  <a:rect b="b" l="l" r="r" t="t"/>
                  <a:pathLst>
                    <a:path extrusionOk="0" h="662793" w="821654">
                      <a:moveTo>
                        <a:pt x="261057" y="0"/>
                      </a:moveTo>
                      <a:cubicBezTo>
                        <a:pt x="193984" y="30201"/>
                        <a:pt x="129458" y="68892"/>
                        <a:pt x="79972" y="123351"/>
                      </a:cubicBezTo>
                      <a:cubicBezTo>
                        <a:pt x="30486" y="177810"/>
                        <a:pt x="-2626" y="249613"/>
                        <a:pt x="164" y="323114"/>
                      </a:cubicBezTo>
                      <a:cubicBezTo>
                        <a:pt x="4166" y="425603"/>
                        <a:pt x="76455" y="514387"/>
                        <a:pt x="161721" y="571393"/>
                      </a:cubicBezTo>
                      <a:cubicBezTo>
                        <a:pt x="263119" y="639193"/>
                        <a:pt x="387683" y="672548"/>
                        <a:pt x="508972" y="660297"/>
                      </a:cubicBezTo>
                      <a:cubicBezTo>
                        <a:pt x="630261" y="648169"/>
                        <a:pt x="742332" y="593103"/>
                        <a:pt x="821655" y="500560"/>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9" name="Google Shape;419;g2d3b5114961_0_329"/>
                <p:cNvSpPr/>
                <p:nvPr/>
              </p:nvSpPr>
              <p:spPr>
                <a:xfrm>
                  <a:off x="4567320" y="4223520"/>
                  <a:ext cx="752686" cy="511271"/>
                </a:xfrm>
                <a:custGeom>
                  <a:rect b="b" l="l" r="r" t="t"/>
                  <a:pathLst>
                    <a:path extrusionOk="0" h="688580" w="1013718">
                      <a:moveTo>
                        <a:pt x="440991" y="1898"/>
                      </a:moveTo>
                      <a:cubicBezTo>
                        <a:pt x="325039" y="-4773"/>
                        <a:pt x="199383" y="3111"/>
                        <a:pt x="108538" y="75399"/>
                      </a:cubicBezTo>
                      <a:cubicBezTo>
                        <a:pt x="10415" y="153388"/>
                        <a:pt x="-23425" y="297237"/>
                        <a:pt x="16237" y="416100"/>
                      </a:cubicBezTo>
                      <a:cubicBezTo>
                        <a:pt x="55777" y="534963"/>
                        <a:pt x="160328" y="626415"/>
                        <a:pt x="279677" y="664864"/>
                      </a:cubicBezTo>
                      <a:cubicBezTo>
                        <a:pt x="399025" y="703312"/>
                        <a:pt x="530624" y="692518"/>
                        <a:pt x="648638" y="650430"/>
                      </a:cubicBezTo>
                      <a:cubicBezTo>
                        <a:pt x="771504" y="606645"/>
                        <a:pt x="883454" y="528656"/>
                        <a:pt x="1013718" y="534842"/>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0" name="Google Shape;420;g2d3b5114961_0_329"/>
                <p:cNvSpPr/>
                <p:nvPr/>
              </p:nvSpPr>
              <p:spPr>
                <a:xfrm>
                  <a:off x="4386960" y="3675240"/>
                  <a:ext cx="221245" cy="774580"/>
                </a:xfrm>
                <a:custGeom>
                  <a:rect b="b" l="l" r="r" t="t"/>
                  <a:pathLst>
                    <a:path extrusionOk="0" h="1043206" w="297973">
                      <a:moveTo>
                        <a:pt x="297973" y="0"/>
                      </a:moveTo>
                      <a:cubicBezTo>
                        <a:pt x="211858" y="102732"/>
                        <a:pt x="138478" y="216016"/>
                        <a:pt x="80138" y="336698"/>
                      </a:cubicBezTo>
                      <a:cubicBezTo>
                        <a:pt x="24587" y="451317"/>
                        <a:pt x="-18106" y="580125"/>
                        <a:pt x="7728" y="704810"/>
                      </a:cubicBezTo>
                      <a:cubicBezTo>
                        <a:pt x="21798" y="772490"/>
                        <a:pt x="55516" y="834954"/>
                        <a:pt x="96997" y="890261"/>
                      </a:cubicBezTo>
                      <a:cubicBezTo>
                        <a:pt x="138478" y="945569"/>
                        <a:pt x="187843" y="994449"/>
                        <a:pt x="236843" y="1043207"/>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1" name="Google Shape;421;g2d3b5114961_0_329"/>
                <p:cNvSpPr/>
                <p:nvPr/>
              </p:nvSpPr>
              <p:spPr>
                <a:xfrm>
                  <a:off x="4421520" y="3158280"/>
                  <a:ext cx="653379" cy="767109"/>
                </a:xfrm>
                <a:custGeom>
                  <a:rect b="b" l="l" r="r" t="t"/>
                  <a:pathLst>
                    <a:path extrusionOk="0" h="1033143" w="879972">
                      <a:moveTo>
                        <a:pt x="879973" y="145672"/>
                      </a:moveTo>
                      <a:cubicBezTo>
                        <a:pt x="793008" y="36754"/>
                        <a:pt x="644308" y="-14430"/>
                        <a:pt x="506160" y="3521"/>
                      </a:cubicBezTo>
                      <a:cubicBezTo>
                        <a:pt x="368011" y="21472"/>
                        <a:pt x="242235" y="103099"/>
                        <a:pt x="156726" y="213230"/>
                      </a:cubicBezTo>
                      <a:cubicBezTo>
                        <a:pt x="71338" y="323360"/>
                        <a:pt x="24035" y="459810"/>
                        <a:pt x="6934" y="598201"/>
                      </a:cubicBezTo>
                      <a:cubicBezTo>
                        <a:pt x="-10168" y="736471"/>
                        <a:pt x="6934" y="895723"/>
                        <a:pt x="30342" y="1033143"/>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2" name="Google Shape;422;g2d3b5114961_0_329"/>
                <p:cNvSpPr/>
                <p:nvPr/>
              </p:nvSpPr>
              <p:spPr>
                <a:xfrm>
                  <a:off x="4789440" y="2779560"/>
                  <a:ext cx="872473" cy="401880"/>
                </a:xfrm>
                <a:custGeom>
                  <a:rect b="b" l="l" r="r" t="t"/>
                  <a:pathLst>
                    <a:path extrusionOk="0" h="541252" w="1175048">
                      <a:moveTo>
                        <a:pt x="0" y="511901"/>
                      </a:moveTo>
                      <a:cubicBezTo>
                        <a:pt x="76291" y="431607"/>
                        <a:pt x="148337" y="340641"/>
                        <a:pt x="224749" y="260469"/>
                      </a:cubicBezTo>
                      <a:cubicBezTo>
                        <a:pt x="301161" y="180175"/>
                        <a:pt x="385821" y="105825"/>
                        <a:pt x="485035" y="56582"/>
                      </a:cubicBezTo>
                      <a:cubicBezTo>
                        <a:pt x="584250" y="7338"/>
                        <a:pt x="699717" y="-15100"/>
                        <a:pt x="807422" y="10977"/>
                      </a:cubicBezTo>
                      <a:cubicBezTo>
                        <a:pt x="919371" y="38146"/>
                        <a:pt x="1015068" y="116377"/>
                        <a:pt x="1076562" y="213772"/>
                      </a:cubicBezTo>
                      <a:cubicBezTo>
                        <a:pt x="1138056" y="311167"/>
                        <a:pt x="1167286" y="426392"/>
                        <a:pt x="1175049" y="541253"/>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3" name="Google Shape;423;g2d3b5114961_0_329"/>
                <p:cNvSpPr/>
                <p:nvPr/>
              </p:nvSpPr>
              <p:spPr>
                <a:xfrm>
                  <a:off x="5621760" y="2906280"/>
                  <a:ext cx="431733" cy="69013"/>
                </a:xfrm>
                <a:custGeom>
                  <a:rect b="b" l="l" r="r" t="t"/>
                  <a:pathLst>
                    <a:path extrusionOk="0" h="93261" w="581459">
                      <a:moveTo>
                        <a:pt x="581460" y="37954"/>
                      </a:moveTo>
                      <a:cubicBezTo>
                        <a:pt x="391764" y="-27906"/>
                        <a:pt x="173807" y="-7165"/>
                        <a:pt x="0" y="93262"/>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4" name="Google Shape;424;g2d3b5114961_0_329"/>
                <p:cNvSpPr/>
                <p:nvPr/>
              </p:nvSpPr>
              <p:spPr>
                <a:xfrm>
                  <a:off x="5396760" y="2568600"/>
                  <a:ext cx="1113305" cy="615406"/>
                </a:xfrm>
                <a:custGeom>
                  <a:rect b="b" l="l" r="r" t="t"/>
                  <a:pathLst>
                    <a:path extrusionOk="0" h="828830" w="1499401">
                      <a:moveTo>
                        <a:pt x="1229750" y="828831"/>
                      </a:moveTo>
                      <a:cubicBezTo>
                        <a:pt x="1314895" y="789897"/>
                        <a:pt x="1390822" y="728525"/>
                        <a:pt x="1440187" y="649081"/>
                      </a:cubicBezTo>
                      <a:cubicBezTo>
                        <a:pt x="1489672" y="569636"/>
                        <a:pt x="1511383" y="471756"/>
                        <a:pt x="1492826" y="380061"/>
                      </a:cubicBezTo>
                      <a:cubicBezTo>
                        <a:pt x="1465778" y="246158"/>
                        <a:pt x="1357710" y="140273"/>
                        <a:pt x="1235329" y="79386"/>
                      </a:cubicBezTo>
                      <a:cubicBezTo>
                        <a:pt x="1040418" y="-17645"/>
                        <a:pt x="808513" y="-17524"/>
                        <a:pt x="597470" y="35722"/>
                      </a:cubicBezTo>
                      <a:cubicBezTo>
                        <a:pt x="386427" y="89089"/>
                        <a:pt x="191637" y="191700"/>
                        <a:pt x="0" y="294917"/>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5" name="Google Shape;425;g2d3b5114961_0_329"/>
                <p:cNvSpPr/>
                <p:nvPr/>
              </p:nvSpPr>
              <p:spPr>
                <a:xfrm>
                  <a:off x="6489360" y="3004560"/>
                  <a:ext cx="362930" cy="113690"/>
                </a:xfrm>
                <a:custGeom>
                  <a:rect b="b" l="l" r="r" t="t"/>
                  <a:pathLst>
                    <a:path extrusionOk="0" h="153635" w="488794">
                      <a:moveTo>
                        <a:pt x="0" y="3723"/>
                      </a:moveTo>
                      <a:cubicBezTo>
                        <a:pt x="174171" y="-15441"/>
                        <a:pt x="355256" y="40109"/>
                        <a:pt x="488795" y="153636"/>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6" name="Google Shape;426;g2d3b5114961_0_329"/>
                <p:cNvSpPr/>
                <p:nvPr/>
              </p:nvSpPr>
              <p:spPr>
                <a:xfrm>
                  <a:off x="5589360" y="3494880"/>
                  <a:ext cx="1044585" cy="552335"/>
                </a:xfrm>
                <a:custGeom>
                  <a:rect b="b" l="l" r="r" t="t"/>
                  <a:pathLst>
                    <a:path extrusionOk="0" h="743886" w="1406848">
                      <a:moveTo>
                        <a:pt x="0" y="740227"/>
                      </a:moveTo>
                      <a:cubicBezTo>
                        <a:pt x="77746" y="754539"/>
                        <a:pt x="158161" y="725308"/>
                        <a:pt x="222687" y="679704"/>
                      </a:cubicBezTo>
                      <a:cubicBezTo>
                        <a:pt x="287213" y="634099"/>
                        <a:pt x="339003" y="573212"/>
                        <a:pt x="392491" y="514993"/>
                      </a:cubicBezTo>
                      <a:cubicBezTo>
                        <a:pt x="445980" y="456774"/>
                        <a:pt x="503350" y="399769"/>
                        <a:pt x="574304" y="365201"/>
                      </a:cubicBezTo>
                      <a:cubicBezTo>
                        <a:pt x="677764" y="314866"/>
                        <a:pt x="797718" y="317535"/>
                        <a:pt x="911730" y="302131"/>
                      </a:cubicBezTo>
                      <a:cubicBezTo>
                        <a:pt x="1031078" y="286121"/>
                        <a:pt x="1147516" y="249128"/>
                        <a:pt x="1254251" y="193456"/>
                      </a:cubicBezTo>
                      <a:cubicBezTo>
                        <a:pt x="1292820" y="173322"/>
                        <a:pt x="1330663" y="150398"/>
                        <a:pt x="1360015" y="118136"/>
                      </a:cubicBezTo>
                      <a:cubicBezTo>
                        <a:pt x="1389367" y="85994"/>
                        <a:pt x="1409379" y="43421"/>
                        <a:pt x="1406590" y="0"/>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7" name="Google Shape;427;g2d3b5114961_0_329"/>
                <p:cNvSpPr/>
                <p:nvPr/>
              </p:nvSpPr>
              <p:spPr>
                <a:xfrm>
                  <a:off x="5883840" y="3348720"/>
                  <a:ext cx="155631" cy="415973"/>
                </a:xfrm>
                <a:custGeom>
                  <a:rect b="b" l="l" r="r" t="t"/>
                  <a:pathLst>
                    <a:path extrusionOk="0" h="560233" w="210312">
                      <a:moveTo>
                        <a:pt x="0" y="0"/>
                      </a:moveTo>
                      <a:cubicBezTo>
                        <a:pt x="90482" y="56278"/>
                        <a:pt x="159616" y="146032"/>
                        <a:pt x="190909" y="247915"/>
                      </a:cubicBezTo>
                      <a:cubicBezTo>
                        <a:pt x="222202" y="349797"/>
                        <a:pt x="215410" y="462839"/>
                        <a:pt x="172231" y="560234"/>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8" name="Google Shape;428;g2d3b5114961_0_329"/>
                <p:cNvSpPr/>
                <p:nvPr/>
              </p:nvSpPr>
              <p:spPr>
                <a:xfrm>
                  <a:off x="5040720" y="3594600"/>
                  <a:ext cx="588005" cy="727372"/>
                </a:xfrm>
                <a:custGeom>
                  <a:rect b="b" l="l" r="r" t="t"/>
                  <a:pathLst>
                    <a:path extrusionOk="0" h="979626" w="791926">
                      <a:moveTo>
                        <a:pt x="791927" y="9193"/>
                      </a:moveTo>
                      <a:cubicBezTo>
                        <a:pt x="546438" y="-33015"/>
                        <a:pt x="281300" y="72749"/>
                        <a:pt x="132357" y="272390"/>
                      </a:cubicBezTo>
                      <a:cubicBezTo>
                        <a:pt x="-16586" y="472032"/>
                        <a:pt x="-42421" y="756334"/>
                        <a:pt x="68073" y="979627"/>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9" name="Google Shape;429;g2d3b5114961_0_329"/>
                <p:cNvSpPr/>
                <p:nvPr/>
              </p:nvSpPr>
              <p:spPr>
                <a:xfrm>
                  <a:off x="4781880" y="3784680"/>
                  <a:ext cx="295567" cy="116273"/>
                </a:xfrm>
                <a:custGeom>
                  <a:rect b="b" l="l" r="r" t="t"/>
                  <a:pathLst>
                    <a:path extrusionOk="0" h="157126" w="398070">
                      <a:moveTo>
                        <a:pt x="398071" y="157127"/>
                      </a:moveTo>
                      <a:cubicBezTo>
                        <a:pt x="304072" y="41902"/>
                        <a:pt x="146881" y="-18257"/>
                        <a:pt x="0" y="4909"/>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0" name="Google Shape;430;g2d3b5114961_0_329"/>
                <p:cNvSpPr/>
                <p:nvPr/>
              </p:nvSpPr>
              <p:spPr>
                <a:xfrm>
                  <a:off x="5104080" y="3417480"/>
                  <a:ext cx="126642" cy="272963"/>
                </a:xfrm>
                <a:custGeom>
                  <a:rect b="b" l="l" r="r" t="t"/>
                  <a:pathLst>
                    <a:path extrusionOk="0" h="367627" w="171138">
                      <a:moveTo>
                        <a:pt x="171139" y="367627"/>
                      </a:moveTo>
                      <a:cubicBezTo>
                        <a:pt x="164225" y="229236"/>
                        <a:pt x="101398" y="94363"/>
                        <a:pt x="0" y="0"/>
                      </a:cubicBezTo>
                    </a:path>
                  </a:pathLst>
                </a:custGeom>
                <a:noFill/>
                <a:ln cap="rnd" cmpd="sng" w="1080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431" name="Google Shape;431;g2d3b5114961_0_329"/>
            <p:cNvSpPr/>
            <p:nvPr/>
          </p:nvSpPr>
          <p:spPr>
            <a:xfrm>
              <a:off x="3795120" y="2845440"/>
              <a:ext cx="4113611" cy="1297674"/>
            </a:xfrm>
            <a:custGeom>
              <a:rect b="b" l="l" r="r" t="t"/>
              <a:pathLst>
                <a:path extrusionOk="0" h="1747709" w="5540217">
                  <a:moveTo>
                    <a:pt x="5158053" y="0"/>
                  </a:moveTo>
                  <a:cubicBezTo>
                    <a:pt x="5380740" y="8126"/>
                    <a:pt x="5516705" y="49243"/>
                    <a:pt x="5537446" y="126262"/>
                  </a:cubicBezTo>
                  <a:cubicBezTo>
                    <a:pt x="5605246" y="377451"/>
                    <a:pt x="4421222" y="915611"/>
                    <a:pt x="2892859" y="1327993"/>
                  </a:cubicBezTo>
                  <a:cubicBezTo>
                    <a:pt x="1364495" y="1740376"/>
                    <a:pt x="70583" y="1871247"/>
                    <a:pt x="2782" y="1619936"/>
                  </a:cubicBezTo>
                  <a:cubicBezTo>
                    <a:pt x="-18443" y="1541462"/>
                    <a:pt x="82590" y="1434970"/>
                    <a:pt x="278108" y="1313075"/>
                  </a:cubicBezTo>
                </a:path>
              </a:pathLst>
            </a:custGeom>
            <a:noFill/>
            <a:ln cap="rnd" cmpd="sng" w="1007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2" name="Google Shape;432;g2d3b5114961_0_329"/>
            <p:cNvSpPr/>
            <p:nvPr/>
          </p:nvSpPr>
          <p:spPr>
            <a:xfrm>
              <a:off x="3755880" y="3047040"/>
              <a:ext cx="4195418" cy="896370"/>
            </a:xfrm>
            <a:custGeom>
              <a:rect b="b" l="l" r="r" t="t"/>
              <a:pathLst>
                <a:path extrusionOk="0" h="1207232" w="5650395">
                  <a:moveTo>
                    <a:pt x="4828590" y="686330"/>
                  </a:moveTo>
                  <a:cubicBezTo>
                    <a:pt x="5350861" y="843157"/>
                    <a:pt x="5667061" y="991129"/>
                    <a:pt x="5649717" y="1091678"/>
                  </a:cubicBezTo>
                  <a:cubicBezTo>
                    <a:pt x="5615877" y="1287802"/>
                    <a:pt x="4323785" y="1228249"/>
                    <a:pt x="2763886" y="958745"/>
                  </a:cubicBezTo>
                  <a:cubicBezTo>
                    <a:pt x="1203866" y="689120"/>
                    <a:pt x="-33162" y="311668"/>
                    <a:pt x="678" y="115544"/>
                  </a:cubicBezTo>
                  <a:cubicBezTo>
                    <a:pt x="22995" y="-13265"/>
                    <a:pt x="588566" y="-31822"/>
                    <a:pt x="1416364" y="47137"/>
                  </a:cubicBezTo>
                </a:path>
              </a:pathLst>
            </a:custGeom>
            <a:noFill/>
            <a:ln cap="rnd" cmpd="sng" w="1007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33" name="Google Shape;433;g2d3b5114961_0_329"/>
          <p:cNvSpPr/>
          <p:nvPr/>
        </p:nvSpPr>
        <p:spPr>
          <a:xfrm rot="435010">
            <a:off x="10077199" y="3670854"/>
            <a:ext cx="1621203" cy="930334"/>
          </a:xfrm>
          <a:custGeom>
            <a:rect b="b" l="l" r="r" t="t"/>
            <a:pathLst>
              <a:path extrusionOk="0" h="1092184" w="1903243">
                <a:moveTo>
                  <a:pt x="1073603" y="0"/>
                </a:moveTo>
                <a:cubicBezTo>
                  <a:pt x="1204918" y="0"/>
                  <a:pt x="1317585" y="79589"/>
                  <a:pt x="1365712" y="193016"/>
                </a:cubicBezTo>
                <a:lnTo>
                  <a:pt x="1367597" y="199069"/>
                </a:lnTo>
                <a:lnTo>
                  <a:pt x="1395456" y="185995"/>
                </a:lnTo>
                <a:cubicBezTo>
                  <a:pt x="1439185" y="170003"/>
                  <a:pt x="1487263" y="161160"/>
                  <a:pt x="1537730" y="161160"/>
                </a:cubicBezTo>
                <a:cubicBezTo>
                  <a:pt x="1739597" y="161160"/>
                  <a:pt x="1903243" y="302651"/>
                  <a:pt x="1903243" y="477189"/>
                </a:cubicBezTo>
                <a:cubicBezTo>
                  <a:pt x="1903243" y="651727"/>
                  <a:pt x="1739597" y="793218"/>
                  <a:pt x="1537730" y="793218"/>
                </a:cubicBezTo>
                <a:cubicBezTo>
                  <a:pt x="1512497" y="793218"/>
                  <a:pt x="1487860" y="791007"/>
                  <a:pt x="1464066" y="786797"/>
                </a:cubicBezTo>
                <a:lnTo>
                  <a:pt x="1400063" y="769619"/>
                </a:lnTo>
                <a:lnTo>
                  <a:pt x="1400825" y="776155"/>
                </a:lnTo>
                <a:cubicBezTo>
                  <a:pt x="1400825" y="950693"/>
                  <a:pt x="1237179" y="1092184"/>
                  <a:pt x="1035312" y="1092184"/>
                </a:cubicBezTo>
                <a:cubicBezTo>
                  <a:pt x="934379" y="1092184"/>
                  <a:pt x="843001" y="1056811"/>
                  <a:pt x="776856" y="999621"/>
                </a:cubicBezTo>
                <a:lnTo>
                  <a:pt x="732678" y="953327"/>
                </a:lnTo>
                <a:lnTo>
                  <a:pt x="636134" y="948405"/>
                </a:lnTo>
                <a:lnTo>
                  <a:pt x="623969" y="961152"/>
                </a:lnTo>
                <a:cubicBezTo>
                  <a:pt x="557825" y="1018342"/>
                  <a:pt x="466446" y="1053715"/>
                  <a:pt x="365513" y="1053715"/>
                </a:cubicBezTo>
                <a:cubicBezTo>
                  <a:pt x="163646" y="1053715"/>
                  <a:pt x="0" y="912224"/>
                  <a:pt x="0" y="737686"/>
                </a:cubicBezTo>
                <a:cubicBezTo>
                  <a:pt x="0" y="628600"/>
                  <a:pt x="63924" y="532423"/>
                  <a:pt x="161151" y="475630"/>
                </a:cubicBezTo>
                <a:lnTo>
                  <a:pt x="217714" y="449085"/>
                </a:lnTo>
                <a:lnTo>
                  <a:pt x="202399" y="364433"/>
                </a:lnTo>
                <a:cubicBezTo>
                  <a:pt x="202399" y="189895"/>
                  <a:pt x="329193" y="48404"/>
                  <a:pt x="485601" y="48404"/>
                </a:cubicBezTo>
                <a:cubicBezTo>
                  <a:pt x="602907" y="48404"/>
                  <a:pt x="703555" y="127993"/>
                  <a:pt x="746548" y="241420"/>
                </a:cubicBezTo>
                <a:lnTo>
                  <a:pt x="757824" y="303744"/>
                </a:lnTo>
                <a:lnTo>
                  <a:pt x="763022" y="252338"/>
                </a:lnTo>
                <a:cubicBezTo>
                  <a:pt x="792583" y="108329"/>
                  <a:pt x="920403" y="0"/>
                  <a:pt x="1073603" y="0"/>
                </a:cubicBezTo>
                <a:close/>
              </a:path>
            </a:pathLst>
          </a:custGeom>
          <a:solidFill>
            <a:srgbClr val="A6A6A6">
              <a:alpha val="2901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4" name="Google Shape;434;g2d3b5114961_0_329"/>
          <p:cNvSpPr/>
          <p:nvPr/>
        </p:nvSpPr>
        <p:spPr>
          <a:xfrm flipH="1" rot="-451106">
            <a:off x="10729580" y="5363372"/>
            <a:ext cx="945476" cy="542215"/>
          </a:xfrm>
          <a:custGeom>
            <a:rect b="b" l="l" r="r" t="t"/>
            <a:pathLst>
              <a:path extrusionOk="0" h="1092184" w="1903243">
                <a:moveTo>
                  <a:pt x="1073603" y="0"/>
                </a:moveTo>
                <a:cubicBezTo>
                  <a:pt x="1204918" y="0"/>
                  <a:pt x="1317585" y="79589"/>
                  <a:pt x="1365712" y="193016"/>
                </a:cubicBezTo>
                <a:lnTo>
                  <a:pt x="1367597" y="199069"/>
                </a:lnTo>
                <a:lnTo>
                  <a:pt x="1395456" y="185995"/>
                </a:lnTo>
                <a:cubicBezTo>
                  <a:pt x="1439185" y="170003"/>
                  <a:pt x="1487263" y="161160"/>
                  <a:pt x="1537730" y="161160"/>
                </a:cubicBezTo>
                <a:cubicBezTo>
                  <a:pt x="1739597" y="161160"/>
                  <a:pt x="1903243" y="302651"/>
                  <a:pt x="1903243" y="477189"/>
                </a:cubicBezTo>
                <a:cubicBezTo>
                  <a:pt x="1903243" y="651727"/>
                  <a:pt x="1739597" y="793218"/>
                  <a:pt x="1537730" y="793218"/>
                </a:cubicBezTo>
                <a:cubicBezTo>
                  <a:pt x="1512497" y="793218"/>
                  <a:pt x="1487860" y="791007"/>
                  <a:pt x="1464066" y="786797"/>
                </a:cubicBezTo>
                <a:lnTo>
                  <a:pt x="1400063" y="769619"/>
                </a:lnTo>
                <a:lnTo>
                  <a:pt x="1400825" y="776155"/>
                </a:lnTo>
                <a:cubicBezTo>
                  <a:pt x="1400825" y="950693"/>
                  <a:pt x="1237179" y="1092184"/>
                  <a:pt x="1035312" y="1092184"/>
                </a:cubicBezTo>
                <a:cubicBezTo>
                  <a:pt x="934379" y="1092184"/>
                  <a:pt x="843001" y="1056811"/>
                  <a:pt x="776856" y="999621"/>
                </a:cubicBezTo>
                <a:lnTo>
                  <a:pt x="732678" y="953327"/>
                </a:lnTo>
                <a:lnTo>
                  <a:pt x="636134" y="948405"/>
                </a:lnTo>
                <a:lnTo>
                  <a:pt x="623969" y="961152"/>
                </a:lnTo>
                <a:cubicBezTo>
                  <a:pt x="557825" y="1018342"/>
                  <a:pt x="466446" y="1053715"/>
                  <a:pt x="365513" y="1053715"/>
                </a:cubicBezTo>
                <a:cubicBezTo>
                  <a:pt x="163646" y="1053715"/>
                  <a:pt x="0" y="912224"/>
                  <a:pt x="0" y="737686"/>
                </a:cubicBezTo>
                <a:cubicBezTo>
                  <a:pt x="0" y="628600"/>
                  <a:pt x="63924" y="532423"/>
                  <a:pt x="161151" y="475630"/>
                </a:cubicBezTo>
                <a:lnTo>
                  <a:pt x="217714" y="449085"/>
                </a:lnTo>
                <a:lnTo>
                  <a:pt x="202399" y="364433"/>
                </a:lnTo>
                <a:cubicBezTo>
                  <a:pt x="202399" y="189895"/>
                  <a:pt x="329193" y="48404"/>
                  <a:pt x="485601" y="48404"/>
                </a:cubicBezTo>
                <a:cubicBezTo>
                  <a:pt x="602907" y="48404"/>
                  <a:pt x="703555" y="127993"/>
                  <a:pt x="746548" y="241420"/>
                </a:cubicBezTo>
                <a:lnTo>
                  <a:pt x="757824" y="303744"/>
                </a:lnTo>
                <a:lnTo>
                  <a:pt x="763022" y="252338"/>
                </a:lnTo>
                <a:cubicBezTo>
                  <a:pt x="792583" y="108329"/>
                  <a:pt x="920403" y="0"/>
                  <a:pt x="1073603" y="0"/>
                </a:cubicBezTo>
                <a:close/>
              </a:path>
            </a:pathLst>
          </a:custGeom>
          <a:solidFill>
            <a:srgbClr val="A6A6A6">
              <a:alpha val="2901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grpSp>
        <p:nvGrpSpPr>
          <p:cNvPr id="439" name="Google Shape;439;g2d3b5114961_0_447"/>
          <p:cNvGrpSpPr/>
          <p:nvPr/>
        </p:nvGrpSpPr>
        <p:grpSpPr>
          <a:xfrm>
            <a:off x="4268493" y="1544355"/>
            <a:ext cx="3655025" cy="3769294"/>
            <a:chOff x="7339680" y="2555280"/>
            <a:chExt cx="3655025" cy="3769294"/>
          </a:xfrm>
        </p:grpSpPr>
        <p:sp>
          <p:nvSpPr>
            <p:cNvPr id="440" name="Google Shape;440;g2d3b5114961_0_447"/>
            <p:cNvSpPr/>
            <p:nvPr/>
          </p:nvSpPr>
          <p:spPr>
            <a:xfrm>
              <a:off x="7527600" y="5572440"/>
              <a:ext cx="669011" cy="365439"/>
            </a:xfrm>
            <a:custGeom>
              <a:rect b="b" l="l" r="r" t="t"/>
              <a:pathLst>
                <a:path extrusionOk="0" h="387734" w="707948">
                  <a:moveTo>
                    <a:pt x="650894" y="260766"/>
                  </a:moveTo>
                  <a:cubicBezTo>
                    <a:pt x="653466" y="221905"/>
                    <a:pt x="672706" y="188948"/>
                    <a:pt x="681088" y="151705"/>
                  </a:cubicBezTo>
                  <a:cubicBezTo>
                    <a:pt x="686613" y="126940"/>
                    <a:pt x="690423" y="100270"/>
                    <a:pt x="704329" y="78839"/>
                  </a:cubicBezTo>
                  <a:cubicBezTo>
                    <a:pt x="657942" y="67695"/>
                    <a:pt x="605841" y="80172"/>
                    <a:pt x="570884" y="112843"/>
                  </a:cubicBezTo>
                  <a:cubicBezTo>
                    <a:pt x="550405" y="40739"/>
                    <a:pt x="471919" y="-9744"/>
                    <a:pt x="397910" y="1591"/>
                  </a:cubicBezTo>
                  <a:cubicBezTo>
                    <a:pt x="323805" y="12926"/>
                    <a:pt x="263988" y="84554"/>
                    <a:pt x="265989" y="159421"/>
                  </a:cubicBezTo>
                  <a:cubicBezTo>
                    <a:pt x="209029" y="114177"/>
                    <a:pt x="121113" y="113510"/>
                    <a:pt x="63487" y="157896"/>
                  </a:cubicBezTo>
                  <a:cubicBezTo>
                    <a:pt x="14719" y="195425"/>
                    <a:pt x="-9093" y="262862"/>
                    <a:pt x="3194" y="322965"/>
                  </a:cubicBezTo>
                  <a:cubicBezTo>
                    <a:pt x="15957" y="384972"/>
                    <a:pt x="85109" y="368494"/>
                    <a:pt x="135306" y="370018"/>
                  </a:cubicBezTo>
                  <a:lnTo>
                    <a:pt x="360667" y="376972"/>
                  </a:lnTo>
                  <a:cubicBezTo>
                    <a:pt x="476396" y="380591"/>
                    <a:pt x="592220" y="384115"/>
                    <a:pt x="707949" y="387735"/>
                  </a:cubicBezTo>
                  <a:cubicBezTo>
                    <a:pt x="670420" y="357540"/>
                    <a:pt x="647560" y="310487"/>
                    <a:pt x="650989" y="260766"/>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1" name="Google Shape;441;g2d3b5114961_0_447"/>
            <p:cNvSpPr/>
            <p:nvPr/>
          </p:nvSpPr>
          <p:spPr>
            <a:xfrm>
              <a:off x="7339680" y="3263400"/>
              <a:ext cx="612741" cy="318682"/>
            </a:xfrm>
            <a:custGeom>
              <a:rect b="b" l="l" r="r" t="t"/>
              <a:pathLst>
                <a:path extrusionOk="0" h="338124" w="648403">
                  <a:moveTo>
                    <a:pt x="135986" y="335288"/>
                  </a:moveTo>
                  <a:cubicBezTo>
                    <a:pt x="105887" y="335764"/>
                    <a:pt x="74264" y="335860"/>
                    <a:pt x="47785" y="321477"/>
                  </a:cubicBezTo>
                  <a:cubicBezTo>
                    <a:pt x="13590" y="302903"/>
                    <a:pt x="-5079" y="260707"/>
                    <a:pt x="1207" y="222322"/>
                  </a:cubicBezTo>
                  <a:cubicBezTo>
                    <a:pt x="7494" y="183841"/>
                    <a:pt x="36736" y="150884"/>
                    <a:pt x="73121" y="136978"/>
                  </a:cubicBezTo>
                  <a:cubicBezTo>
                    <a:pt x="109507" y="123071"/>
                    <a:pt x="151702" y="127548"/>
                    <a:pt x="186088" y="145836"/>
                  </a:cubicBezTo>
                  <a:cubicBezTo>
                    <a:pt x="179230" y="100402"/>
                    <a:pt x="199232" y="51919"/>
                    <a:pt x="236189" y="24583"/>
                  </a:cubicBezTo>
                  <a:cubicBezTo>
                    <a:pt x="273146" y="-2754"/>
                    <a:pt x="325343" y="-7802"/>
                    <a:pt x="366777" y="12010"/>
                  </a:cubicBezTo>
                  <a:cubicBezTo>
                    <a:pt x="408211" y="31822"/>
                    <a:pt x="437167" y="75637"/>
                    <a:pt x="439072" y="121547"/>
                  </a:cubicBezTo>
                  <a:cubicBezTo>
                    <a:pt x="477457" y="105736"/>
                    <a:pt x="521558" y="102211"/>
                    <a:pt x="560706" y="115927"/>
                  </a:cubicBezTo>
                  <a:cubicBezTo>
                    <a:pt x="599854" y="129643"/>
                    <a:pt x="633096" y="161647"/>
                    <a:pt x="644431" y="201557"/>
                  </a:cubicBezTo>
                  <a:cubicBezTo>
                    <a:pt x="655670" y="241467"/>
                    <a:pt x="642716" y="288235"/>
                    <a:pt x="609950" y="313666"/>
                  </a:cubicBezTo>
                  <a:cubicBezTo>
                    <a:pt x="580899" y="336241"/>
                    <a:pt x="542989" y="339384"/>
                    <a:pt x="507556" y="337765"/>
                  </a:cubicBezTo>
                  <a:cubicBezTo>
                    <a:pt x="470599" y="336050"/>
                    <a:pt x="436595" y="330621"/>
                    <a:pt x="398971" y="331192"/>
                  </a:cubicBezTo>
                  <a:cubicBezTo>
                    <a:pt x="311341" y="332526"/>
                    <a:pt x="223616" y="333955"/>
                    <a:pt x="135986" y="335288"/>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2" name="Google Shape;442;g2d3b5114961_0_447"/>
            <p:cNvSpPr/>
            <p:nvPr/>
          </p:nvSpPr>
          <p:spPr>
            <a:xfrm>
              <a:off x="10135440" y="6052320"/>
              <a:ext cx="843824" cy="272254"/>
            </a:xfrm>
            <a:custGeom>
              <a:rect b="b" l="l" r="r" t="t"/>
              <a:pathLst>
                <a:path extrusionOk="0" h="288864" w="892935">
                  <a:moveTo>
                    <a:pt x="106983" y="83125"/>
                  </a:moveTo>
                  <a:cubicBezTo>
                    <a:pt x="151369" y="75314"/>
                    <a:pt x="199471" y="94650"/>
                    <a:pt x="226045" y="130940"/>
                  </a:cubicBezTo>
                  <a:cubicBezTo>
                    <a:pt x="226331" y="68837"/>
                    <a:pt x="276432" y="10830"/>
                    <a:pt x="337773" y="1400"/>
                  </a:cubicBezTo>
                  <a:cubicBezTo>
                    <a:pt x="365015" y="-2791"/>
                    <a:pt x="394352" y="2258"/>
                    <a:pt x="416355" y="18831"/>
                  </a:cubicBezTo>
                  <a:cubicBezTo>
                    <a:pt x="438357" y="35404"/>
                    <a:pt x="451693" y="64360"/>
                    <a:pt x="445978" y="91316"/>
                  </a:cubicBezTo>
                  <a:cubicBezTo>
                    <a:pt x="468076" y="75790"/>
                    <a:pt x="493031" y="63217"/>
                    <a:pt x="519892" y="59979"/>
                  </a:cubicBezTo>
                  <a:cubicBezTo>
                    <a:pt x="546752" y="56740"/>
                    <a:pt x="575613" y="63693"/>
                    <a:pt x="594949" y="82649"/>
                  </a:cubicBezTo>
                  <a:cubicBezTo>
                    <a:pt x="614189" y="101603"/>
                    <a:pt x="621428" y="133321"/>
                    <a:pt x="608284" y="156944"/>
                  </a:cubicBezTo>
                  <a:cubicBezTo>
                    <a:pt x="636001" y="141894"/>
                    <a:pt x="666291" y="131417"/>
                    <a:pt x="697342" y="126083"/>
                  </a:cubicBezTo>
                  <a:cubicBezTo>
                    <a:pt x="726298" y="121129"/>
                    <a:pt x="757921" y="121225"/>
                    <a:pt x="782686" y="136941"/>
                  </a:cubicBezTo>
                  <a:cubicBezTo>
                    <a:pt x="807451" y="152657"/>
                    <a:pt x="821072" y="188281"/>
                    <a:pt x="804784" y="212760"/>
                  </a:cubicBezTo>
                  <a:cubicBezTo>
                    <a:pt x="825835" y="210474"/>
                    <a:pt x="848028" y="208378"/>
                    <a:pt x="867173" y="217332"/>
                  </a:cubicBezTo>
                  <a:cubicBezTo>
                    <a:pt x="886319" y="226381"/>
                    <a:pt x="899749" y="250860"/>
                    <a:pt x="889271" y="269243"/>
                  </a:cubicBezTo>
                  <a:cubicBezTo>
                    <a:pt x="879270" y="286769"/>
                    <a:pt x="855172" y="288865"/>
                    <a:pt x="834979" y="288865"/>
                  </a:cubicBezTo>
                  <a:cubicBezTo>
                    <a:pt x="764875" y="288865"/>
                    <a:pt x="694675" y="288674"/>
                    <a:pt x="624571" y="288674"/>
                  </a:cubicBezTo>
                  <a:cubicBezTo>
                    <a:pt x="450740" y="288484"/>
                    <a:pt x="277004" y="288293"/>
                    <a:pt x="103173" y="288102"/>
                  </a:cubicBezTo>
                  <a:cubicBezTo>
                    <a:pt x="82980" y="288102"/>
                    <a:pt x="62025" y="287912"/>
                    <a:pt x="43642" y="279721"/>
                  </a:cubicBezTo>
                  <a:cubicBezTo>
                    <a:pt x="22972" y="270577"/>
                    <a:pt x="7065" y="251146"/>
                    <a:pt x="2113" y="229048"/>
                  </a:cubicBezTo>
                  <a:cubicBezTo>
                    <a:pt x="-11985" y="165992"/>
                    <a:pt x="46880" y="93697"/>
                    <a:pt x="106983" y="83125"/>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3" name="Google Shape;443;g2d3b5114961_0_447"/>
            <p:cNvSpPr/>
            <p:nvPr/>
          </p:nvSpPr>
          <p:spPr>
            <a:xfrm>
              <a:off x="10241280" y="2555280"/>
              <a:ext cx="753425" cy="272629"/>
            </a:xfrm>
            <a:custGeom>
              <a:rect b="b" l="l" r="r" t="t"/>
              <a:pathLst>
                <a:path extrusionOk="0" h="369666" w="1021593">
                  <a:moveTo>
                    <a:pt x="1021127" y="260585"/>
                  </a:moveTo>
                  <a:cubicBezTo>
                    <a:pt x="1017031" y="220294"/>
                    <a:pt x="978264" y="189814"/>
                    <a:pt x="938069" y="184480"/>
                  </a:cubicBezTo>
                  <a:cubicBezTo>
                    <a:pt x="897873" y="179146"/>
                    <a:pt x="857678" y="194196"/>
                    <a:pt x="822721" y="214675"/>
                  </a:cubicBezTo>
                  <a:cubicBezTo>
                    <a:pt x="821483" y="161144"/>
                    <a:pt x="787764" y="109709"/>
                    <a:pt x="739187" y="87325"/>
                  </a:cubicBezTo>
                  <a:cubicBezTo>
                    <a:pt x="690609" y="64942"/>
                    <a:pt x="629554" y="72657"/>
                    <a:pt x="588025" y="106471"/>
                  </a:cubicBezTo>
                  <a:cubicBezTo>
                    <a:pt x="580881" y="55226"/>
                    <a:pt x="536780" y="12840"/>
                    <a:pt x="486012" y="2648"/>
                  </a:cubicBezTo>
                  <a:cubicBezTo>
                    <a:pt x="435244" y="-7544"/>
                    <a:pt x="380856" y="12459"/>
                    <a:pt x="344566" y="49321"/>
                  </a:cubicBezTo>
                  <a:cubicBezTo>
                    <a:pt x="308276" y="86182"/>
                    <a:pt x="289416" y="138189"/>
                    <a:pt x="287702" y="189910"/>
                  </a:cubicBezTo>
                  <a:cubicBezTo>
                    <a:pt x="249316" y="130950"/>
                    <a:pt x="168068" y="104089"/>
                    <a:pt x="102155" y="128664"/>
                  </a:cubicBezTo>
                  <a:cubicBezTo>
                    <a:pt x="47957" y="148857"/>
                    <a:pt x="11477" y="199911"/>
                    <a:pt x="2047" y="255823"/>
                  </a:cubicBezTo>
                  <a:cubicBezTo>
                    <a:pt x="-9193" y="321926"/>
                    <a:pt x="26526" y="351358"/>
                    <a:pt x="92725" y="352787"/>
                  </a:cubicBezTo>
                  <a:cubicBezTo>
                    <a:pt x="340089" y="358312"/>
                    <a:pt x="587454" y="363836"/>
                    <a:pt x="834818" y="369265"/>
                  </a:cubicBezTo>
                  <a:cubicBezTo>
                    <a:pt x="875775" y="370218"/>
                    <a:pt x="918162" y="370789"/>
                    <a:pt x="955880" y="354787"/>
                  </a:cubicBezTo>
                  <a:cubicBezTo>
                    <a:pt x="993599" y="338785"/>
                    <a:pt x="1025413" y="301257"/>
                    <a:pt x="1021222" y="260490"/>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44" name="Google Shape;444;g2d3b5114961_0_447"/>
            <p:cNvGrpSpPr/>
            <p:nvPr/>
          </p:nvGrpSpPr>
          <p:grpSpPr>
            <a:xfrm>
              <a:off x="7653240" y="3197160"/>
              <a:ext cx="2942116" cy="2738870"/>
              <a:chOff x="7653240" y="3197160"/>
              <a:chExt cx="2942116" cy="2738870"/>
            </a:xfrm>
          </p:grpSpPr>
          <p:sp>
            <p:nvSpPr>
              <p:cNvPr id="445" name="Google Shape;445;g2d3b5114961_0_447"/>
              <p:cNvSpPr/>
              <p:nvPr/>
            </p:nvSpPr>
            <p:spPr>
              <a:xfrm>
                <a:off x="8646480" y="3197160"/>
                <a:ext cx="1948876" cy="2470178"/>
              </a:xfrm>
              <a:custGeom>
                <a:rect b="b" l="l" r="r" t="t"/>
                <a:pathLst>
                  <a:path extrusionOk="0" h="2613945" w="2062303">
                    <a:moveTo>
                      <a:pt x="537020" y="1520177"/>
                    </a:moveTo>
                    <a:cubicBezTo>
                      <a:pt x="521017" y="1676101"/>
                      <a:pt x="480155" y="1833073"/>
                      <a:pt x="390430" y="1961565"/>
                    </a:cubicBezTo>
                    <a:cubicBezTo>
                      <a:pt x="300800" y="2090058"/>
                      <a:pt x="156591" y="2186831"/>
                      <a:pt x="0" y="2192166"/>
                    </a:cubicBezTo>
                    <a:cubicBezTo>
                      <a:pt x="139351" y="2341898"/>
                      <a:pt x="328803" y="2437720"/>
                      <a:pt x="525018" y="2495442"/>
                    </a:cubicBezTo>
                    <a:cubicBezTo>
                      <a:pt x="721233" y="2553258"/>
                      <a:pt x="925830" y="2575642"/>
                      <a:pt x="1129189" y="2597740"/>
                    </a:cubicBezTo>
                    <a:cubicBezTo>
                      <a:pt x="1306544" y="2616980"/>
                      <a:pt x="1495330" y="2634411"/>
                      <a:pt x="1654683" y="2554306"/>
                    </a:cubicBezTo>
                    <a:cubicBezTo>
                      <a:pt x="1789271" y="2486678"/>
                      <a:pt x="1884045" y="2356377"/>
                      <a:pt x="1938909" y="2216073"/>
                    </a:cubicBezTo>
                    <a:cubicBezTo>
                      <a:pt x="1993678" y="2075770"/>
                      <a:pt x="2012823" y="1924418"/>
                      <a:pt x="2029777" y="1774780"/>
                    </a:cubicBezTo>
                    <a:cubicBezTo>
                      <a:pt x="2063686" y="1475504"/>
                      <a:pt x="2090261" y="1166990"/>
                      <a:pt x="2006727" y="877620"/>
                    </a:cubicBezTo>
                    <a:cubicBezTo>
                      <a:pt x="1912620" y="551389"/>
                      <a:pt x="1675162" y="269354"/>
                      <a:pt x="1369790" y="120859"/>
                    </a:cubicBezTo>
                    <a:cubicBezTo>
                      <a:pt x="1064419" y="-27541"/>
                      <a:pt x="695897" y="-40018"/>
                      <a:pt x="381191" y="87521"/>
                    </a:cubicBezTo>
                    <a:cubicBezTo>
                      <a:pt x="306324" y="117811"/>
                      <a:pt x="120491" y="192677"/>
                      <a:pt x="98870" y="282498"/>
                    </a:cubicBezTo>
                    <a:cubicBezTo>
                      <a:pt x="82296" y="351459"/>
                      <a:pt x="194596" y="392512"/>
                      <a:pt x="235839" y="430421"/>
                    </a:cubicBezTo>
                    <a:cubicBezTo>
                      <a:pt x="402717" y="584155"/>
                      <a:pt x="485775" y="881430"/>
                      <a:pt x="522446" y="1097267"/>
                    </a:cubicBezTo>
                    <a:cubicBezTo>
                      <a:pt x="546163" y="1236713"/>
                      <a:pt x="551497" y="1379397"/>
                      <a:pt x="537020" y="1520177"/>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6" name="Google Shape;446;g2d3b5114961_0_447"/>
              <p:cNvSpPr/>
              <p:nvPr/>
            </p:nvSpPr>
            <p:spPr>
              <a:xfrm>
                <a:off x="8406000" y="3341520"/>
                <a:ext cx="1584000" cy="1387186"/>
              </a:xfrm>
              <a:custGeom>
                <a:rect b="b" l="l" r="r" t="t"/>
                <a:pathLst>
                  <a:path extrusionOk="0" h="1467922" w="1676191">
                    <a:moveTo>
                      <a:pt x="1048778" y="71876"/>
                    </a:moveTo>
                    <a:cubicBezTo>
                      <a:pt x="1395298" y="216466"/>
                      <a:pt x="1648091" y="576606"/>
                      <a:pt x="1674094" y="962654"/>
                    </a:cubicBezTo>
                    <a:cubicBezTo>
                      <a:pt x="1681905" y="1079335"/>
                      <a:pt x="1669332" y="1201351"/>
                      <a:pt x="1612087" y="1302125"/>
                    </a:cubicBezTo>
                    <a:cubicBezTo>
                      <a:pt x="1554746" y="1402900"/>
                      <a:pt x="1445780" y="1477576"/>
                      <a:pt x="1333385" y="1466908"/>
                    </a:cubicBezTo>
                    <a:cubicBezTo>
                      <a:pt x="1245469" y="1458526"/>
                      <a:pt x="1169555" y="1402138"/>
                      <a:pt x="1098499" y="1347750"/>
                    </a:cubicBezTo>
                    <a:cubicBezTo>
                      <a:pt x="820273" y="1134676"/>
                      <a:pt x="542048" y="921697"/>
                      <a:pt x="263918" y="708622"/>
                    </a:cubicBezTo>
                    <a:cubicBezTo>
                      <a:pt x="190957" y="652711"/>
                      <a:pt x="116661" y="595466"/>
                      <a:pt x="64655" y="518503"/>
                    </a:cubicBezTo>
                    <a:cubicBezTo>
                      <a:pt x="21888" y="455162"/>
                      <a:pt x="-24499" y="336290"/>
                      <a:pt x="14935" y="259995"/>
                    </a:cubicBezTo>
                    <a:cubicBezTo>
                      <a:pt x="48653" y="194749"/>
                      <a:pt x="156571" y="144742"/>
                      <a:pt x="217627" y="113119"/>
                    </a:cubicBezTo>
                    <a:cubicBezTo>
                      <a:pt x="380409" y="28823"/>
                      <a:pt x="565194" y="-9658"/>
                      <a:pt x="746835" y="2058"/>
                    </a:cubicBezTo>
                    <a:cubicBezTo>
                      <a:pt x="850182" y="8725"/>
                      <a:pt x="952671" y="31776"/>
                      <a:pt x="1048873" y="71876"/>
                    </a:cubicBezTo>
                    <a:close/>
                  </a:path>
                </a:pathLst>
              </a:custGeom>
              <a:solidFill>
                <a:srgbClr val="46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7" name="Google Shape;447;g2d3b5114961_0_447"/>
              <p:cNvSpPr/>
              <p:nvPr/>
            </p:nvSpPr>
            <p:spPr>
              <a:xfrm>
                <a:off x="7653240" y="3236400"/>
                <a:ext cx="2485208" cy="2699630"/>
              </a:xfrm>
              <a:custGeom>
                <a:rect b="b" l="l" r="r" t="t"/>
                <a:pathLst>
                  <a:path extrusionOk="0" h="2856751" w="2629850">
                    <a:moveTo>
                      <a:pt x="861879" y="2856466"/>
                    </a:moveTo>
                    <a:lnTo>
                      <a:pt x="830827" y="2856466"/>
                    </a:lnTo>
                    <a:lnTo>
                      <a:pt x="830065" y="2760549"/>
                    </a:lnTo>
                    <a:cubicBezTo>
                      <a:pt x="815968" y="2476323"/>
                      <a:pt x="692905" y="2357547"/>
                      <a:pt x="620705" y="2312112"/>
                    </a:cubicBezTo>
                    <a:cubicBezTo>
                      <a:pt x="533742" y="2257248"/>
                      <a:pt x="511073" y="2252391"/>
                      <a:pt x="443731" y="2237818"/>
                    </a:cubicBezTo>
                    <a:cubicBezTo>
                      <a:pt x="424967" y="2233722"/>
                      <a:pt x="401535" y="2228673"/>
                      <a:pt x="372675" y="2221625"/>
                    </a:cubicBezTo>
                    <a:cubicBezTo>
                      <a:pt x="359816" y="2218481"/>
                      <a:pt x="346862" y="2215434"/>
                      <a:pt x="333908" y="2212481"/>
                    </a:cubicBezTo>
                    <a:cubicBezTo>
                      <a:pt x="279234" y="2199813"/>
                      <a:pt x="222751" y="2186763"/>
                      <a:pt x="170744" y="2161808"/>
                    </a:cubicBezTo>
                    <a:cubicBezTo>
                      <a:pt x="95116" y="2125518"/>
                      <a:pt x="42633" y="2067605"/>
                      <a:pt x="26726" y="2002645"/>
                    </a:cubicBezTo>
                    <a:cubicBezTo>
                      <a:pt x="10248" y="1935303"/>
                      <a:pt x="38252" y="1865580"/>
                      <a:pt x="63017" y="1804049"/>
                    </a:cubicBezTo>
                    <a:cubicBezTo>
                      <a:pt x="66636" y="1795095"/>
                      <a:pt x="70160" y="1786237"/>
                      <a:pt x="73589" y="1777474"/>
                    </a:cubicBezTo>
                    <a:cubicBezTo>
                      <a:pt x="81781" y="1756424"/>
                      <a:pt x="79114" y="1731659"/>
                      <a:pt x="66827" y="1712799"/>
                    </a:cubicBezTo>
                    <a:cubicBezTo>
                      <a:pt x="63588" y="1707846"/>
                      <a:pt x="59492" y="1702988"/>
                      <a:pt x="55301" y="1697940"/>
                    </a:cubicBezTo>
                    <a:cubicBezTo>
                      <a:pt x="49110" y="1690606"/>
                      <a:pt x="42824" y="1682986"/>
                      <a:pt x="37775" y="1673747"/>
                    </a:cubicBezTo>
                    <a:cubicBezTo>
                      <a:pt x="24917" y="1650029"/>
                      <a:pt x="24440" y="1620407"/>
                      <a:pt x="36632" y="1596309"/>
                    </a:cubicBezTo>
                    <a:cubicBezTo>
                      <a:pt x="42728" y="1584212"/>
                      <a:pt x="53396" y="1572877"/>
                      <a:pt x="66065" y="1564304"/>
                    </a:cubicBezTo>
                    <a:cubicBezTo>
                      <a:pt x="57587" y="1557732"/>
                      <a:pt x="50539" y="1549446"/>
                      <a:pt x="45491" y="1539921"/>
                    </a:cubicBezTo>
                    <a:cubicBezTo>
                      <a:pt x="30251" y="1511250"/>
                      <a:pt x="32632" y="1482485"/>
                      <a:pt x="51587" y="1466578"/>
                    </a:cubicBezTo>
                    <a:cubicBezTo>
                      <a:pt x="82638" y="1440670"/>
                      <a:pt x="108927" y="1416572"/>
                      <a:pt x="116833" y="1385235"/>
                    </a:cubicBezTo>
                    <a:cubicBezTo>
                      <a:pt x="119595" y="1374471"/>
                      <a:pt x="119690" y="1365994"/>
                      <a:pt x="117023" y="1354945"/>
                    </a:cubicBezTo>
                    <a:cubicBezTo>
                      <a:pt x="87115" y="1334847"/>
                      <a:pt x="54158" y="1311987"/>
                      <a:pt x="30441" y="1280555"/>
                    </a:cubicBezTo>
                    <a:cubicBezTo>
                      <a:pt x="1390" y="1241979"/>
                      <a:pt x="-7659" y="1194544"/>
                      <a:pt x="6724" y="1156920"/>
                    </a:cubicBezTo>
                    <a:cubicBezTo>
                      <a:pt x="21011" y="1119582"/>
                      <a:pt x="54635" y="1096055"/>
                      <a:pt x="81686" y="1077101"/>
                    </a:cubicBezTo>
                    <a:cubicBezTo>
                      <a:pt x="103974" y="1061480"/>
                      <a:pt x="127120" y="1046811"/>
                      <a:pt x="149408" y="1032524"/>
                    </a:cubicBezTo>
                    <a:cubicBezTo>
                      <a:pt x="211702" y="992804"/>
                      <a:pt x="270567" y="955371"/>
                      <a:pt x="314858" y="899745"/>
                    </a:cubicBezTo>
                    <a:cubicBezTo>
                      <a:pt x="350005" y="855645"/>
                      <a:pt x="369150" y="802495"/>
                      <a:pt x="389438" y="746202"/>
                    </a:cubicBezTo>
                    <a:cubicBezTo>
                      <a:pt x="397630" y="723342"/>
                      <a:pt x="406202" y="699720"/>
                      <a:pt x="415823" y="676955"/>
                    </a:cubicBezTo>
                    <a:cubicBezTo>
                      <a:pt x="463829" y="563418"/>
                      <a:pt x="541172" y="466739"/>
                      <a:pt x="615943" y="373203"/>
                    </a:cubicBezTo>
                    <a:cubicBezTo>
                      <a:pt x="699858" y="268333"/>
                      <a:pt x="857021" y="169368"/>
                      <a:pt x="903217" y="141555"/>
                    </a:cubicBezTo>
                    <a:cubicBezTo>
                      <a:pt x="1140104" y="-1129"/>
                      <a:pt x="1332414" y="-5797"/>
                      <a:pt x="1541297" y="2490"/>
                    </a:cubicBezTo>
                    <a:cubicBezTo>
                      <a:pt x="1781422" y="12110"/>
                      <a:pt x="2012689" y="88977"/>
                      <a:pt x="2192331" y="218898"/>
                    </a:cubicBezTo>
                    <a:cubicBezTo>
                      <a:pt x="2318442" y="310148"/>
                      <a:pt x="2425407" y="433020"/>
                      <a:pt x="2501703" y="574467"/>
                    </a:cubicBezTo>
                    <a:cubicBezTo>
                      <a:pt x="2577998" y="715818"/>
                      <a:pt x="2621908" y="872789"/>
                      <a:pt x="2628861" y="1028237"/>
                    </a:cubicBezTo>
                    <a:cubicBezTo>
                      <a:pt x="2635815" y="1183686"/>
                      <a:pt x="2606001" y="1343896"/>
                      <a:pt x="2542660" y="1491534"/>
                    </a:cubicBezTo>
                    <a:cubicBezTo>
                      <a:pt x="2479319" y="1639171"/>
                      <a:pt x="2383783" y="1771187"/>
                      <a:pt x="2266340" y="1873296"/>
                    </a:cubicBezTo>
                    <a:cubicBezTo>
                      <a:pt x="2165756" y="1960735"/>
                      <a:pt x="2105082" y="2021219"/>
                      <a:pt x="2016594" y="2122089"/>
                    </a:cubicBezTo>
                    <a:cubicBezTo>
                      <a:pt x="1861242" y="2299254"/>
                      <a:pt x="1825999" y="2570240"/>
                      <a:pt x="1930965" y="2781219"/>
                    </a:cubicBezTo>
                    <a:lnTo>
                      <a:pt x="1902485" y="2795411"/>
                    </a:lnTo>
                    <a:cubicBezTo>
                      <a:pt x="1791995" y="2573193"/>
                      <a:pt x="1829047" y="2287728"/>
                      <a:pt x="1992686" y="2101134"/>
                    </a:cubicBezTo>
                    <a:cubicBezTo>
                      <a:pt x="2082221" y="1999026"/>
                      <a:pt x="2143658" y="1937875"/>
                      <a:pt x="2245480" y="1849388"/>
                    </a:cubicBezTo>
                    <a:cubicBezTo>
                      <a:pt x="2359304" y="1750423"/>
                      <a:pt x="2451982" y="1622407"/>
                      <a:pt x="2513418" y="1479151"/>
                    </a:cubicBezTo>
                    <a:cubicBezTo>
                      <a:pt x="2574854" y="1335895"/>
                      <a:pt x="2603811" y="1180542"/>
                      <a:pt x="2597048" y="1029857"/>
                    </a:cubicBezTo>
                    <a:cubicBezTo>
                      <a:pt x="2590285" y="879171"/>
                      <a:pt x="2547613" y="726962"/>
                      <a:pt x="2473604" y="589802"/>
                    </a:cubicBezTo>
                    <a:cubicBezTo>
                      <a:pt x="2399595" y="452642"/>
                      <a:pt x="2295867" y="333389"/>
                      <a:pt x="2173662" y="244997"/>
                    </a:cubicBezTo>
                    <a:cubicBezTo>
                      <a:pt x="1998973" y="118695"/>
                      <a:pt x="1773993" y="43924"/>
                      <a:pt x="1539963" y="34590"/>
                    </a:cubicBezTo>
                    <a:cubicBezTo>
                      <a:pt x="1292980" y="24683"/>
                      <a:pt x="1129245" y="42781"/>
                      <a:pt x="919600" y="169082"/>
                    </a:cubicBezTo>
                    <a:cubicBezTo>
                      <a:pt x="874547" y="196229"/>
                      <a:pt x="721289" y="292527"/>
                      <a:pt x="640708" y="393301"/>
                    </a:cubicBezTo>
                    <a:cubicBezTo>
                      <a:pt x="567270" y="485122"/>
                      <a:pt x="491356" y="580086"/>
                      <a:pt x="445064" y="689624"/>
                    </a:cubicBezTo>
                    <a:cubicBezTo>
                      <a:pt x="435730" y="711627"/>
                      <a:pt x="427443" y="734772"/>
                      <a:pt x="419347" y="757251"/>
                    </a:cubicBezTo>
                    <a:cubicBezTo>
                      <a:pt x="399059" y="813449"/>
                      <a:pt x="378104" y="871646"/>
                      <a:pt x="339718" y="919843"/>
                    </a:cubicBezTo>
                    <a:cubicBezTo>
                      <a:pt x="292093" y="979660"/>
                      <a:pt x="228275" y="1020332"/>
                      <a:pt x="166458" y="1059670"/>
                    </a:cubicBezTo>
                    <a:cubicBezTo>
                      <a:pt x="144360" y="1073767"/>
                      <a:pt x="121595" y="1088245"/>
                      <a:pt x="99878" y="1103485"/>
                    </a:cubicBezTo>
                    <a:cubicBezTo>
                      <a:pt x="71018" y="1123678"/>
                      <a:pt x="46348" y="1142442"/>
                      <a:pt x="36347" y="1168541"/>
                    </a:cubicBezTo>
                    <a:cubicBezTo>
                      <a:pt x="23774" y="1201402"/>
                      <a:pt x="38156" y="1238169"/>
                      <a:pt x="55778" y="1261600"/>
                    </a:cubicBezTo>
                    <a:cubicBezTo>
                      <a:pt x="77495" y="1290461"/>
                      <a:pt x="109022" y="1311606"/>
                      <a:pt x="139502" y="1331990"/>
                    </a:cubicBezTo>
                    <a:cubicBezTo>
                      <a:pt x="142550" y="1334085"/>
                      <a:pt x="144836" y="1337133"/>
                      <a:pt x="145884" y="1340753"/>
                    </a:cubicBezTo>
                    <a:cubicBezTo>
                      <a:pt x="151599" y="1360088"/>
                      <a:pt x="152075" y="1375233"/>
                      <a:pt x="147503" y="1393236"/>
                    </a:cubicBezTo>
                    <a:cubicBezTo>
                      <a:pt x="136359" y="1437146"/>
                      <a:pt x="99021" y="1468388"/>
                      <a:pt x="71780" y="1491248"/>
                    </a:cubicBezTo>
                    <a:cubicBezTo>
                      <a:pt x="63969" y="1497820"/>
                      <a:pt x="67112" y="1513441"/>
                      <a:pt x="73304" y="1525157"/>
                    </a:cubicBezTo>
                    <a:cubicBezTo>
                      <a:pt x="80066" y="1537920"/>
                      <a:pt x="93782" y="1547160"/>
                      <a:pt x="108260" y="1548684"/>
                    </a:cubicBezTo>
                    <a:cubicBezTo>
                      <a:pt x="116261" y="1549541"/>
                      <a:pt x="122357" y="1556208"/>
                      <a:pt x="122548" y="1564304"/>
                    </a:cubicBezTo>
                    <a:cubicBezTo>
                      <a:pt x="122643" y="1572401"/>
                      <a:pt x="116738" y="1579259"/>
                      <a:pt x="108737" y="1580306"/>
                    </a:cubicBezTo>
                    <a:cubicBezTo>
                      <a:pt x="92163" y="1582593"/>
                      <a:pt x="72065" y="1596594"/>
                      <a:pt x="64826" y="1610882"/>
                    </a:cubicBezTo>
                    <a:cubicBezTo>
                      <a:pt x="57397" y="1625550"/>
                      <a:pt x="57683" y="1644314"/>
                      <a:pt x="65588" y="1658697"/>
                    </a:cubicBezTo>
                    <a:cubicBezTo>
                      <a:pt x="69113" y="1665174"/>
                      <a:pt x="74161" y="1671175"/>
                      <a:pt x="79590" y="1677652"/>
                    </a:cubicBezTo>
                    <a:cubicBezTo>
                      <a:pt x="84257" y="1683272"/>
                      <a:pt x="89115" y="1688987"/>
                      <a:pt x="93401" y="1695559"/>
                    </a:cubicBezTo>
                    <a:cubicBezTo>
                      <a:pt x="111308" y="1722896"/>
                      <a:pt x="115023" y="1758805"/>
                      <a:pt x="103212" y="1789190"/>
                    </a:cubicBezTo>
                    <a:cubicBezTo>
                      <a:pt x="99783" y="1798048"/>
                      <a:pt x="96164" y="1807002"/>
                      <a:pt x="92544" y="1816146"/>
                    </a:cubicBezTo>
                    <a:cubicBezTo>
                      <a:pt x="68446" y="1875962"/>
                      <a:pt x="43586" y="1937875"/>
                      <a:pt x="57683" y="1995311"/>
                    </a:cubicBezTo>
                    <a:cubicBezTo>
                      <a:pt x="71303" y="2050937"/>
                      <a:pt x="117595" y="2101229"/>
                      <a:pt x="184556" y="2133328"/>
                    </a:cubicBezTo>
                    <a:cubicBezTo>
                      <a:pt x="233419" y="2156760"/>
                      <a:pt x="288188" y="2169428"/>
                      <a:pt x="341147" y="2181715"/>
                    </a:cubicBezTo>
                    <a:cubicBezTo>
                      <a:pt x="354196" y="2184763"/>
                      <a:pt x="367340" y="2187811"/>
                      <a:pt x="380294" y="2190954"/>
                    </a:cubicBezTo>
                    <a:cubicBezTo>
                      <a:pt x="408774" y="2197908"/>
                      <a:pt x="430872" y="2202670"/>
                      <a:pt x="450494" y="2206956"/>
                    </a:cubicBezTo>
                    <a:cubicBezTo>
                      <a:pt x="520026" y="2222006"/>
                      <a:pt x="546030" y="2227626"/>
                      <a:pt x="637755" y="2285443"/>
                    </a:cubicBezTo>
                    <a:cubicBezTo>
                      <a:pt x="721099" y="2338020"/>
                      <a:pt x="782726" y="2421650"/>
                      <a:pt x="821016" y="2534140"/>
                    </a:cubicBezTo>
                    <a:cubicBezTo>
                      <a:pt x="843876" y="2601291"/>
                      <a:pt x="857973" y="2679301"/>
                      <a:pt x="861974" y="2759692"/>
                    </a:cubicBezTo>
                    <a:cubicBezTo>
                      <a:pt x="861974" y="2759978"/>
                      <a:pt x="861974" y="2760168"/>
                      <a:pt x="861974" y="2760454"/>
                    </a:cubicBezTo>
                    <a:lnTo>
                      <a:pt x="861974" y="2856752"/>
                    </a:ln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8" name="Google Shape;448;g2d3b5114961_0_447"/>
              <p:cNvSpPr/>
              <p:nvPr/>
            </p:nvSpPr>
            <p:spPr>
              <a:xfrm>
                <a:off x="8137440" y="4152960"/>
                <a:ext cx="351868" cy="191768"/>
              </a:xfrm>
              <a:custGeom>
                <a:rect b="b" l="l" r="r" t="t"/>
                <a:pathLst>
                  <a:path extrusionOk="0" h="203467" w="373335">
                    <a:moveTo>
                      <a:pt x="261189" y="203468"/>
                    </a:moveTo>
                    <a:cubicBezTo>
                      <a:pt x="224708" y="203468"/>
                      <a:pt x="188227" y="195943"/>
                      <a:pt x="154414" y="180798"/>
                    </a:cubicBezTo>
                    <a:cubicBezTo>
                      <a:pt x="88596" y="151461"/>
                      <a:pt x="32780" y="93740"/>
                      <a:pt x="1347" y="22302"/>
                    </a:cubicBezTo>
                    <a:cubicBezTo>
                      <a:pt x="-2177" y="14206"/>
                      <a:pt x="1442" y="4871"/>
                      <a:pt x="9539" y="1347"/>
                    </a:cubicBezTo>
                    <a:cubicBezTo>
                      <a:pt x="17635" y="-2177"/>
                      <a:pt x="26969" y="1442"/>
                      <a:pt x="30494" y="9539"/>
                    </a:cubicBezTo>
                    <a:cubicBezTo>
                      <a:pt x="58783" y="73832"/>
                      <a:pt x="108694" y="125648"/>
                      <a:pt x="167368" y="151747"/>
                    </a:cubicBezTo>
                    <a:cubicBezTo>
                      <a:pt x="225661" y="177655"/>
                      <a:pt x="292622" y="178226"/>
                      <a:pt x="351200" y="153366"/>
                    </a:cubicBezTo>
                    <a:cubicBezTo>
                      <a:pt x="359297" y="149937"/>
                      <a:pt x="368631" y="153652"/>
                      <a:pt x="372060" y="161748"/>
                    </a:cubicBezTo>
                    <a:cubicBezTo>
                      <a:pt x="375489" y="169844"/>
                      <a:pt x="371774" y="179179"/>
                      <a:pt x="363678" y="182608"/>
                    </a:cubicBezTo>
                    <a:cubicBezTo>
                      <a:pt x="331007" y="196514"/>
                      <a:pt x="296146" y="203372"/>
                      <a:pt x="261189" y="203372"/>
                    </a:cubicBez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9" name="Google Shape;449;g2d3b5114961_0_447"/>
              <p:cNvSpPr/>
              <p:nvPr/>
            </p:nvSpPr>
            <p:spPr>
              <a:xfrm>
                <a:off x="7916040" y="3409920"/>
                <a:ext cx="398234" cy="523466"/>
              </a:xfrm>
              <a:custGeom>
                <a:rect b="b" l="l" r="r" t="t"/>
                <a:pathLst>
                  <a:path extrusionOk="0" h="555402" w="422529">
                    <a:moveTo>
                      <a:pt x="18955" y="555308"/>
                    </a:moveTo>
                    <a:lnTo>
                      <a:pt x="0" y="549307"/>
                    </a:lnTo>
                    <a:cubicBezTo>
                      <a:pt x="2381" y="541687"/>
                      <a:pt x="4953" y="533972"/>
                      <a:pt x="7525" y="526447"/>
                    </a:cubicBezTo>
                    <a:lnTo>
                      <a:pt x="26384" y="532924"/>
                    </a:lnTo>
                    <a:cubicBezTo>
                      <a:pt x="23813" y="540353"/>
                      <a:pt x="21336" y="547878"/>
                      <a:pt x="18955" y="555403"/>
                    </a:cubicBezTo>
                    <a:close/>
                    <a:moveTo>
                      <a:pt x="34290" y="510540"/>
                    </a:moveTo>
                    <a:lnTo>
                      <a:pt x="15621" y="503587"/>
                    </a:lnTo>
                    <a:cubicBezTo>
                      <a:pt x="18383" y="496157"/>
                      <a:pt x="21336" y="488537"/>
                      <a:pt x="24289" y="481108"/>
                    </a:cubicBezTo>
                    <a:lnTo>
                      <a:pt x="42767" y="488442"/>
                    </a:lnTo>
                    <a:cubicBezTo>
                      <a:pt x="39814" y="495776"/>
                      <a:pt x="36957" y="503206"/>
                      <a:pt x="34290" y="510540"/>
                    </a:cubicBezTo>
                    <a:close/>
                    <a:moveTo>
                      <a:pt x="51721" y="466630"/>
                    </a:moveTo>
                    <a:lnTo>
                      <a:pt x="33433" y="458819"/>
                    </a:lnTo>
                    <a:cubicBezTo>
                      <a:pt x="36576" y="451485"/>
                      <a:pt x="39814" y="444056"/>
                      <a:pt x="43148" y="436721"/>
                    </a:cubicBezTo>
                    <a:lnTo>
                      <a:pt x="61246" y="444913"/>
                    </a:lnTo>
                    <a:cubicBezTo>
                      <a:pt x="58007" y="452152"/>
                      <a:pt x="54769" y="459391"/>
                      <a:pt x="51721" y="466534"/>
                    </a:cubicBezTo>
                    <a:close/>
                    <a:moveTo>
                      <a:pt x="71247" y="423577"/>
                    </a:moveTo>
                    <a:lnTo>
                      <a:pt x="53340" y="414909"/>
                    </a:lnTo>
                    <a:cubicBezTo>
                      <a:pt x="56864" y="407670"/>
                      <a:pt x="60388" y="400431"/>
                      <a:pt x="64008" y="393287"/>
                    </a:cubicBezTo>
                    <a:lnTo>
                      <a:pt x="81725" y="402336"/>
                    </a:lnTo>
                    <a:cubicBezTo>
                      <a:pt x="78200" y="409289"/>
                      <a:pt x="74676" y="416433"/>
                      <a:pt x="71247" y="423577"/>
                    </a:cubicBezTo>
                    <a:close/>
                    <a:moveTo>
                      <a:pt x="92773" y="381476"/>
                    </a:moveTo>
                    <a:lnTo>
                      <a:pt x="75247" y="372047"/>
                    </a:lnTo>
                    <a:cubicBezTo>
                      <a:pt x="79058" y="364998"/>
                      <a:pt x="82963" y="357950"/>
                      <a:pt x="86963" y="350996"/>
                    </a:cubicBezTo>
                    <a:lnTo>
                      <a:pt x="104299" y="360807"/>
                    </a:lnTo>
                    <a:cubicBezTo>
                      <a:pt x="100393" y="367665"/>
                      <a:pt x="96583" y="374618"/>
                      <a:pt x="92869" y="381476"/>
                    </a:cubicBezTo>
                    <a:close/>
                    <a:moveTo>
                      <a:pt x="116205" y="340328"/>
                    </a:moveTo>
                    <a:lnTo>
                      <a:pt x="99155" y="330041"/>
                    </a:lnTo>
                    <a:cubicBezTo>
                      <a:pt x="103251" y="323183"/>
                      <a:pt x="107537" y="316325"/>
                      <a:pt x="111823" y="309467"/>
                    </a:cubicBezTo>
                    <a:lnTo>
                      <a:pt x="128683" y="320040"/>
                    </a:lnTo>
                    <a:cubicBezTo>
                      <a:pt x="124492" y="326708"/>
                      <a:pt x="120301" y="333470"/>
                      <a:pt x="116300" y="340233"/>
                    </a:cubicBezTo>
                    <a:close/>
                    <a:moveTo>
                      <a:pt x="141446" y="300323"/>
                    </a:moveTo>
                    <a:lnTo>
                      <a:pt x="124873" y="289274"/>
                    </a:lnTo>
                    <a:cubicBezTo>
                      <a:pt x="129350" y="282607"/>
                      <a:pt x="133826" y="275844"/>
                      <a:pt x="138398" y="269367"/>
                    </a:cubicBezTo>
                    <a:lnTo>
                      <a:pt x="154686" y="280702"/>
                    </a:lnTo>
                    <a:cubicBezTo>
                      <a:pt x="150209" y="287084"/>
                      <a:pt x="145733" y="293751"/>
                      <a:pt x="141351" y="300228"/>
                    </a:cubicBezTo>
                    <a:close/>
                    <a:moveTo>
                      <a:pt x="168497" y="261557"/>
                    </a:moveTo>
                    <a:lnTo>
                      <a:pt x="152400" y="249841"/>
                    </a:lnTo>
                    <a:cubicBezTo>
                      <a:pt x="157163" y="243364"/>
                      <a:pt x="162020" y="236887"/>
                      <a:pt x="166878" y="230505"/>
                    </a:cubicBezTo>
                    <a:lnTo>
                      <a:pt x="182689" y="242602"/>
                    </a:lnTo>
                    <a:cubicBezTo>
                      <a:pt x="177927" y="248888"/>
                      <a:pt x="173164" y="255175"/>
                      <a:pt x="168497" y="261557"/>
                    </a:cubicBezTo>
                    <a:close/>
                    <a:moveTo>
                      <a:pt x="197263" y="224028"/>
                    </a:moveTo>
                    <a:lnTo>
                      <a:pt x="181737" y="211550"/>
                    </a:lnTo>
                    <a:cubicBezTo>
                      <a:pt x="186785" y="205264"/>
                      <a:pt x="191929" y="198977"/>
                      <a:pt x="197072" y="192977"/>
                    </a:cubicBezTo>
                    <a:lnTo>
                      <a:pt x="212312" y="205835"/>
                    </a:lnTo>
                    <a:cubicBezTo>
                      <a:pt x="207264" y="211836"/>
                      <a:pt x="202216" y="217932"/>
                      <a:pt x="197263" y="224123"/>
                    </a:cubicBezTo>
                    <a:close/>
                    <a:moveTo>
                      <a:pt x="227743" y="187833"/>
                    </a:moveTo>
                    <a:lnTo>
                      <a:pt x="212788" y="174689"/>
                    </a:lnTo>
                    <a:cubicBezTo>
                      <a:pt x="218122" y="168688"/>
                      <a:pt x="223552" y="162687"/>
                      <a:pt x="228981" y="156782"/>
                    </a:cubicBezTo>
                    <a:lnTo>
                      <a:pt x="243650" y="170307"/>
                    </a:lnTo>
                    <a:cubicBezTo>
                      <a:pt x="238316" y="176117"/>
                      <a:pt x="232981" y="182023"/>
                      <a:pt x="227838" y="187833"/>
                    </a:cubicBezTo>
                    <a:close/>
                    <a:moveTo>
                      <a:pt x="259842" y="153067"/>
                    </a:moveTo>
                    <a:lnTo>
                      <a:pt x="245554" y="139256"/>
                    </a:lnTo>
                    <a:cubicBezTo>
                      <a:pt x="251079" y="133445"/>
                      <a:pt x="256794" y="127730"/>
                      <a:pt x="262509" y="122111"/>
                    </a:cubicBezTo>
                    <a:lnTo>
                      <a:pt x="276511" y="136303"/>
                    </a:lnTo>
                    <a:cubicBezTo>
                      <a:pt x="270986" y="141827"/>
                      <a:pt x="265367" y="147447"/>
                      <a:pt x="259842" y="153162"/>
                    </a:cubicBezTo>
                    <a:close/>
                    <a:moveTo>
                      <a:pt x="293465" y="119825"/>
                    </a:moveTo>
                    <a:lnTo>
                      <a:pt x="279845" y="105346"/>
                    </a:lnTo>
                    <a:cubicBezTo>
                      <a:pt x="285655" y="99917"/>
                      <a:pt x="291560" y="94393"/>
                      <a:pt x="297561" y="88964"/>
                    </a:cubicBezTo>
                    <a:lnTo>
                      <a:pt x="310896" y="103727"/>
                    </a:lnTo>
                    <a:cubicBezTo>
                      <a:pt x="304991" y="108966"/>
                      <a:pt x="299180" y="114395"/>
                      <a:pt x="293465" y="119729"/>
                    </a:cubicBezTo>
                    <a:close/>
                    <a:moveTo>
                      <a:pt x="328613" y="88202"/>
                    </a:moveTo>
                    <a:lnTo>
                      <a:pt x="315659" y="73152"/>
                    </a:lnTo>
                    <a:cubicBezTo>
                      <a:pt x="321755" y="67913"/>
                      <a:pt x="328041" y="62675"/>
                      <a:pt x="334137" y="57626"/>
                    </a:cubicBezTo>
                    <a:lnTo>
                      <a:pt x="346710" y="73057"/>
                    </a:lnTo>
                    <a:cubicBezTo>
                      <a:pt x="340709" y="78010"/>
                      <a:pt x="334613" y="83058"/>
                      <a:pt x="328613" y="88297"/>
                    </a:cubicBezTo>
                    <a:close/>
                    <a:moveTo>
                      <a:pt x="365188" y="58198"/>
                    </a:moveTo>
                    <a:lnTo>
                      <a:pt x="352901" y="42482"/>
                    </a:lnTo>
                    <a:cubicBezTo>
                      <a:pt x="359283" y="37529"/>
                      <a:pt x="365760" y="32575"/>
                      <a:pt x="372046" y="27813"/>
                    </a:cubicBezTo>
                    <a:lnTo>
                      <a:pt x="383953" y="43815"/>
                    </a:lnTo>
                    <a:cubicBezTo>
                      <a:pt x="377762" y="48482"/>
                      <a:pt x="371380" y="53245"/>
                      <a:pt x="365188" y="58198"/>
                    </a:cubicBezTo>
                    <a:close/>
                    <a:moveTo>
                      <a:pt x="403098" y="30004"/>
                    </a:moveTo>
                    <a:lnTo>
                      <a:pt x="391573" y="13716"/>
                    </a:lnTo>
                    <a:cubicBezTo>
                      <a:pt x="398145" y="9049"/>
                      <a:pt x="404813" y="4477"/>
                      <a:pt x="411385" y="0"/>
                    </a:cubicBezTo>
                    <a:lnTo>
                      <a:pt x="422529" y="16478"/>
                    </a:lnTo>
                    <a:cubicBezTo>
                      <a:pt x="416052" y="20860"/>
                      <a:pt x="409480" y="25337"/>
                      <a:pt x="403098" y="29908"/>
                    </a:cubicBez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0" name="Google Shape;450;g2d3b5114961_0_447"/>
              <p:cNvSpPr/>
              <p:nvPr/>
            </p:nvSpPr>
            <p:spPr>
              <a:xfrm>
                <a:off x="9308160" y="4822560"/>
                <a:ext cx="540697" cy="829093"/>
              </a:xfrm>
              <a:custGeom>
                <a:rect b="b" l="l" r="r" t="t"/>
                <a:pathLst>
                  <a:path extrusionOk="0" h="877347" w="572166">
                    <a:moveTo>
                      <a:pt x="7239" y="877348"/>
                    </a:moveTo>
                    <a:cubicBezTo>
                      <a:pt x="5810" y="869347"/>
                      <a:pt x="4572" y="861251"/>
                      <a:pt x="3524" y="853154"/>
                    </a:cubicBezTo>
                    <a:lnTo>
                      <a:pt x="23241" y="850678"/>
                    </a:lnTo>
                    <a:cubicBezTo>
                      <a:pt x="24194" y="858393"/>
                      <a:pt x="25432" y="866109"/>
                      <a:pt x="26765" y="873728"/>
                    </a:cubicBezTo>
                    <a:lnTo>
                      <a:pt x="7144" y="877348"/>
                    </a:lnTo>
                    <a:close/>
                    <a:moveTo>
                      <a:pt x="1143" y="828866"/>
                    </a:moveTo>
                    <a:cubicBezTo>
                      <a:pt x="571" y="820865"/>
                      <a:pt x="191" y="812673"/>
                      <a:pt x="0" y="804482"/>
                    </a:cubicBezTo>
                    <a:lnTo>
                      <a:pt x="19907" y="804101"/>
                    </a:lnTo>
                    <a:cubicBezTo>
                      <a:pt x="20098" y="811911"/>
                      <a:pt x="20384" y="819722"/>
                      <a:pt x="20955" y="827437"/>
                    </a:cubicBezTo>
                    <a:lnTo>
                      <a:pt x="1143" y="828866"/>
                    </a:lnTo>
                    <a:close/>
                    <a:moveTo>
                      <a:pt x="20098" y="780764"/>
                    </a:moveTo>
                    <a:lnTo>
                      <a:pt x="191" y="780098"/>
                    </a:lnTo>
                    <a:cubicBezTo>
                      <a:pt x="476" y="772097"/>
                      <a:pt x="953" y="763905"/>
                      <a:pt x="1524" y="755809"/>
                    </a:cubicBezTo>
                    <a:lnTo>
                      <a:pt x="21336" y="757428"/>
                    </a:lnTo>
                    <a:cubicBezTo>
                      <a:pt x="20669" y="765238"/>
                      <a:pt x="20288" y="773049"/>
                      <a:pt x="20003" y="780764"/>
                    </a:cubicBezTo>
                    <a:close/>
                    <a:moveTo>
                      <a:pt x="23813" y="734092"/>
                    </a:moveTo>
                    <a:lnTo>
                      <a:pt x="4096" y="731520"/>
                    </a:lnTo>
                    <a:cubicBezTo>
                      <a:pt x="5144" y="723519"/>
                      <a:pt x="6382" y="715423"/>
                      <a:pt x="7715" y="707422"/>
                    </a:cubicBezTo>
                    <a:lnTo>
                      <a:pt x="27337" y="710851"/>
                    </a:lnTo>
                    <a:cubicBezTo>
                      <a:pt x="26003" y="718566"/>
                      <a:pt x="24765" y="726377"/>
                      <a:pt x="23813" y="733997"/>
                    </a:cubicBezTo>
                    <a:close/>
                    <a:moveTo>
                      <a:pt x="31813" y="687896"/>
                    </a:moveTo>
                    <a:lnTo>
                      <a:pt x="12383" y="683609"/>
                    </a:lnTo>
                    <a:cubicBezTo>
                      <a:pt x="14097" y="675704"/>
                      <a:pt x="16002" y="667798"/>
                      <a:pt x="18097" y="659987"/>
                    </a:cubicBezTo>
                    <a:lnTo>
                      <a:pt x="37338" y="665036"/>
                    </a:lnTo>
                    <a:cubicBezTo>
                      <a:pt x="35338" y="672560"/>
                      <a:pt x="33528" y="680276"/>
                      <a:pt x="31813" y="687800"/>
                    </a:cubicBezTo>
                    <a:close/>
                    <a:moveTo>
                      <a:pt x="43815" y="642461"/>
                    </a:moveTo>
                    <a:lnTo>
                      <a:pt x="24765" y="636651"/>
                    </a:lnTo>
                    <a:cubicBezTo>
                      <a:pt x="27146" y="628936"/>
                      <a:pt x="29718" y="621221"/>
                      <a:pt x="32385" y="613601"/>
                    </a:cubicBezTo>
                    <a:lnTo>
                      <a:pt x="51149" y="620173"/>
                    </a:lnTo>
                    <a:cubicBezTo>
                      <a:pt x="48578" y="627507"/>
                      <a:pt x="46101" y="635032"/>
                      <a:pt x="43815" y="642461"/>
                    </a:cubicBezTo>
                    <a:close/>
                    <a:moveTo>
                      <a:pt x="59341" y="598075"/>
                    </a:moveTo>
                    <a:lnTo>
                      <a:pt x="40862" y="590836"/>
                    </a:lnTo>
                    <a:cubicBezTo>
                      <a:pt x="43815" y="583406"/>
                      <a:pt x="46863" y="575882"/>
                      <a:pt x="50197" y="568452"/>
                    </a:cubicBezTo>
                    <a:lnTo>
                      <a:pt x="68389" y="576453"/>
                    </a:lnTo>
                    <a:cubicBezTo>
                      <a:pt x="65246" y="583692"/>
                      <a:pt x="62198" y="591026"/>
                      <a:pt x="59341" y="598170"/>
                    </a:cubicBezTo>
                    <a:close/>
                    <a:moveTo>
                      <a:pt x="78200" y="554927"/>
                    </a:moveTo>
                    <a:lnTo>
                      <a:pt x="60293" y="546354"/>
                    </a:lnTo>
                    <a:cubicBezTo>
                      <a:pt x="63722" y="539115"/>
                      <a:pt x="67437" y="531876"/>
                      <a:pt x="71152" y="524732"/>
                    </a:cubicBezTo>
                    <a:lnTo>
                      <a:pt x="88773" y="533972"/>
                    </a:lnTo>
                    <a:cubicBezTo>
                      <a:pt x="85154" y="540925"/>
                      <a:pt x="81534" y="547973"/>
                      <a:pt x="78200" y="555022"/>
                    </a:cubicBezTo>
                    <a:close/>
                    <a:moveTo>
                      <a:pt x="100013" y="513207"/>
                    </a:moveTo>
                    <a:lnTo>
                      <a:pt x="82677" y="503396"/>
                    </a:lnTo>
                    <a:cubicBezTo>
                      <a:pt x="86582" y="496443"/>
                      <a:pt x="90773" y="489395"/>
                      <a:pt x="94964" y="482537"/>
                    </a:cubicBezTo>
                    <a:lnTo>
                      <a:pt x="112014" y="492919"/>
                    </a:lnTo>
                    <a:cubicBezTo>
                      <a:pt x="107918" y="499586"/>
                      <a:pt x="103918" y="506444"/>
                      <a:pt x="100108" y="513207"/>
                    </a:cubicBezTo>
                    <a:close/>
                    <a:moveTo>
                      <a:pt x="124492" y="472916"/>
                    </a:moveTo>
                    <a:lnTo>
                      <a:pt x="107823" y="462058"/>
                    </a:lnTo>
                    <a:cubicBezTo>
                      <a:pt x="112204" y="455390"/>
                      <a:pt x="116681" y="448628"/>
                      <a:pt x="121253" y="441960"/>
                    </a:cubicBezTo>
                    <a:lnTo>
                      <a:pt x="137636" y="453200"/>
                    </a:lnTo>
                    <a:cubicBezTo>
                      <a:pt x="133160" y="459677"/>
                      <a:pt x="128778" y="466249"/>
                      <a:pt x="124492" y="472821"/>
                    </a:cubicBezTo>
                    <a:close/>
                    <a:moveTo>
                      <a:pt x="151257" y="433959"/>
                    </a:moveTo>
                    <a:lnTo>
                      <a:pt x="135160" y="422243"/>
                    </a:lnTo>
                    <a:cubicBezTo>
                      <a:pt x="139827" y="415862"/>
                      <a:pt x="144685" y="409385"/>
                      <a:pt x="149543" y="402908"/>
                    </a:cubicBezTo>
                    <a:lnTo>
                      <a:pt x="165354" y="415004"/>
                    </a:lnTo>
                    <a:cubicBezTo>
                      <a:pt x="160496" y="421291"/>
                      <a:pt x="155734" y="427673"/>
                      <a:pt x="151257" y="433959"/>
                    </a:cubicBezTo>
                    <a:close/>
                    <a:moveTo>
                      <a:pt x="180022" y="396431"/>
                    </a:moveTo>
                    <a:lnTo>
                      <a:pt x="164497" y="383953"/>
                    </a:lnTo>
                    <a:cubicBezTo>
                      <a:pt x="169545" y="377666"/>
                      <a:pt x="174593" y="371475"/>
                      <a:pt x="179832" y="365284"/>
                    </a:cubicBezTo>
                    <a:lnTo>
                      <a:pt x="195072" y="378047"/>
                    </a:lnTo>
                    <a:cubicBezTo>
                      <a:pt x="190024" y="384048"/>
                      <a:pt x="184976" y="390144"/>
                      <a:pt x="180022" y="396335"/>
                    </a:cubicBezTo>
                    <a:close/>
                    <a:moveTo>
                      <a:pt x="210407" y="360140"/>
                    </a:moveTo>
                    <a:lnTo>
                      <a:pt x="195453" y="347091"/>
                    </a:lnTo>
                    <a:cubicBezTo>
                      <a:pt x="200692" y="341090"/>
                      <a:pt x="206026" y="335090"/>
                      <a:pt x="211455" y="329089"/>
                    </a:cubicBezTo>
                    <a:lnTo>
                      <a:pt x="226219" y="342424"/>
                    </a:lnTo>
                    <a:cubicBezTo>
                      <a:pt x="220885" y="348234"/>
                      <a:pt x="215646" y="354140"/>
                      <a:pt x="210503" y="360140"/>
                    </a:cubicBezTo>
                    <a:close/>
                    <a:moveTo>
                      <a:pt x="242221" y="324993"/>
                    </a:moveTo>
                    <a:lnTo>
                      <a:pt x="227743" y="311372"/>
                    </a:lnTo>
                    <a:cubicBezTo>
                      <a:pt x="233267" y="305562"/>
                      <a:pt x="238696" y="299752"/>
                      <a:pt x="244316" y="293942"/>
                    </a:cubicBezTo>
                    <a:lnTo>
                      <a:pt x="258604" y="307753"/>
                    </a:lnTo>
                    <a:cubicBezTo>
                      <a:pt x="253079" y="313468"/>
                      <a:pt x="247650" y="319183"/>
                      <a:pt x="242221" y="324898"/>
                    </a:cubicBezTo>
                    <a:close/>
                    <a:moveTo>
                      <a:pt x="275177" y="290798"/>
                    </a:moveTo>
                    <a:lnTo>
                      <a:pt x="261080" y="276796"/>
                    </a:lnTo>
                    <a:cubicBezTo>
                      <a:pt x="266700" y="271082"/>
                      <a:pt x="272415" y="265462"/>
                      <a:pt x="278130" y="259842"/>
                    </a:cubicBezTo>
                    <a:lnTo>
                      <a:pt x="292037" y="274034"/>
                    </a:lnTo>
                    <a:cubicBezTo>
                      <a:pt x="286417" y="279559"/>
                      <a:pt x="280797" y="285179"/>
                      <a:pt x="275177" y="290798"/>
                    </a:cubicBezTo>
                    <a:close/>
                    <a:moveTo>
                      <a:pt x="309086" y="257461"/>
                    </a:moveTo>
                    <a:lnTo>
                      <a:pt x="295275" y="243078"/>
                    </a:lnTo>
                    <a:lnTo>
                      <a:pt x="299466" y="239078"/>
                    </a:lnTo>
                    <a:cubicBezTo>
                      <a:pt x="303847" y="234887"/>
                      <a:pt x="308229" y="230696"/>
                      <a:pt x="312611" y="226600"/>
                    </a:cubicBezTo>
                    <a:lnTo>
                      <a:pt x="326231" y="241078"/>
                    </a:lnTo>
                    <a:cubicBezTo>
                      <a:pt x="321850" y="245174"/>
                      <a:pt x="317468" y="249365"/>
                      <a:pt x="313182" y="253460"/>
                    </a:cubicBezTo>
                    <a:lnTo>
                      <a:pt x="308991" y="257461"/>
                    </a:lnTo>
                    <a:close/>
                    <a:moveTo>
                      <a:pt x="343662" y="224790"/>
                    </a:moveTo>
                    <a:lnTo>
                      <a:pt x="330137" y="210217"/>
                    </a:lnTo>
                    <a:cubicBezTo>
                      <a:pt x="335947" y="204788"/>
                      <a:pt x="341852" y="199358"/>
                      <a:pt x="347758" y="194025"/>
                    </a:cubicBezTo>
                    <a:lnTo>
                      <a:pt x="361188" y="208693"/>
                    </a:lnTo>
                    <a:cubicBezTo>
                      <a:pt x="355378" y="214027"/>
                      <a:pt x="349472" y="219456"/>
                      <a:pt x="343662" y="224885"/>
                    </a:cubicBezTo>
                    <a:close/>
                    <a:moveTo>
                      <a:pt x="378809" y="192596"/>
                    </a:moveTo>
                    <a:lnTo>
                      <a:pt x="365474" y="177832"/>
                    </a:lnTo>
                    <a:cubicBezTo>
                      <a:pt x="371380" y="172498"/>
                      <a:pt x="377285" y="167164"/>
                      <a:pt x="383191" y="161830"/>
                    </a:cubicBezTo>
                    <a:lnTo>
                      <a:pt x="396526" y="176594"/>
                    </a:lnTo>
                    <a:cubicBezTo>
                      <a:pt x="390620" y="181928"/>
                      <a:pt x="384715" y="187262"/>
                      <a:pt x="378809" y="192596"/>
                    </a:cubicBezTo>
                    <a:close/>
                    <a:moveTo>
                      <a:pt x="414242" y="160592"/>
                    </a:moveTo>
                    <a:lnTo>
                      <a:pt x="400907" y="145828"/>
                    </a:lnTo>
                    <a:lnTo>
                      <a:pt x="418719" y="129826"/>
                    </a:lnTo>
                    <a:lnTo>
                      <a:pt x="432054" y="144590"/>
                    </a:lnTo>
                    <a:lnTo>
                      <a:pt x="414242" y="160592"/>
                    </a:lnTo>
                    <a:close/>
                    <a:moveTo>
                      <a:pt x="449771" y="128683"/>
                    </a:moveTo>
                    <a:lnTo>
                      <a:pt x="436436" y="113919"/>
                    </a:lnTo>
                    <a:cubicBezTo>
                      <a:pt x="442341" y="108585"/>
                      <a:pt x="448246" y="103251"/>
                      <a:pt x="454152" y="97917"/>
                    </a:cubicBezTo>
                    <a:lnTo>
                      <a:pt x="467487" y="112681"/>
                    </a:lnTo>
                    <a:cubicBezTo>
                      <a:pt x="461582" y="118015"/>
                      <a:pt x="455676" y="123349"/>
                      <a:pt x="449771" y="128683"/>
                    </a:cubicBezTo>
                    <a:close/>
                    <a:moveTo>
                      <a:pt x="485204" y="96584"/>
                    </a:moveTo>
                    <a:lnTo>
                      <a:pt x="471773" y="81915"/>
                    </a:lnTo>
                    <a:cubicBezTo>
                      <a:pt x="477679" y="76581"/>
                      <a:pt x="483489" y="71152"/>
                      <a:pt x="489299" y="65818"/>
                    </a:cubicBezTo>
                    <a:lnTo>
                      <a:pt x="502825" y="80391"/>
                    </a:lnTo>
                    <a:cubicBezTo>
                      <a:pt x="496919" y="85820"/>
                      <a:pt x="491109" y="91250"/>
                      <a:pt x="485204" y="96584"/>
                    </a:cubicBezTo>
                    <a:close/>
                    <a:moveTo>
                      <a:pt x="520351" y="64103"/>
                    </a:moveTo>
                    <a:lnTo>
                      <a:pt x="506730" y="49625"/>
                    </a:lnTo>
                    <a:cubicBezTo>
                      <a:pt x="512540" y="44196"/>
                      <a:pt x="518255" y="38767"/>
                      <a:pt x="523970" y="33242"/>
                    </a:cubicBezTo>
                    <a:lnTo>
                      <a:pt x="537686" y="47625"/>
                    </a:lnTo>
                    <a:cubicBezTo>
                      <a:pt x="531876" y="53150"/>
                      <a:pt x="526066" y="58674"/>
                      <a:pt x="520255" y="64103"/>
                    </a:cubicBezTo>
                    <a:close/>
                    <a:moveTo>
                      <a:pt x="555022" y="30956"/>
                    </a:moveTo>
                    <a:lnTo>
                      <a:pt x="541115" y="16669"/>
                    </a:lnTo>
                    <a:cubicBezTo>
                      <a:pt x="546830" y="11144"/>
                      <a:pt x="552450" y="5620"/>
                      <a:pt x="558070" y="0"/>
                    </a:cubicBezTo>
                    <a:lnTo>
                      <a:pt x="572167" y="14097"/>
                    </a:lnTo>
                    <a:cubicBezTo>
                      <a:pt x="566547" y="19717"/>
                      <a:pt x="560832" y="25337"/>
                      <a:pt x="555117" y="30956"/>
                    </a:cubicBez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1" name="Google Shape;451;g2d3b5114961_0_447"/>
              <p:cNvSpPr/>
              <p:nvPr/>
            </p:nvSpPr>
            <p:spPr>
              <a:xfrm>
                <a:off x="8029080" y="5392080"/>
                <a:ext cx="345537" cy="359361"/>
              </a:xfrm>
              <a:custGeom>
                <a:rect b="b" l="l" r="r" t="t"/>
                <a:pathLst>
                  <a:path extrusionOk="0" h="381285" w="366617">
                    <a:moveTo>
                      <a:pt x="347282" y="381190"/>
                    </a:moveTo>
                    <a:cubicBezTo>
                      <a:pt x="345377" y="373475"/>
                      <a:pt x="343567" y="365760"/>
                      <a:pt x="341567" y="358140"/>
                    </a:cubicBezTo>
                    <a:lnTo>
                      <a:pt x="360902" y="353282"/>
                    </a:lnTo>
                    <a:cubicBezTo>
                      <a:pt x="362903" y="360997"/>
                      <a:pt x="364808" y="368808"/>
                      <a:pt x="366617" y="376618"/>
                    </a:cubicBezTo>
                    <a:lnTo>
                      <a:pt x="347282" y="381286"/>
                    </a:lnTo>
                    <a:close/>
                    <a:moveTo>
                      <a:pt x="335566" y="335185"/>
                    </a:moveTo>
                    <a:cubicBezTo>
                      <a:pt x="333375" y="327088"/>
                      <a:pt x="331280" y="319659"/>
                      <a:pt x="329089" y="312420"/>
                    </a:cubicBezTo>
                    <a:lnTo>
                      <a:pt x="348139" y="306800"/>
                    </a:lnTo>
                    <a:cubicBezTo>
                      <a:pt x="350330" y="314230"/>
                      <a:pt x="352520" y="321755"/>
                      <a:pt x="354711" y="330041"/>
                    </a:cubicBezTo>
                    <a:lnTo>
                      <a:pt x="335471" y="335280"/>
                    </a:lnTo>
                    <a:close/>
                    <a:moveTo>
                      <a:pt x="322136" y="289941"/>
                    </a:moveTo>
                    <a:cubicBezTo>
                      <a:pt x="319659" y="282321"/>
                      <a:pt x="316992" y="274891"/>
                      <a:pt x="314420" y="267748"/>
                    </a:cubicBezTo>
                    <a:lnTo>
                      <a:pt x="333089" y="260795"/>
                    </a:lnTo>
                    <a:cubicBezTo>
                      <a:pt x="335852" y="268129"/>
                      <a:pt x="338519" y="275844"/>
                      <a:pt x="341090" y="283655"/>
                    </a:cubicBezTo>
                    <a:lnTo>
                      <a:pt x="322231" y="289846"/>
                    </a:lnTo>
                    <a:close/>
                    <a:moveTo>
                      <a:pt x="305753" y="245936"/>
                    </a:moveTo>
                    <a:cubicBezTo>
                      <a:pt x="302705" y="238696"/>
                      <a:pt x="299466" y="231553"/>
                      <a:pt x="296132" y="224599"/>
                    </a:cubicBezTo>
                    <a:lnTo>
                      <a:pt x="314039" y="215932"/>
                    </a:lnTo>
                    <a:cubicBezTo>
                      <a:pt x="317468" y="223075"/>
                      <a:pt x="320897" y="230600"/>
                      <a:pt x="324041" y="238125"/>
                    </a:cubicBezTo>
                    <a:lnTo>
                      <a:pt x="305753" y="245840"/>
                    </a:lnTo>
                    <a:close/>
                    <a:moveTo>
                      <a:pt x="285369" y="203930"/>
                    </a:moveTo>
                    <a:cubicBezTo>
                      <a:pt x="281559" y="197072"/>
                      <a:pt x="277559" y="190309"/>
                      <a:pt x="273463" y="183928"/>
                    </a:cubicBezTo>
                    <a:lnTo>
                      <a:pt x="290227" y="173164"/>
                    </a:lnTo>
                    <a:cubicBezTo>
                      <a:pt x="294513" y="179927"/>
                      <a:pt x="298799" y="186976"/>
                      <a:pt x="302800" y="194215"/>
                    </a:cubicBezTo>
                    <a:lnTo>
                      <a:pt x="285369" y="203930"/>
                    </a:lnTo>
                    <a:close/>
                    <a:moveTo>
                      <a:pt x="260318" y="164878"/>
                    </a:moveTo>
                    <a:cubicBezTo>
                      <a:pt x="255651" y="158591"/>
                      <a:pt x="250793" y="152590"/>
                      <a:pt x="245840" y="146875"/>
                    </a:cubicBezTo>
                    <a:lnTo>
                      <a:pt x="260795" y="133826"/>
                    </a:lnTo>
                    <a:cubicBezTo>
                      <a:pt x="266129" y="139922"/>
                      <a:pt x="271272" y="146399"/>
                      <a:pt x="276225" y="152971"/>
                    </a:cubicBezTo>
                    <a:lnTo>
                      <a:pt x="260223" y="164878"/>
                    </a:lnTo>
                    <a:close/>
                    <a:moveTo>
                      <a:pt x="229934" y="130207"/>
                    </a:moveTo>
                    <a:cubicBezTo>
                      <a:pt x="224504" y="124968"/>
                      <a:pt x="218694" y="119824"/>
                      <a:pt x="212693" y="114871"/>
                    </a:cubicBezTo>
                    <a:lnTo>
                      <a:pt x="225266" y="99441"/>
                    </a:lnTo>
                    <a:cubicBezTo>
                      <a:pt x="231648" y="104680"/>
                      <a:pt x="237839" y="110204"/>
                      <a:pt x="243745" y="115824"/>
                    </a:cubicBezTo>
                    <a:lnTo>
                      <a:pt x="229934" y="130112"/>
                    </a:lnTo>
                    <a:close/>
                    <a:moveTo>
                      <a:pt x="194310" y="100965"/>
                    </a:moveTo>
                    <a:cubicBezTo>
                      <a:pt x="188119" y="96679"/>
                      <a:pt x="181642" y="92392"/>
                      <a:pt x="174879" y="88297"/>
                    </a:cubicBezTo>
                    <a:lnTo>
                      <a:pt x="185166" y="71247"/>
                    </a:lnTo>
                    <a:cubicBezTo>
                      <a:pt x="192310" y="75533"/>
                      <a:pt x="199263" y="80010"/>
                      <a:pt x="205740" y="84582"/>
                    </a:cubicBezTo>
                    <a:lnTo>
                      <a:pt x="194310" y="100870"/>
                    </a:lnTo>
                    <a:close/>
                    <a:moveTo>
                      <a:pt x="154591" y="76867"/>
                    </a:moveTo>
                    <a:cubicBezTo>
                      <a:pt x="147923" y="73342"/>
                      <a:pt x="140875" y="69913"/>
                      <a:pt x="133636" y="66484"/>
                    </a:cubicBezTo>
                    <a:lnTo>
                      <a:pt x="142018" y="48387"/>
                    </a:lnTo>
                    <a:cubicBezTo>
                      <a:pt x="149543" y="51911"/>
                      <a:pt x="156877" y="55531"/>
                      <a:pt x="163925" y="59150"/>
                    </a:cubicBezTo>
                    <a:lnTo>
                      <a:pt x="154686" y="76771"/>
                    </a:lnTo>
                    <a:close/>
                    <a:moveTo>
                      <a:pt x="112109" y="57150"/>
                    </a:moveTo>
                    <a:cubicBezTo>
                      <a:pt x="105156" y="54292"/>
                      <a:pt x="97822" y="51435"/>
                      <a:pt x="90202" y="48578"/>
                    </a:cubicBezTo>
                    <a:lnTo>
                      <a:pt x="97155" y="29908"/>
                    </a:lnTo>
                    <a:cubicBezTo>
                      <a:pt x="104966" y="32861"/>
                      <a:pt x="112586" y="35814"/>
                      <a:pt x="119729" y="38767"/>
                    </a:cubicBezTo>
                    <a:lnTo>
                      <a:pt x="112109" y="57150"/>
                    </a:lnTo>
                    <a:close/>
                    <a:moveTo>
                      <a:pt x="67913" y="40576"/>
                    </a:moveTo>
                    <a:cubicBezTo>
                      <a:pt x="60484" y="38005"/>
                      <a:pt x="52959" y="35528"/>
                      <a:pt x="45434" y="33147"/>
                    </a:cubicBezTo>
                    <a:lnTo>
                      <a:pt x="51530" y="14192"/>
                    </a:lnTo>
                    <a:cubicBezTo>
                      <a:pt x="59150" y="16669"/>
                      <a:pt x="66770" y="19145"/>
                      <a:pt x="74390" y="21812"/>
                    </a:cubicBezTo>
                    <a:lnTo>
                      <a:pt x="67913" y="40672"/>
                    </a:lnTo>
                    <a:close/>
                    <a:moveTo>
                      <a:pt x="22765" y="26003"/>
                    </a:moveTo>
                    <a:cubicBezTo>
                      <a:pt x="15145" y="23622"/>
                      <a:pt x="7525" y="21336"/>
                      <a:pt x="0" y="19050"/>
                    </a:cubicBezTo>
                    <a:lnTo>
                      <a:pt x="5715" y="0"/>
                    </a:lnTo>
                    <a:cubicBezTo>
                      <a:pt x="13335" y="2286"/>
                      <a:pt x="20955" y="4572"/>
                      <a:pt x="28575" y="6953"/>
                    </a:cubicBezTo>
                    <a:lnTo>
                      <a:pt x="22670" y="26003"/>
                    </a:ln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52" name="Google Shape;452;g2d3b5114961_0_447"/>
              <p:cNvGrpSpPr/>
              <p:nvPr/>
            </p:nvGrpSpPr>
            <p:grpSpPr>
              <a:xfrm>
                <a:off x="8632800" y="3431160"/>
                <a:ext cx="1236900" cy="1076380"/>
                <a:chOff x="8632800" y="3431160"/>
                <a:chExt cx="1236900" cy="1076380"/>
              </a:xfrm>
            </p:grpSpPr>
            <p:sp>
              <p:nvSpPr>
                <p:cNvPr id="453" name="Google Shape;453;g2d3b5114961_0_447"/>
                <p:cNvSpPr/>
                <p:nvPr/>
              </p:nvSpPr>
              <p:spPr>
                <a:xfrm>
                  <a:off x="8632800" y="3431160"/>
                  <a:ext cx="1236900" cy="1076380"/>
                </a:xfrm>
                <a:custGeom>
                  <a:rect b="b" l="l" r="r" t="t"/>
                  <a:pathLst>
                    <a:path extrusionOk="0" h="1139026" w="1308889">
                      <a:moveTo>
                        <a:pt x="1277193" y="665129"/>
                      </a:moveTo>
                      <a:cubicBezTo>
                        <a:pt x="1265858" y="649889"/>
                        <a:pt x="1251665" y="636554"/>
                        <a:pt x="1235663" y="625600"/>
                      </a:cubicBezTo>
                      <a:cubicBezTo>
                        <a:pt x="1275573" y="596739"/>
                        <a:pt x="1296243" y="547495"/>
                        <a:pt x="1288527" y="499584"/>
                      </a:cubicBezTo>
                      <a:cubicBezTo>
                        <a:pt x="1281098" y="453864"/>
                        <a:pt x="1247570" y="410335"/>
                        <a:pt x="1201088" y="385951"/>
                      </a:cubicBezTo>
                      <a:cubicBezTo>
                        <a:pt x="1163559" y="366329"/>
                        <a:pt x="1118315" y="358710"/>
                        <a:pt x="1073834" y="364044"/>
                      </a:cubicBezTo>
                      <a:cubicBezTo>
                        <a:pt x="1094313" y="334897"/>
                        <a:pt x="1102695" y="297464"/>
                        <a:pt x="1096122" y="260697"/>
                      </a:cubicBezTo>
                      <a:cubicBezTo>
                        <a:pt x="1089169" y="221549"/>
                        <a:pt x="1065928" y="183354"/>
                        <a:pt x="1030876" y="152970"/>
                      </a:cubicBezTo>
                      <a:cubicBezTo>
                        <a:pt x="999824" y="126109"/>
                        <a:pt x="960201" y="105440"/>
                        <a:pt x="913242" y="91533"/>
                      </a:cubicBezTo>
                      <a:cubicBezTo>
                        <a:pt x="862093" y="76388"/>
                        <a:pt x="811134" y="72388"/>
                        <a:pt x="765700" y="79913"/>
                      </a:cubicBezTo>
                      <a:cubicBezTo>
                        <a:pt x="714551" y="88390"/>
                        <a:pt x="668640" y="112393"/>
                        <a:pt x="639684" y="145921"/>
                      </a:cubicBezTo>
                      <a:cubicBezTo>
                        <a:pt x="633207" y="143921"/>
                        <a:pt x="626540" y="142492"/>
                        <a:pt x="619682" y="141730"/>
                      </a:cubicBezTo>
                      <a:cubicBezTo>
                        <a:pt x="621396" y="118775"/>
                        <a:pt x="613014" y="94105"/>
                        <a:pt x="595964" y="73150"/>
                      </a:cubicBezTo>
                      <a:cubicBezTo>
                        <a:pt x="580344" y="54005"/>
                        <a:pt x="557864" y="37526"/>
                        <a:pt x="529004" y="24287"/>
                      </a:cubicBezTo>
                      <a:cubicBezTo>
                        <a:pt x="486332" y="4665"/>
                        <a:pt x="439183" y="-3431"/>
                        <a:pt x="396320" y="1332"/>
                      </a:cubicBezTo>
                      <a:cubicBezTo>
                        <a:pt x="348886" y="6665"/>
                        <a:pt x="306309" y="27906"/>
                        <a:pt x="279258" y="59529"/>
                      </a:cubicBezTo>
                      <a:cubicBezTo>
                        <a:pt x="251731" y="91819"/>
                        <a:pt x="241920" y="134300"/>
                        <a:pt x="252779" y="171924"/>
                      </a:cubicBezTo>
                      <a:cubicBezTo>
                        <a:pt x="214203" y="149255"/>
                        <a:pt x="164958" y="142492"/>
                        <a:pt x="121334" y="154398"/>
                      </a:cubicBezTo>
                      <a:cubicBezTo>
                        <a:pt x="74090" y="167257"/>
                        <a:pt x="35704" y="201357"/>
                        <a:pt x="21321" y="243266"/>
                      </a:cubicBezTo>
                      <a:cubicBezTo>
                        <a:pt x="6748" y="285653"/>
                        <a:pt x="17797" y="334802"/>
                        <a:pt x="49515" y="368615"/>
                      </a:cubicBezTo>
                      <a:cubicBezTo>
                        <a:pt x="52754" y="372045"/>
                        <a:pt x="56278" y="375283"/>
                        <a:pt x="59897" y="378426"/>
                      </a:cubicBezTo>
                      <a:cubicBezTo>
                        <a:pt x="18273" y="406525"/>
                        <a:pt x="-5349" y="455864"/>
                        <a:pt x="1033" y="502918"/>
                      </a:cubicBezTo>
                      <a:cubicBezTo>
                        <a:pt x="7605" y="551400"/>
                        <a:pt x="45800" y="596454"/>
                        <a:pt x="96092" y="614932"/>
                      </a:cubicBezTo>
                      <a:cubicBezTo>
                        <a:pt x="97807" y="615599"/>
                        <a:pt x="99617" y="616170"/>
                        <a:pt x="101426" y="616742"/>
                      </a:cubicBezTo>
                      <a:cubicBezTo>
                        <a:pt x="125144" y="624267"/>
                        <a:pt x="155528" y="626362"/>
                        <a:pt x="178674" y="612837"/>
                      </a:cubicBezTo>
                      <a:cubicBezTo>
                        <a:pt x="167720" y="647412"/>
                        <a:pt x="176388" y="687608"/>
                        <a:pt x="202296" y="718278"/>
                      </a:cubicBezTo>
                      <a:cubicBezTo>
                        <a:pt x="220489" y="739805"/>
                        <a:pt x="246778" y="756378"/>
                        <a:pt x="276591" y="765903"/>
                      </a:cubicBezTo>
                      <a:cubicBezTo>
                        <a:pt x="289926" y="770094"/>
                        <a:pt x="303928" y="772952"/>
                        <a:pt x="318311" y="774095"/>
                      </a:cubicBezTo>
                      <a:cubicBezTo>
                        <a:pt x="348410" y="776571"/>
                        <a:pt x="376604" y="771809"/>
                        <a:pt x="399749" y="760569"/>
                      </a:cubicBezTo>
                      <a:cubicBezTo>
                        <a:pt x="413180" y="753997"/>
                        <a:pt x="424705" y="745044"/>
                        <a:pt x="433659" y="734566"/>
                      </a:cubicBezTo>
                      <a:cubicBezTo>
                        <a:pt x="432992" y="766951"/>
                        <a:pt x="442993" y="798574"/>
                        <a:pt x="462710" y="824387"/>
                      </a:cubicBezTo>
                      <a:cubicBezTo>
                        <a:pt x="480998" y="848295"/>
                        <a:pt x="507382" y="866202"/>
                        <a:pt x="536433" y="875441"/>
                      </a:cubicBezTo>
                      <a:cubicBezTo>
                        <a:pt x="548625" y="879346"/>
                        <a:pt x="561294" y="881537"/>
                        <a:pt x="574057" y="882204"/>
                      </a:cubicBezTo>
                      <a:cubicBezTo>
                        <a:pt x="574533" y="883251"/>
                        <a:pt x="575105" y="884204"/>
                        <a:pt x="576153" y="884966"/>
                      </a:cubicBezTo>
                      <a:cubicBezTo>
                        <a:pt x="641589" y="933067"/>
                        <a:pt x="685119" y="1006790"/>
                        <a:pt x="692643" y="1082229"/>
                      </a:cubicBezTo>
                      <a:lnTo>
                        <a:pt x="692929" y="1085467"/>
                      </a:lnTo>
                      <a:cubicBezTo>
                        <a:pt x="693977" y="1096897"/>
                        <a:pt x="695215" y="1109946"/>
                        <a:pt x="703121" y="1120710"/>
                      </a:cubicBezTo>
                      <a:cubicBezTo>
                        <a:pt x="708550" y="1128139"/>
                        <a:pt x="716741" y="1133568"/>
                        <a:pt x="726076" y="1136521"/>
                      </a:cubicBezTo>
                      <a:cubicBezTo>
                        <a:pt x="735982" y="1139664"/>
                        <a:pt x="747221" y="1139950"/>
                        <a:pt x="757413" y="1136807"/>
                      </a:cubicBezTo>
                      <a:cubicBezTo>
                        <a:pt x="771415" y="1132425"/>
                        <a:pt x="783512" y="1122234"/>
                        <a:pt x="794370" y="1105755"/>
                      </a:cubicBezTo>
                      <a:cubicBezTo>
                        <a:pt x="796847" y="1102040"/>
                        <a:pt x="799133" y="1098135"/>
                        <a:pt x="801514" y="1094325"/>
                      </a:cubicBezTo>
                      <a:cubicBezTo>
                        <a:pt x="805991" y="1086991"/>
                        <a:pt x="810277" y="1079943"/>
                        <a:pt x="815516" y="1073751"/>
                      </a:cubicBezTo>
                      <a:cubicBezTo>
                        <a:pt x="836756" y="1093182"/>
                        <a:pt x="862284" y="1104517"/>
                        <a:pt x="882857" y="1111089"/>
                      </a:cubicBezTo>
                      <a:cubicBezTo>
                        <a:pt x="885144" y="1111851"/>
                        <a:pt x="887334" y="1112518"/>
                        <a:pt x="889525" y="1113089"/>
                      </a:cubicBezTo>
                      <a:cubicBezTo>
                        <a:pt x="921053" y="1122043"/>
                        <a:pt x="952199" y="1123662"/>
                        <a:pt x="979441" y="1117662"/>
                      </a:cubicBezTo>
                      <a:cubicBezTo>
                        <a:pt x="1012969" y="1110327"/>
                        <a:pt x="1042592" y="1090896"/>
                        <a:pt x="1060785" y="1064512"/>
                      </a:cubicBezTo>
                      <a:cubicBezTo>
                        <a:pt x="1078977" y="1038128"/>
                        <a:pt x="1085169" y="1005457"/>
                        <a:pt x="1077739" y="974787"/>
                      </a:cubicBezTo>
                      <a:cubicBezTo>
                        <a:pt x="1077644" y="974310"/>
                        <a:pt x="1077358" y="973929"/>
                        <a:pt x="1077072" y="973453"/>
                      </a:cubicBezTo>
                      <a:cubicBezTo>
                        <a:pt x="1078977" y="973167"/>
                        <a:pt x="1080978" y="972786"/>
                        <a:pt x="1082882" y="972310"/>
                      </a:cubicBezTo>
                      <a:cubicBezTo>
                        <a:pt x="1115648" y="964690"/>
                        <a:pt x="1141556" y="938496"/>
                        <a:pt x="1147176" y="907159"/>
                      </a:cubicBezTo>
                      <a:cubicBezTo>
                        <a:pt x="1147462" y="905826"/>
                        <a:pt x="1147557" y="904397"/>
                        <a:pt x="1147748" y="903063"/>
                      </a:cubicBezTo>
                      <a:cubicBezTo>
                        <a:pt x="1148319" y="903539"/>
                        <a:pt x="1149081" y="903920"/>
                        <a:pt x="1149843" y="904111"/>
                      </a:cubicBezTo>
                      <a:cubicBezTo>
                        <a:pt x="1150129" y="904206"/>
                        <a:pt x="1150510" y="904302"/>
                        <a:pt x="1150891" y="904397"/>
                      </a:cubicBezTo>
                      <a:cubicBezTo>
                        <a:pt x="1178228" y="909064"/>
                        <a:pt x="1208422" y="903825"/>
                        <a:pt x="1233854" y="889823"/>
                      </a:cubicBezTo>
                      <a:cubicBezTo>
                        <a:pt x="1256904" y="877155"/>
                        <a:pt x="1276240" y="857724"/>
                        <a:pt x="1289765" y="833626"/>
                      </a:cubicBezTo>
                      <a:cubicBezTo>
                        <a:pt x="1319198" y="780953"/>
                        <a:pt x="1314340" y="714849"/>
                        <a:pt x="1277383" y="665224"/>
                      </a:cubicBezTo>
                      <a:close/>
                      <a:moveTo>
                        <a:pt x="789131" y="1088134"/>
                      </a:moveTo>
                      <a:cubicBezTo>
                        <a:pt x="786941" y="1091849"/>
                        <a:pt x="784655" y="1095563"/>
                        <a:pt x="782273" y="1099183"/>
                      </a:cubicBezTo>
                      <a:cubicBezTo>
                        <a:pt x="773034" y="1113089"/>
                        <a:pt x="763319" y="1121471"/>
                        <a:pt x="752555" y="1124901"/>
                      </a:cubicBezTo>
                      <a:cubicBezTo>
                        <a:pt x="738935" y="1129187"/>
                        <a:pt x="722361" y="1124329"/>
                        <a:pt x="714741" y="1113947"/>
                      </a:cubicBezTo>
                      <a:cubicBezTo>
                        <a:pt x="708836" y="1105946"/>
                        <a:pt x="707883" y="1095563"/>
                        <a:pt x="706836" y="1084705"/>
                      </a:cubicBezTo>
                      <a:lnTo>
                        <a:pt x="706550" y="1081467"/>
                      </a:lnTo>
                      <a:cubicBezTo>
                        <a:pt x="699025" y="1006029"/>
                        <a:pt x="657020" y="932210"/>
                        <a:pt x="593393" y="882013"/>
                      </a:cubicBezTo>
                      <a:cubicBezTo>
                        <a:pt x="623682" y="879155"/>
                        <a:pt x="651876" y="866392"/>
                        <a:pt x="671879" y="846961"/>
                      </a:cubicBezTo>
                      <a:cubicBezTo>
                        <a:pt x="671117" y="860105"/>
                        <a:pt x="672927" y="873440"/>
                        <a:pt x="677498" y="886204"/>
                      </a:cubicBezTo>
                      <a:cubicBezTo>
                        <a:pt x="687881" y="915160"/>
                        <a:pt x="711788" y="941354"/>
                        <a:pt x="743126" y="958118"/>
                      </a:cubicBezTo>
                      <a:cubicBezTo>
                        <a:pt x="751603" y="962690"/>
                        <a:pt x="760366" y="966309"/>
                        <a:pt x="769224" y="969167"/>
                      </a:cubicBezTo>
                      <a:cubicBezTo>
                        <a:pt x="773129" y="970405"/>
                        <a:pt x="777130" y="971453"/>
                        <a:pt x="781130" y="972310"/>
                      </a:cubicBezTo>
                      <a:cubicBezTo>
                        <a:pt x="781130" y="972501"/>
                        <a:pt x="780940" y="972691"/>
                        <a:pt x="780845" y="972881"/>
                      </a:cubicBezTo>
                      <a:cubicBezTo>
                        <a:pt x="772558" y="1002219"/>
                        <a:pt x="781416" y="1035651"/>
                        <a:pt x="804371" y="1062226"/>
                      </a:cubicBezTo>
                      <a:cubicBezTo>
                        <a:pt x="804943" y="1062797"/>
                        <a:pt x="805419" y="1063464"/>
                        <a:pt x="805991" y="1064036"/>
                      </a:cubicBezTo>
                      <a:cubicBezTo>
                        <a:pt x="799228" y="1071561"/>
                        <a:pt x="794085" y="1079943"/>
                        <a:pt x="789131" y="1088134"/>
                      </a:cubicBezTo>
                      <a:close/>
                      <a:moveTo>
                        <a:pt x="1277097" y="827720"/>
                      </a:moveTo>
                      <a:cubicBezTo>
                        <a:pt x="1264810" y="849723"/>
                        <a:pt x="1247189" y="867440"/>
                        <a:pt x="1226329" y="878965"/>
                      </a:cubicBezTo>
                      <a:cubicBezTo>
                        <a:pt x="1203850" y="891252"/>
                        <a:pt x="1177180" y="896015"/>
                        <a:pt x="1153177" y="891919"/>
                      </a:cubicBezTo>
                      <a:cubicBezTo>
                        <a:pt x="1151367" y="891633"/>
                        <a:pt x="1149653" y="891919"/>
                        <a:pt x="1148224" y="892776"/>
                      </a:cubicBezTo>
                      <a:cubicBezTo>
                        <a:pt x="1148034" y="867440"/>
                        <a:pt x="1135556" y="841913"/>
                        <a:pt x="1113839" y="823625"/>
                      </a:cubicBezTo>
                      <a:cubicBezTo>
                        <a:pt x="1113744" y="823625"/>
                        <a:pt x="1113553" y="823529"/>
                        <a:pt x="1113458" y="823434"/>
                      </a:cubicBezTo>
                      <a:cubicBezTo>
                        <a:pt x="1133460" y="804384"/>
                        <a:pt x="1142795" y="776000"/>
                        <a:pt x="1136222" y="750092"/>
                      </a:cubicBezTo>
                      <a:cubicBezTo>
                        <a:pt x="1135365" y="746663"/>
                        <a:pt x="1131555" y="744472"/>
                        <a:pt x="1127840" y="745234"/>
                      </a:cubicBezTo>
                      <a:cubicBezTo>
                        <a:pt x="1124030" y="745996"/>
                        <a:pt x="1121745" y="749330"/>
                        <a:pt x="1122602" y="752759"/>
                      </a:cubicBezTo>
                      <a:cubicBezTo>
                        <a:pt x="1129460" y="779714"/>
                        <a:pt x="1115744" y="809909"/>
                        <a:pt x="1090026" y="824482"/>
                      </a:cubicBezTo>
                      <a:cubicBezTo>
                        <a:pt x="1064309" y="839055"/>
                        <a:pt x="1028019" y="837150"/>
                        <a:pt x="1003825" y="820005"/>
                      </a:cubicBezTo>
                      <a:cubicBezTo>
                        <a:pt x="1000777" y="817814"/>
                        <a:pt x="996300" y="818291"/>
                        <a:pt x="994014" y="821053"/>
                      </a:cubicBezTo>
                      <a:cubicBezTo>
                        <a:pt x="991633" y="823815"/>
                        <a:pt x="992204" y="827816"/>
                        <a:pt x="995348" y="830006"/>
                      </a:cubicBezTo>
                      <a:cubicBezTo>
                        <a:pt x="1002777" y="835245"/>
                        <a:pt x="1011159" y="839341"/>
                        <a:pt x="1020113" y="842103"/>
                      </a:cubicBezTo>
                      <a:cubicBezTo>
                        <a:pt x="1045640" y="850199"/>
                        <a:pt x="1075167" y="848104"/>
                        <a:pt x="1097741" y="835340"/>
                      </a:cubicBezTo>
                      <a:cubicBezTo>
                        <a:pt x="1099742" y="834197"/>
                        <a:pt x="1101647" y="832959"/>
                        <a:pt x="1103552" y="831721"/>
                      </a:cubicBezTo>
                      <a:cubicBezTo>
                        <a:pt x="1103838" y="832102"/>
                        <a:pt x="1104123" y="832578"/>
                        <a:pt x="1104504" y="832959"/>
                      </a:cubicBezTo>
                      <a:cubicBezTo>
                        <a:pt x="1126602" y="851438"/>
                        <a:pt x="1137842" y="879727"/>
                        <a:pt x="1133270" y="904968"/>
                      </a:cubicBezTo>
                      <a:cubicBezTo>
                        <a:pt x="1128603" y="931067"/>
                        <a:pt x="1106314" y="953736"/>
                        <a:pt x="1079168" y="960118"/>
                      </a:cubicBezTo>
                      <a:cubicBezTo>
                        <a:pt x="1051069" y="966595"/>
                        <a:pt x="1018970" y="955070"/>
                        <a:pt x="1004587" y="933162"/>
                      </a:cubicBezTo>
                      <a:cubicBezTo>
                        <a:pt x="1002587" y="930114"/>
                        <a:pt x="998301" y="929067"/>
                        <a:pt x="994967" y="930876"/>
                      </a:cubicBezTo>
                      <a:cubicBezTo>
                        <a:pt x="991633" y="932591"/>
                        <a:pt x="990585" y="936496"/>
                        <a:pt x="992586" y="939544"/>
                      </a:cubicBezTo>
                      <a:cubicBezTo>
                        <a:pt x="1002015" y="953831"/>
                        <a:pt x="1017636" y="964595"/>
                        <a:pt x="1035353" y="970119"/>
                      </a:cubicBezTo>
                      <a:cubicBezTo>
                        <a:pt x="1044592" y="973072"/>
                        <a:pt x="1054403" y="974596"/>
                        <a:pt x="1064213" y="974501"/>
                      </a:cubicBezTo>
                      <a:cubicBezTo>
                        <a:pt x="1064023" y="975358"/>
                        <a:pt x="1063928" y="976311"/>
                        <a:pt x="1064213" y="977263"/>
                      </a:cubicBezTo>
                      <a:cubicBezTo>
                        <a:pt x="1070786" y="1004790"/>
                        <a:pt x="1065261" y="1034032"/>
                        <a:pt x="1048973" y="1057749"/>
                      </a:cubicBezTo>
                      <a:cubicBezTo>
                        <a:pt x="1032686" y="1081371"/>
                        <a:pt x="1006111" y="1098707"/>
                        <a:pt x="976107" y="1105374"/>
                      </a:cubicBezTo>
                      <a:cubicBezTo>
                        <a:pt x="951342" y="1110804"/>
                        <a:pt x="922862" y="1109375"/>
                        <a:pt x="893716" y="1101088"/>
                      </a:cubicBezTo>
                      <a:cubicBezTo>
                        <a:pt x="870665" y="1094516"/>
                        <a:pt x="838376" y="1081181"/>
                        <a:pt x="815611" y="1054701"/>
                      </a:cubicBezTo>
                      <a:cubicBezTo>
                        <a:pt x="795609" y="1031555"/>
                        <a:pt x="787607" y="1001456"/>
                        <a:pt x="794656" y="976311"/>
                      </a:cubicBezTo>
                      <a:cubicBezTo>
                        <a:pt x="794846" y="975834"/>
                        <a:pt x="794656" y="975263"/>
                        <a:pt x="794656" y="974787"/>
                      </a:cubicBezTo>
                      <a:cubicBezTo>
                        <a:pt x="813801" y="977263"/>
                        <a:pt x="832565" y="975644"/>
                        <a:pt x="849139" y="969643"/>
                      </a:cubicBezTo>
                      <a:cubicBezTo>
                        <a:pt x="885715" y="956308"/>
                        <a:pt x="908385" y="919637"/>
                        <a:pt x="899621" y="887823"/>
                      </a:cubicBezTo>
                      <a:cubicBezTo>
                        <a:pt x="898669" y="884394"/>
                        <a:pt x="894859" y="882299"/>
                        <a:pt x="891144" y="883061"/>
                      </a:cubicBezTo>
                      <a:cubicBezTo>
                        <a:pt x="887334" y="883823"/>
                        <a:pt x="885048" y="887252"/>
                        <a:pt x="886001" y="890681"/>
                      </a:cubicBezTo>
                      <a:cubicBezTo>
                        <a:pt x="893145" y="916684"/>
                        <a:pt x="874190" y="946783"/>
                        <a:pt x="843710" y="957927"/>
                      </a:cubicBezTo>
                      <a:cubicBezTo>
                        <a:pt x="816182" y="967929"/>
                        <a:pt x="781321" y="964023"/>
                        <a:pt x="750270" y="947450"/>
                      </a:cubicBezTo>
                      <a:cubicBezTo>
                        <a:pt x="721885" y="932305"/>
                        <a:pt x="700263" y="908683"/>
                        <a:pt x="691024" y="882680"/>
                      </a:cubicBezTo>
                      <a:cubicBezTo>
                        <a:pt x="681213" y="855057"/>
                        <a:pt x="685595" y="824292"/>
                        <a:pt x="702549" y="802289"/>
                      </a:cubicBezTo>
                      <a:cubicBezTo>
                        <a:pt x="704740" y="799431"/>
                        <a:pt x="703978" y="795526"/>
                        <a:pt x="700739" y="793430"/>
                      </a:cubicBezTo>
                      <a:cubicBezTo>
                        <a:pt x="697501" y="791430"/>
                        <a:pt x="693215" y="792097"/>
                        <a:pt x="690929" y="794859"/>
                      </a:cubicBezTo>
                      <a:cubicBezTo>
                        <a:pt x="686262" y="800860"/>
                        <a:pt x="682547" y="807337"/>
                        <a:pt x="679499" y="814290"/>
                      </a:cubicBezTo>
                      <a:cubicBezTo>
                        <a:pt x="679308" y="814576"/>
                        <a:pt x="679022" y="814767"/>
                        <a:pt x="678832" y="815147"/>
                      </a:cubicBezTo>
                      <a:cubicBezTo>
                        <a:pt x="662354" y="847723"/>
                        <a:pt x="621682" y="870297"/>
                        <a:pt x="579867" y="870012"/>
                      </a:cubicBezTo>
                      <a:cubicBezTo>
                        <a:pt x="539291" y="869821"/>
                        <a:pt x="498714" y="849723"/>
                        <a:pt x="474140" y="817529"/>
                      </a:cubicBezTo>
                      <a:cubicBezTo>
                        <a:pt x="451089" y="787430"/>
                        <a:pt x="442326" y="746758"/>
                        <a:pt x="450803" y="708658"/>
                      </a:cubicBezTo>
                      <a:cubicBezTo>
                        <a:pt x="451089" y="707420"/>
                        <a:pt x="450803" y="706277"/>
                        <a:pt x="450327" y="705229"/>
                      </a:cubicBezTo>
                      <a:cubicBezTo>
                        <a:pt x="450613" y="704277"/>
                        <a:pt x="450994" y="703324"/>
                        <a:pt x="451280" y="702276"/>
                      </a:cubicBezTo>
                      <a:cubicBezTo>
                        <a:pt x="452137" y="698847"/>
                        <a:pt x="449851" y="695418"/>
                        <a:pt x="446041" y="694561"/>
                      </a:cubicBezTo>
                      <a:cubicBezTo>
                        <a:pt x="442231" y="693704"/>
                        <a:pt x="438516" y="695704"/>
                        <a:pt x="437564" y="699133"/>
                      </a:cubicBezTo>
                      <a:cubicBezTo>
                        <a:pt x="432135" y="719612"/>
                        <a:pt x="415370" y="738471"/>
                        <a:pt x="392701" y="749615"/>
                      </a:cubicBezTo>
                      <a:cubicBezTo>
                        <a:pt x="371936" y="759712"/>
                        <a:pt x="346505" y="763903"/>
                        <a:pt x="319168" y="761712"/>
                      </a:cubicBezTo>
                      <a:cubicBezTo>
                        <a:pt x="276782" y="758283"/>
                        <a:pt x="237158" y="739329"/>
                        <a:pt x="213250" y="710944"/>
                      </a:cubicBezTo>
                      <a:cubicBezTo>
                        <a:pt x="188961" y="682179"/>
                        <a:pt x="181532" y="644079"/>
                        <a:pt x="193533" y="612455"/>
                      </a:cubicBezTo>
                      <a:cubicBezTo>
                        <a:pt x="199915" y="616075"/>
                        <a:pt x="206773" y="619123"/>
                        <a:pt x="214107" y="621409"/>
                      </a:cubicBezTo>
                      <a:cubicBezTo>
                        <a:pt x="214203" y="621409"/>
                        <a:pt x="214393" y="621409"/>
                        <a:pt x="214488" y="621504"/>
                      </a:cubicBezTo>
                      <a:cubicBezTo>
                        <a:pt x="237539" y="628743"/>
                        <a:pt x="264590" y="629505"/>
                        <a:pt x="292688" y="623695"/>
                      </a:cubicBezTo>
                      <a:cubicBezTo>
                        <a:pt x="296499" y="622933"/>
                        <a:pt x="298784" y="619504"/>
                        <a:pt x="297832" y="616075"/>
                      </a:cubicBezTo>
                      <a:cubicBezTo>
                        <a:pt x="296879" y="612646"/>
                        <a:pt x="293165" y="610551"/>
                        <a:pt x="289355" y="611312"/>
                      </a:cubicBezTo>
                      <a:cubicBezTo>
                        <a:pt x="263732" y="616551"/>
                        <a:pt x="239349" y="615980"/>
                        <a:pt x="218870" y="609503"/>
                      </a:cubicBezTo>
                      <a:cubicBezTo>
                        <a:pt x="195629" y="602169"/>
                        <a:pt x="176864" y="586833"/>
                        <a:pt x="169054" y="568450"/>
                      </a:cubicBezTo>
                      <a:cubicBezTo>
                        <a:pt x="160672" y="548924"/>
                        <a:pt x="165911" y="525492"/>
                        <a:pt x="181532" y="512919"/>
                      </a:cubicBezTo>
                      <a:cubicBezTo>
                        <a:pt x="184389" y="510633"/>
                        <a:pt x="184580" y="506633"/>
                        <a:pt x="182008" y="503966"/>
                      </a:cubicBezTo>
                      <a:cubicBezTo>
                        <a:pt x="179436" y="501299"/>
                        <a:pt x="174959" y="501108"/>
                        <a:pt x="172102" y="503394"/>
                      </a:cubicBezTo>
                      <a:cubicBezTo>
                        <a:pt x="152099" y="519587"/>
                        <a:pt x="145432" y="548162"/>
                        <a:pt x="156005" y="572831"/>
                      </a:cubicBezTo>
                      <a:cubicBezTo>
                        <a:pt x="160196" y="582642"/>
                        <a:pt x="166958" y="591596"/>
                        <a:pt x="175531" y="599311"/>
                      </a:cubicBezTo>
                      <a:cubicBezTo>
                        <a:pt x="154862" y="614837"/>
                        <a:pt x="123715" y="611694"/>
                        <a:pt x="101141" y="603407"/>
                      </a:cubicBezTo>
                      <a:cubicBezTo>
                        <a:pt x="55516" y="586643"/>
                        <a:pt x="20845" y="545876"/>
                        <a:pt x="14844" y="501870"/>
                      </a:cubicBezTo>
                      <a:cubicBezTo>
                        <a:pt x="8939" y="458246"/>
                        <a:pt x="31418" y="412430"/>
                        <a:pt x="70756" y="387285"/>
                      </a:cubicBezTo>
                      <a:cubicBezTo>
                        <a:pt x="83234" y="395952"/>
                        <a:pt x="97140" y="402810"/>
                        <a:pt x="111904" y="407478"/>
                      </a:cubicBezTo>
                      <a:cubicBezTo>
                        <a:pt x="134478" y="414621"/>
                        <a:pt x="158957" y="416812"/>
                        <a:pt x="182389" y="413002"/>
                      </a:cubicBezTo>
                      <a:cubicBezTo>
                        <a:pt x="186199" y="412430"/>
                        <a:pt x="188675" y="409097"/>
                        <a:pt x="187913" y="405668"/>
                      </a:cubicBezTo>
                      <a:cubicBezTo>
                        <a:pt x="187151" y="402239"/>
                        <a:pt x="183532" y="399953"/>
                        <a:pt x="179722" y="400524"/>
                      </a:cubicBezTo>
                      <a:cubicBezTo>
                        <a:pt x="136288" y="407573"/>
                        <a:pt x="89330" y="392047"/>
                        <a:pt x="60088" y="360805"/>
                      </a:cubicBezTo>
                      <a:cubicBezTo>
                        <a:pt x="31418" y="330230"/>
                        <a:pt x="21512" y="285748"/>
                        <a:pt x="34656" y="247457"/>
                      </a:cubicBezTo>
                      <a:cubicBezTo>
                        <a:pt x="47801" y="209357"/>
                        <a:pt x="82567" y="178496"/>
                        <a:pt x="125525" y="166781"/>
                      </a:cubicBezTo>
                      <a:cubicBezTo>
                        <a:pt x="168482" y="155065"/>
                        <a:pt x="217536" y="163257"/>
                        <a:pt x="253636" y="188117"/>
                      </a:cubicBezTo>
                      <a:cubicBezTo>
                        <a:pt x="256779" y="190212"/>
                        <a:pt x="261161" y="189736"/>
                        <a:pt x="263447" y="186974"/>
                      </a:cubicBezTo>
                      <a:cubicBezTo>
                        <a:pt x="264685" y="185545"/>
                        <a:pt x="265066" y="183735"/>
                        <a:pt x="264685" y="182021"/>
                      </a:cubicBezTo>
                      <a:cubicBezTo>
                        <a:pt x="267542" y="180592"/>
                        <a:pt x="269066" y="177639"/>
                        <a:pt x="268019" y="174686"/>
                      </a:cubicBezTo>
                      <a:cubicBezTo>
                        <a:pt x="255541" y="139444"/>
                        <a:pt x="264113" y="98486"/>
                        <a:pt x="290403" y="67721"/>
                      </a:cubicBezTo>
                      <a:cubicBezTo>
                        <a:pt x="315167" y="38670"/>
                        <a:pt x="354506" y="19238"/>
                        <a:pt x="398226" y="14286"/>
                      </a:cubicBezTo>
                      <a:cubicBezTo>
                        <a:pt x="438326" y="9713"/>
                        <a:pt x="482522" y="17429"/>
                        <a:pt x="522717" y="35907"/>
                      </a:cubicBezTo>
                      <a:cubicBezTo>
                        <a:pt x="549578" y="48290"/>
                        <a:pt x="570437" y="63339"/>
                        <a:pt x="584630" y="80865"/>
                      </a:cubicBezTo>
                      <a:cubicBezTo>
                        <a:pt x="599774" y="99439"/>
                        <a:pt x="607204" y="121156"/>
                        <a:pt x="605585" y="141158"/>
                      </a:cubicBezTo>
                      <a:cubicBezTo>
                        <a:pt x="597488" y="141158"/>
                        <a:pt x="589392" y="142206"/>
                        <a:pt x="581487" y="144016"/>
                      </a:cubicBezTo>
                      <a:cubicBezTo>
                        <a:pt x="550340" y="151445"/>
                        <a:pt x="524622" y="173162"/>
                        <a:pt x="514145" y="200690"/>
                      </a:cubicBezTo>
                      <a:cubicBezTo>
                        <a:pt x="512906" y="204024"/>
                        <a:pt x="514811" y="207643"/>
                        <a:pt x="518526" y="208786"/>
                      </a:cubicBezTo>
                      <a:cubicBezTo>
                        <a:pt x="518526" y="208786"/>
                        <a:pt x="518526" y="208786"/>
                        <a:pt x="518526" y="208786"/>
                      </a:cubicBezTo>
                      <a:cubicBezTo>
                        <a:pt x="522241" y="209929"/>
                        <a:pt x="526146" y="208215"/>
                        <a:pt x="527385" y="204976"/>
                      </a:cubicBezTo>
                      <a:cubicBezTo>
                        <a:pt x="536338" y="181354"/>
                        <a:pt x="558531" y="162685"/>
                        <a:pt x="585201" y="156303"/>
                      </a:cubicBezTo>
                      <a:cubicBezTo>
                        <a:pt x="611966" y="149921"/>
                        <a:pt x="641780" y="156017"/>
                        <a:pt x="663116" y="172400"/>
                      </a:cubicBezTo>
                      <a:cubicBezTo>
                        <a:pt x="684452" y="188688"/>
                        <a:pt x="696168" y="214406"/>
                        <a:pt x="693596" y="239266"/>
                      </a:cubicBezTo>
                      <a:cubicBezTo>
                        <a:pt x="693215" y="242790"/>
                        <a:pt x="696072" y="245838"/>
                        <a:pt x="699978" y="246219"/>
                      </a:cubicBezTo>
                      <a:cubicBezTo>
                        <a:pt x="703883" y="246600"/>
                        <a:pt x="707216" y="244028"/>
                        <a:pt x="707597" y="240599"/>
                      </a:cubicBezTo>
                      <a:cubicBezTo>
                        <a:pt x="710550" y="211548"/>
                        <a:pt x="696929" y="181735"/>
                        <a:pt x="672069" y="162780"/>
                      </a:cubicBezTo>
                      <a:cubicBezTo>
                        <a:pt x="666259" y="158303"/>
                        <a:pt x="659782" y="154494"/>
                        <a:pt x="653019" y="151350"/>
                      </a:cubicBezTo>
                      <a:cubicBezTo>
                        <a:pt x="680070" y="121632"/>
                        <a:pt x="721790" y="100391"/>
                        <a:pt x="768272" y="92676"/>
                      </a:cubicBezTo>
                      <a:cubicBezTo>
                        <a:pt x="811420" y="85532"/>
                        <a:pt x="860093" y="89438"/>
                        <a:pt x="908956" y="103820"/>
                      </a:cubicBezTo>
                      <a:cubicBezTo>
                        <a:pt x="953914" y="117155"/>
                        <a:pt x="991633" y="136777"/>
                        <a:pt x="1021161" y="162304"/>
                      </a:cubicBezTo>
                      <a:cubicBezTo>
                        <a:pt x="1054022" y="190688"/>
                        <a:pt x="1075739" y="226407"/>
                        <a:pt x="1082216" y="262793"/>
                      </a:cubicBezTo>
                      <a:cubicBezTo>
                        <a:pt x="1089074" y="300988"/>
                        <a:pt x="1078406" y="339945"/>
                        <a:pt x="1053831" y="367568"/>
                      </a:cubicBezTo>
                      <a:cubicBezTo>
                        <a:pt x="1052403" y="367853"/>
                        <a:pt x="1050974" y="368139"/>
                        <a:pt x="1049545" y="368425"/>
                      </a:cubicBezTo>
                      <a:cubicBezTo>
                        <a:pt x="1017446" y="338231"/>
                        <a:pt x="964582" y="329087"/>
                        <a:pt x="923148" y="346708"/>
                      </a:cubicBezTo>
                      <a:cubicBezTo>
                        <a:pt x="919624" y="348232"/>
                        <a:pt x="918195" y="351947"/>
                        <a:pt x="919910" y="355090"/>
                      </a:cubicBezTo>
                      <a:cubicBezTo>
                        <a:pt x="921624" y="358233"/>
                        <a:pt x="925815" y="359662"/>
                        <a:pt x="929339" y="358138"/>
                      </a:cubicBezTo>
                      <a:cubicBezTo>
                        <a:pt x="965249" y="342898"/>
                        <a:pt x="1012969" y="351375"/>
                        <a:pt x="1040496" y="377950"/>
                      </a:cubicBezTo>
                      <a:cubicBezTo>
                        <a:pt x="1067928" y="404525"/>
                        <a:pt x="1074024" y="448054"/>
                        <a:pt x="1054593" y="479296"/>
                      </a:cubicBezTo>
                      <a:cubicBezTo>
                        <a:pt x="1052688" y="482344"/>
                        <a:pt x="1053927" y="486249"/>
                        <a:pt x="1057355" y="487964"/>
                      </a:cubicBezTo>
                      <a:cubicBezTo>
                        <a:pt x="1057737" y="488154"/>
                        <a:pt x="1058118" y="488345"/>
                        <a:pt x="1058498" y="488440"/>
                      </a:cubicBezTo>
                      <a:cubicBezTo>
                        <a:pt x="1061642" y="489393"/>
                        <a:pt x="1065166" y="488345"/>
                        <a:pt x="1066880" y="485582"/>
                      </a:cubicBezTo>
                      <a:cubicBezTo>
                        <a:pt x="1087073" y="453007"/>
                        <a:pt x="1083740" y="410526"/>
                        <a:pt x="1059927" y="379760"/>
                      </a:cubicBezTo>
                      <a:cubicBezTo>
                        <a:pt x="1060499" y="379569"/>
                        <a:pt x="1061070" y="379284"/>
                        <a:pt x="1061546" y="378903"/>
                      </a:cubicBezTo>
                      <a:cubicBezTo>
                        <a:pt x="1107362" y="370139"/>
                        <a:pt x="1155272" y="376617"/>
                        <a:pt x="1194135" y="397000"/>
                      </a:cubicBezTo>
                      <a:cubicBezTo>
                        <a:pt x="1236902" y="419384"/>
                        <a:pt x="1267763" y="459389"/>
                        <a:pt x="1274526" y="501299"/>
                      </a:cubicBezTo>
                      <a:cubicBezTo>
                        <a:pt x="1281669" y="545209"/>
                        <a:pt x="1262524" y="590453"/>
                        <a:pt x="1225662" y="616456"/>
                      </a:cubicBezTo>
                      <a:cubicBezTo>
                        <a:pt x="1224996" y="616932"/>
                        <a:pt x="1224424" y="617599"/>
                        <a:pt x="1224043" y="618170"/>
                      </a:cubicBezTo>
                      <a:cubicBezTo>
                        <a:pt x="1189944" y="598168"/>
                        <a:pt x="1149081" y="587881"/>
                        <a:pt x="1108410" y="590548"/>
                      </a:cubicBezTo>
                      <a:cubicBezTo>
                        <a:pt x="1104504" y="590834"/>
                        <a:pt x="1101742" y="593882"/>
                        <a:pt x="1102028" y="597311"/>
                      </a:cubicBezTo>
                      <a:cubicBezTo>
                        <a:pt x="1102409" y="600835"/>
                        <a:pt x="1105743" y="603407"/>
                        <a:pt x="1109648" y="603216"/>
                      </a:cubicBezTo>
                      <a:cubicBezTo>
                        <a:pt x="1169274" y="599311"/>
                        <a:pt x="1231854" y="627029"/>
                        <a:pt x="1265572" y="672177"/>
                      </a:cubicBezTo>
                      <a:cubicBezTo>
                        <a:pt x="1299195" y="717326"/>
                        <a:pt x="1303863" y="779810"/>
                        <a:pt x="1277002" y="827816"/>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4" name="Google Shape;454;g2d3b5114961_0_447"/>
                <p:cNvSpPr/>
                <p:nvPr/>
              </p:nvSpPr>
              <p:spPr>
                <a:xfrm>
                  <a:off x="9003600" y="3719880"/>
                  <a:ext cx="165959" cy="134503"/>
                </a:xfrm>
                <a:custGeom>
                  <a:rect b="b" l="l" r="r" t="t"/>
                  <a:pathLst>
                    <a:path extrusionOk="0" h="143088" w="176084">
                      <a:moveTo>
                        <a:pt x="156045" y="57168"/>
                      </a:moveTo>
                      <a:cubicBezTo>
                        <a:pt x="167571" y="81933"/>
                        <a:pt x="161855" y="112794"/>
                        <a:pt x="142044" y="132416"/>
                      </a:cubicBezTo>
                      <a:cubicBezTo>
                        <a:pt x="139472" y="134988"/>
                        <a:pt x="139662" y="138988"/>
                        <a:pt x="142615" y="141369"/>
                      </a:cubicBezTo>
                      <a:cubicBezTo>
                        <a:pt x="143377" y="141941"/>
                        <a:pt x="144234" y="142417"/>
                        <a:pt x="145092" y="142703"/>
                      </a:cubicBezTo>
                      <a:cubicBezTo>
                        <a:pt x="147663" y="143560"/>
                        <a:pt x="150616" y="142989"/>
                        <a:pt x="152521" y="140989"/>
                      </a:cubicBezTo>
                      <a:cubicBezTo>
                        <a:pt x="176143" y="117557"/>
                        <a:pt x="182715" y="81933"/>
                        <a:pt x="168999" y="52406"/>
                      </a:cubicBezTo>
                      <a:cubicBezTo>
                        <a:pt x="155188" y="22783"/>
                        <a:pt x="122232" y="1828"/>
                        <a:pt x="86894" y="114"/>
                      </a:cubicBezTo>
                      <a:cubicBezTo>
                        <a:pt x="51556" y="-1601"/>
                        <a:pt x="16980" y="16211"/>
                        <a:pt x="788" y="44310"/>
                      </a:cubicBezTo>
                      <a:cubicBezTo>
                        <a:pt x="-1022" y="47358"/>
                        <a:pt x="407" y="51263"/>
                        <a:pt x="3836" y="52882"/>
                      </a:cubicBezTo>
                      <a:cubicBezTo>
                        <a:pt x="7265" y="54501"/>
                        <a:pt x="11551" y="53358"/>
                        <a:pt x="13266" y="50310"/>
                      </a:cubicBezTo>
                      <a:cubicBezTo>
                        <a:pt x="26791" y="26784"/>
                        <a:pt x="56890" y="11353"/>
                        <a:pt x="86418" y="12782"/>
                      </a:cubicBezTo>
                      <a:cubicBezTo>
                        <a:pt x="115945" y="14211"/>
                        <a:pt x="144615" y="32499"/>
                        <a:pt x="156141" y="57168"/>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5" name="Google Shape;455;g2d3b5114961_0_447"/>
                <p:cNvSpPr/>
                <p:nvPr/>
              </p:nvSpPr>
              <p:spPr>
                <a:xfrm>
                  <a:off x="9429840" y="3995640"/>
                  <a:ext cx="155847" cy="202148"/>
                </a:xfrm>
                <a:custGeom>
                  <a:rect b="b" l="l" r="r" t="t"/>
                  <a:pathLst>
                    <a:path extrusionOk="0" h="214481" w="165355">
                      <a:moveTo>
                        <a:pt x="65512" y="156"/>
                      </a:moveTo>
                      <a:cubicBezTo>
                        <a:pt x="61702" y="-606"/>
                        <a:pt x="57987" y="1490"/>
                        <a:pt x="57225" y="4919"/>
                      </a:cubicBezTo>
                      <a:cubicBezTo>
                        <a:pt x="56463" y="8348"/>
                        <a:pt x="58844" y="11681"/>
                        <a:pt x="62654" y="12539"/>
                      </a:cubicBezTo>
                      <a:cubicBezTo>
                        <a:pt x="101231" y="20349"/>
                        <a:pt x="134949" y="48067"/>
                        <a:pt x="146570" y="81500"/>
                      </a:cubicBezTo>
                      <a:cubicBezTo>
                        <a:pt x="158476" y="115885"/>
                        <a:pt x="147332" y="154938"/>
                        <a:pt x="118852" y="178655"/>
                      </a:cubicBezTo>
                      <a:cubicBezTo>
                        <a:pt x="89991" y="202658"/>
                        <a:pt x="45224" y="208658"/>
                        <a:pt x="9981" y="193419"/>
                      </a:cubicBezTo>
                      <a:cubicBezTo>
                        <a:pt x="6457" y="191895"/>
                        <a:pt x="2266" y="193228"/>
                        <a:pt x="647" y="196371"/>
                      </a:cubicBezTo>
                      <a:cubicBezTo>
                        <a:pt x="-973" y="199514"/>
                        <a:pt x="552" y="203324"/>
                        <a:pt x="4076" y="204848"/>
                      </a:cubicBezTo>
                      <a:cubicBezTo>
                        <a:pt x="7505" y="206372"/>
                        <a:pt x="11029" y="207706"/>
                        <a:pt x="14648" y="208849"/>
                      </a:cubicBezTo>
                      <a:cubicBezTo>
                        <a:pt x="53034" y="221041"/>
                        <a:pt x="98373" y="213135"/>
                        <a:pt x="128472" y="188084"/>
                      </a:cubicBezTo>
                      <a:cubicBezTo>
                        <a:pt x="160857" y="161224"/>
                        <a:pt x="173526" y="116933"/>
                        <a:pt x="160000" y="77975"/>
                      </a:cubicBezTo>
                      <a:cubicBezTo>
                        <a:pt x="146760" y="39685"/>
                        <a:pt x="109708" y="9110"/>
                        <a:pt x="65607" y="251"/>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56" name="Google Shape;456;g2d3b5114961_0_447"/>
                <p:cNvGrpSpPr/>
                <p:nvPr/>
              </p:nvGrpSpPr>
              <p:grpSpPr>
                <a:xfrm>
                  <a:off x="9015120" y="3859920"/>
                  <a:ext cx="432364" cy="254964"/>
                  <a:chOff x="9015120" y="3859920"/>
                  <a:chExt cx="432364" cy="254964"/>
                </a:xfrm>
              </p:grpSpPr>
              <p:sp>
                <p:nvSpPr>
                  <p:cNvPr id="457" name="Google Shape;457;g2d3b5114961_0_447"/>
                  <p:cNvSpPr/>
                  <p:nvPr/>
                </p:nvSpPr>
                <p:spPr>
                  <a:xfrm>
                    <a:off x="9277560" y="3859920"/>
                    <a:ext cx="169924" cy="254964"/>
                  </a:xfrm>
                  <a:custGeom>
                    <a:rect b="b" l="l" r="r" t="t"/>
                    <a:pathLst>
                      <a:path extrusionOk="0" h="270519" w="180291">
                        <a:moveTo>
                          <a:pt x="165883" y="252110"/>
                        </a:moveTo>
                        <a:cubicBezTo>
                          <a:pt x="164169" y="248967"/>
                          <a:pt x="159882" y="247633"/>
                          <a:pt x="156453" y="249157"/>
                        </a:cubicBezTo>
                        <a:cubicBezTo>
                          <a:pt x="129212" y="261159"/>
                          <a:pt x="95303" y="260683"/>
                          <a:pt x="68061" y="247919"/>
                        </a:cubicBezTo>
                        <a:cubicBezTo>
                          <a:pt x="40820" y="235155"/>
                          <a:pt x="20627" y="210295"/>
                          <a:pt x="15388" y="183149"/>
                        </a:cubicBezTo>
                        <a:cubicBezTo>
                          <a:pt x="10530" y="158098"/>
                          <a:pt x="18436" y="131428"/>
                          <a:pt x="36153" y="111997"/>
                        </a:cubicBezTo>
                        <a:cubicBezTo>
                          <a:pt x="47773" y="122475"/>
                          <a:pt x="61965" y="130571"/>
                          <a:pt x="77396" y="135429"/>
                        </a:cubicBezTo>
                        <a:cubicBezTo>
                          <a:pt x="85492" y="138001"/>
                          <a:pt x="93969" y="139715"/>
                          <a:pt x="102542" y="140382"/>
                        </a:cubicBezTo>
                        <a:cubicBezTo>
                          <a:pt x="132831" y="142858"/>
                          <a:pt x="170265" y="129714"/>
                          <a:pt x="179980" y="100377"/>
                        </a:cubicBezTo>
                        <a:cubicBezTo>
                          <a:pt x="181123" y="97043"/>
                          <a:pt x="179028" y="93519"/>
                          <a:pt x="175218" y="92471"/>
                        </a:cubicBezTo>
                        <a:cubicBezTo>
                          <a:pt x="171503" y="91423"/>
                          <a:pt x="167598" y="93233"/>
                          <a:pt x="166455" y="96662"/>
                        </a:cubicBezTo>
                        <a:cubicBezTo>
                          <a:pt x="158835" y="119617"/>
                          <a:pt x="128355" y="129809"/>
                          <a:pt x="103494" y="127809"/>
                        </a:cubicBezTo>
                        <a:cubicBezTo>
                          <a:pt x="73872" y="125427"/>
                          <a:pt x="46249" y="109330"/>
                          <a:pt x="31295" y="85994"/>
                        </a:cubicBezTo>
                        <a:cubicBezTo>
                          <a:pt x="16341" y="62658"/>
                          <a:pt x="14912" y="33130"/>
                          <a:pt x="27580" y="9127"/>
                        </a:cubicBezTo>
                        <a:cubicBezTo>
                          <a:pt x="29199" y="5984"/>
                          <a:pt x="27771" y="2174"/>
                          <a:pt x="24246" y="650"/>
                        </a:cubicBezTo>
                        <a:cubicBezTo>
                          <a:pt x="20722" y="-874"/>
                          <a:pt x="16531" y="364"/>
                          <a:pt x="14912" y="3508"/>
                        </a:cubicBezTo>
                        <a:cubicBezTo>
                          <a:pt x="338" y="31225"/>
                          <a:pt x="1958" y="65229"/>
                          <a:pt x="19198" y="92185"/>
                        </a:cubicBezTo>
                        <a:cubicBezTo>
                          <a:pt x="21484" y="95710"/>
                          <a:pt x="23961" y="98948"/>
                          <a:pt x="26723" y="102186"/>
                        </a:cubicBezTo>
                        <a:cubicBezTo>
                          <a:pt x="8816" y="121046"/>
                          <a:pt x="-804" y="146383"/>
                          <a:pt x="53" y="171433"/>
                        </a:cubicBezTo>
                        <a:lnTo>
                          <a:pt x="1958" y="186768"/>
                        </a:lnTo>
                        <a:cubicBezTo>
                          <a:pt x="8435" y="217248"/>
                          <a:pt x="31200" y="244871"/>
                          <a:pt x="61775" y="259159"/>
                        </a:cubicBezTo>
                        <a:cubicBezTo>
                          <a:pt x="66347" y="261254"/>
                          <a:pt x="71014" y="263159"/>
                          <a:pt x="75872" y="264683"/>
                        </a:cubicBezTo>
                        <a:cubicBezTo>
                          <a:pt x="104066" y="273636"/>
                          <a:pt x="136165" y="272303"/>
                          <a:pt x="162740" y="260587"/>
                        </a:cubicBezTo>
                        <a:cubicBezTo>
                          <a:pt x="166169" y="259063"/>
                          <a:pt x="167598" y="255253"/>
                          <a:pt x="165883" y="252110"/>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8" name="Google Shape;458;g2d3b5114961_0_447"/>
                  <p:cNvSpPr/>
                  <p:nvPr/>
                </p:nvSpPr>
                <p:spPr>
                  <a:xfrm>
                    <a:off x="9015120" y="3945960"/>
                    <a:ext cx="127083" cy="82863"/>
                  </a:xfrm>
                  <a:custGeom>
                    <a:rect b="b" l="l" r="r" t="t"/>
                    <a:pathLst>
                      <a:path extrusionOk="0" h="87918" w="134836">
                        <a:moveTo>
                          <a:pt x="134638" y="80261"/>
                        </a:moveTo>
                        <a:cubicBezTo>
                          <a:pt x="135876" y="75690"/>
                          <a:pt x="131114" y="71403"/>
                          <a:pt x="126065" y="72642"/>
                        </a:cubicBezTo>
                        <a:cubicBezTo>
                          <a:pt x="109396" y="76452"/>
                          <a:pt x="91299" y="76166"/>
                          <a:pt x="74821" y="71594"/>
                        </a:cubicBezTo>
                        <a:cubicBezTo>
                          <a:pt x="54533" y="65974"/>
                          <a:pt x="35959" y="53592"/>
                          <a:pt x="23957" y="37685"/>
                        </a:cubicBezTo>
                        <a:cubicBezTo>
                          <a:pt x="18242" y="30160"/>
                          <a:pt x="11956" y="18825"/>
                          <a:pt x="14623" y="7776"/>
                        </a:cubicBezTo>
                        <a:cubicBezTo>
                          <a:pt x="15385" y="4347"/>
                          <a:pt x="13003" y="918"/>
                          <a:pt x="9194" y="156"/>
                        </a:cubicBezTo>
                        <a:cubicBezTo>
                          <a:pt x="5384" y="-606"/>
                          <a:pt x="1669" y="1490"/>
                          <a:pt x="907" y="4919"/>
                        </a:cubicBezTo>
                        <a:cubicBezTo>
                          <a:pt x="-2713" y="20349"/>
                          <a:pt x="5193" y="35018"/>
                          <a:pt x="12432" y="44638"/>
                        </a:cubicBezTo>
                        <a:cubicBezTo>
                          <a:pt x="15480" y="48734"/>
                          <a:pt x="18909" y="52544"/>
                          <a:pt x="22624" y="56163"/>
                        </a:cubicBezTo>
                        <a:cubicBezTo>
                          <a:pt x="35768" y="68927"/>
                          <a:pt x="52437" y="78452"/>
                          <a:pt x="70916" y="83595"/>
                        </a:cubicBezTo>
                        <a:cubicBezTo>
                          <a:pt x="90156" y="88929"/>
                          <a:pt x="110540" y="89310"/>
                          <a:pt x="129780" y="84834"/>
                        </a:cubicBezTo>
                        <a:cubicBezTo>
                          <a:pt x="132257" y="84262"/>
                          <a:pt x="134066" y="82452"/>
                          <a:pt x="134638" y="80166"/>
                        </a:cubicBezTo>
                        <a:lnTo>
                          <a:pt x="134638" y="80166"/>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59" name="Google Shape;459;g2d3b5114961_0_447"/>
                <p:cNvSpPr/>
                <p:nvPr/>
              </p:nvSpPr>
              <p:spPr>
                <a:xfrm>
                  <a:off x="9276480" y="3733560"/>
                  <a:ext cx="174578" cy="148329"/>
                </a:xfrm>
                <a:custGeom>
                  <a:rect b="b" l="l" r="r" t="t"/>
                  <a:pathLst>
                    <a:path extrusionOk="0" h="157378" w="185229">
                      <a:moveTo>
                        <a:pt x="1568" y="28813"/>
                      </a:moveTo>
                      <a:cubicBezTo>
                        <a:pt x="3949" y="31575"/>
                        <a:pt x="8331" y="32147"/>
                        <a:pt x="11379" y="30051"/>
                      </a:cubicBezTo>
                      <a:cubicBezTo>
                        <a:pt x="47003" y="5381"/>
                        <a:pt x="103676" y="7477"/>
                        <a:pt x="137776" y="34814"/>
                      </a:cubicBezTo>
                      <a:cubicBezTo>
                        <a:pt x="171875" y="62055"/>
                        <a:pt x="181210" y="112728"/>
                        <a:pt x="158540" y="147780"/>
                      </a:cubicBezTo>
                      <a:cubicBezTo>
                        <a:pt x="156635" y="150828"/>
                        <a:pt x="157778" y="154638"/>
                        <a:pt x="161112" y="156448"/>
                      </a:cubicBezTo>
                      <a:cubicBezTo>
                        <a:pt x="161493" y="156638"/>
                        <a:pt x="161969" y="156829"/>
                        <a:pt x="162446" y="157019"/>
                      </a:cubicBezTo>
                      <a:cubicBezTo>
                        <a:pt x="165589" y="157972"/>
                        <a:pt x="169018" y="157019"/>
                        <a:pt x="170732" y="154257"/>
                      </a:cubicBezTo>
                      <a:cubicBezTo>
                        <a:pt x="197021" y="113681"/>
                        <a:pt x="186639" y="57007"/>
                        <a:pt x="147015" y="25384"/>
                      </a:cubicBezTo>
                      <a:cubicBezTo>
                        <a:pt x="107391" y="-6239"/>
                        <a:pt x="44050" y="-8620"/>
                        <a:pt x="2711" y="19955"/>
                      </a:cubicBezTo>
                      <a:cubicBezTo>
                        <a:pt x="-337" y="22050"/>
                        <a:pt x="-908" y="26051"/>
                        <a:pt x="1473" y="28813"/>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460" name="Google Shape;460;g2d3b5114961_0_447"/>
            <p:cNvSpPr/>
            <p:nvPr/>
          </p:nvSpPr>
          <p:spPr>
            <a:xfrm>
              <a:off x="7624440" y="4074840"/>
              <a:ext cx="169132" cy="169222"/>
            </a:xfrm>
            <a:custGeom>
              <a:rect b="b" l="l" r="r" t="t"/>
              <a:pathLst>
                <a:path extrusionOk="0" h="179546" w="179450">
                  <a:moveTo>
                    <a:pt x="179451" y="82201"/>
                  </a:moveTo>
                  <a:lnTo>
                    <a:pt x="97250" y="82201"/>
                  </a:lnTo>
                  <a:lnTo>
                    <a:pt x="97250" y="0"/>
                  </a:lnTo>
                  <a:lnTo>
                    <a:pt x="82201" y="0"/>
                  </a:lnTo>
                  <a:lnTo>
                    <a:pt x="82201" y="82201"/>
                  </a:lnTo>
                  <a:lnTo>
                    <a:pt x="0" y="82201"/>
                  </a:lnTo>
                  <a:lnTo>
                    <a:pt x="0" y="97250"/>
                  </a:lnTo>
                  <a:lnTo>
                    <a:pt x="82201" y="97250"/>
                  </a:lnTo>
                  <a:lnTo>
                    <a:pt x="82201" y="179546"/>
                  </a:lnTo>
                  <a:lnTo>
                    <a:pt x="97250" y="179546"/>
                  </a:lnTo>
                  <a:lnTo>
                    <a:pt x="97250" y="97250"/>
                  </a:lnTo>
                  <a:lnTo>
                    <a:pt x="179451" y="97250"/>
                  </a:lnTo>
                  <a:lnTo>
                    <a:pt x="179451" y="82201"/>
                  </a:lnTo>
                  <a:close/>
                </a:path>
              </a:pathLst>
            </a:custGeom>
            <a:solidFill>
              <a:srgbClr val="314546"/>
            </a:solidFill>
            <a:ln>
              <a:noFill/>
            </a:ln>
          </p:spPr>
        </p:sp>
        <p:sp>
          <p:nvSpPr>
            <p:cNvPr id="461" name="Google Shape;461;g2d3b5114961_0_447"/>
            <p:cNvSpPr/>
            <p:nvPr/>
          </p:nvSpPr>
          <p:spPr>
            <a:xfrm>
              <a:off x="9576360" y="3318480"/>
              <a:ext cx="241759" cy="241668"/>
            </a:xfrm>
            <a:custGeom>
              <a:rect b="b" l="l" r="r" t="t"/>
              <a:pathLst>
                <a:path extrusionOk="0" h="256412" w="256508">
                  <a:moveTo>
                    <a:pt x="256508" y="117443"/>
                  </a:moveTo>
                  <a:lnTo>
                    <a:pt x="139065" y="117443"/>
                  </a:lnTo>
                  <a:lnTo>
                    <a:pt x="139065" y="0"/>
                  </a:lnTo>
                  <a:lnTo>
                    <a:pt x="117538" y="0"/>
                  </a:lnTo>
                  <a:lnTo>
                    <a:pt x="117538" y="117443"/>
                  </a:lnTo>
                  <a:lnTo>
                    <a:pt x="0" y="117443"/>
                  </a:lnTo>
                  <a:lnTo>
                    <a:pt x="0" y="138970"/>
                  </a:lnTo>
                  <a:lnTo>
                    <a:pt x="117538" y="138970"/>
                  </a:lnTo>
                  <a:lnTo>
                    <a:pt x="117538" y="256413"/>
                  </a:lnTo>
                  <a:lnTo>
                    <a:pt x="139065" y="256413"/>
                  </a:lnTo>
                  <a:lnTo>
                    <a:pt x="139065" y="138970"/>
                  </a:lnTo>
                  <a:lnTo>
                    <a:pt x="256508" y="138970"/>
                  </a:lnTo>
                  <a:lnTo>
                    <a:pt x="256508" y="117443"/>
                  </a:lnTo>
                  <a:close/>
                </a:path>
              </a:pathLst>
            </a:custGeom>
            <a:solidFill>
              <a:srgbClr val="314546"/>
            </a:solidFill>
            <a:ln>
              <a:noFill/>
            </a:ln>
          </p:spPr>
        </p:sp>
        <p:sp>
          <p:nvSpPr>
            <p:cNvPr id="462" name="Google Shape;462;g2d3b5114961_0_447"/>
            <p:cNvSpPr/>
            <p:nvPr/>
          </p:nvSpPr>
          <p:spPr>
            <a:xfrm>
              <a:off x="8217720" y="6011640"/>
              <a:ext cx="229191" cy="229280"/>
            </a:xfrm>
            <a:custGeom>
              <a:rect b="b" l="l" r="r" t="t"/>
              <a:pathLst>
                <a:path extrusionOk="0" h="243268" w="243173">
                  <a:moveTo>
                    <a:pt x="243173" y="111443"/>
                  </a:moveTo>
                  <a:lnTo>
                    <a:pt x="131826" y="111443"/>
                  </a:lnTo>
                  <a:lnTo>
                    <a:pt x="131826" y="0"/>
                  </a:lnTo>
                  <a:lnTo>
                    <a:pt x="111442" y="0"/>
                  </a:lnTo>
                  <a:lnTo>
                    <a:pt x="111442" y="111443"/>
                  </a:lnTo>
                  <a:lnTo>
                    <a:pt x="0" y="111443"/>
                  </a:lnTo>
                  <a:lnTo>
                    <a:pt x="0" y="131826"/>
                  </a:lnTo>
                  <a:lnTo>
                    <a:pt x="111442" y="131826"/>
                  </a:lnTo>
                  <a:lnTo>
                    <a:pt x="111442" y="243268"/>
                  </a:lnTo>
                  <a:lnTo>
                    <a:pt x="131826" y="243268"/>
                  </a:lnTo>
                  <a:lnTo>
                    <a:pt x="131826" y="131826"/>
                  </a:lnTo>
                  <a:lnTo>
                    <a:pt x="243173" y="131826"/>
                  </a:lnTo>
                  <a:lnTo>
                    <a:pt x="243173" y="111443"/>
                  </a:lnTo>
                  <a:close/>
                </a:path>
              </a:pathLst>
            </a:custGeom>
            <a:solidFill>
              <a:srgbClr val="314546"/>
            </a:solidFill>
            <a:ln>
              <a:noFill/>
            </a:ln>
          </p:spPr>
        </p:sp>
        <p:sp>
          <p:nvSpPr>
            <p:cNvPr id="463" name="Google Shape;463;g2d3b5114961_0_447"/>
            <p:cNvSpPr/>
            <p:nvPr/>
          </p:nvSpPr>
          <p:spPr>
            <a:xfrm>
              <a:off x="10115640" y="5817960"/>
              <a:ext cx="211954" cy="211954"/>
            </a:xfrm>
            <a:custGeom>
              <a:rect b="b" l="l" r="r" t="t"/>
              <a:pathLst>
                <a:path extrusionOk="0" h="224885" w="224885">
                  <a:moveTo>
                    <a:pt x="224885" y="102965"/>
                  </a:moveTo>
                  <a:lnTo>
                    <a:pt x="121825" y="102965"/>
                  </a:lnTo>
                  <a:lnTo>
                    <a:pt x="121825" y="0"/>
                  </a:lnTo>
                  <a:lnTo>
                    <a:pt x="102966" y="0"/>
                  </a:lnTo>
                  <a:lnTo>
                    <a:pt x="102966" y="102965"/>
                  </a:lnTo>
                  <a:lnTo>
                    <a:pt x="0" y="102965"/>
                  </a:lnTo>
                  <a:lnTo>
                    <a:pt x="0" y="121825"/>
                  </a:lnTo>
                  <a:lnTo>
                    <a:pt x="102966" y="121825"/>
                  </a:lnTo>
                  <a:lnTo>
                    <a:pt x="102966" y="224885"/>
                  </a:lnTo>
                  <a:lnTo>
                    <a:pt x="121825" y="224885"/>
                  </a:lnTo>
                  <a:lnTo>
                    <a:pt x="121825" y="121825"/>
                  </a:lnTo>
                  <a:lnTo>
                    <a:pt x="224885" y="121825"/>
                  </a:lnTo>
                  <a:lnTo>
                    <a:pt x="224885" y="102965"/>
                  </a:lnTo>
                  <a:close/>
                </a:path>
              </a:pathLst>
            </a:custGeom>
            <a:solidFill>
              <a:srgbClr val="314546"/>
            </a:solidFill>
            <a:ln>
              <a:noFill/>
            </a:ln>
          </p:spPr>
        </p:sp>
        <p:sp>
          <p:nvSpPr>
            <p:cNvPr id="464" name="Google Shape;464;g2d3b5114961_0_447"/>
            <p:cNvSpPr/>
            <p:nvPr/>
          </p:nvSpPr>
          <p:spPr>
            <a:xfrm>
              <a:off x="10708920" y="4693320"/>
              <a:ext cx="285479" cy="285478"/>
            </a:xfrm>
            <a:custGeom>
              <a:rect b="b" l="l" r="r" t="t"/>
              <a:pathLst>
                <a:path extrusionOk="0" h="302894" w="302895">
                  <a:moveTo>
                    <a:pt x="302895" y="138779"/>
                  </a:moveTo>
                  <a:lnTo>
                    <a:pt x="164211" y="138779"/>
                  </a:lnTo>
                  <a:lnTo>
                    <a:pt x="164211" y="0"/>
                  </a:lnTo>
                  <a:lnTo>
                    <a:pt x="138779" y="0"/>
                  </a:lnTo>
                  <a:lnTo>
                    <a:pt x="138779" y="138779"/>
                  </a:lnTo>
                  <a:lnTo>
                    <a:pt x="0" y="138779"/>
                  </a:lnTo>
                  <a:lnTo>
                    <a:pt x="0" y="164211"/>
                  </a:lnTo>
                  <a:lnTo>
                    <a:pt x="138779" y="164211"/>
                  </a:lnTo>
                  <a:lnTo>
                    <a:pt x="138779" y="302895"/>
                  </a:lnTo>
                  <a:lnTo>
                    <a:pt x="164211" y="302895"/>
                  </a:lnTo>
                  <a:lnTo>
                    <a:pt x="164211" y="164211"/>
                  </a:lnTo>
                  <a:lnTo>
                    <a:pt x="302895" y="164211"/>
                  </a:lnTo>
                  <a:lnTo>
                    <a:pt x="302895" y="138779"/>
                  </a:lnTo>
                  <a:close/>
                </a:path>
              </a:pathLst>
            </a:custGeom>
            <a:solidFill>
              <a:srgbClr val="314546"/>
            </a:solidFill>
            <a:ln>
              <a:noFill/>
            </a:ln>
          </p:spPr>
        </p:sp>
      </p:grpSp>
      <p:sp>
        <p:nvSpPr>
          <p:cNvPr id="465" name="Google Shape;465;g2d3b5114961_0_447"/>
          <p:cNvSpPr txBox="1"/>
          <p:nvPr/>
        </p:nvSpPr>
        <p:spPr>
          <a:xfrm>
            <a:off x="3627450" y="496027"/>
            <a:ext cx="49371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2000"/>
              <a:buFont typeface="Arial"/>
              <a:buNone/>
            </a:pPr>
            <a:r>
              <a:rPr b="1" lang="en-US" sz="2000">
                <a:solidFill>
                  <a:srgbClr val="4BA798"/>
                </a:solidFill>
                <a:latin typeface="Calibri"/>
                <a:ea typeface="Calibri"/>
                <a:cs typeface="Calibri"/>
                <a:sym typeface="Calibri"/>
              </a:rPr>
              <a:t>Kuid esmalt</a:t>
            </a:r>
            <a:r>
              <a:rPr b="1" i="0" lang="en-US" sz="2000" u="none" cap="none" strike="noStrike">
                <a:solidFill>
                  <a:srgbClr val="4BA798"/>
                </a:solidFill>
                <a:latin typeface="Calibri"/>
                <a:ea typeface="Calibri"/>
                <a:cs typeface="Calibri"/>
                <a:sym typeface="Calibri"/>
              </a:rPr>
              <a:t>…</a:t>
            </a:r>
            <a:endParaRPr b="1" i="0" sz="2000" u="none" cap="none" strike="noStrike">
              <a:solidFill>
                <a:srgbClr val="4BA798"/>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sp>
        <p:nvSpPr>
          <p:cNvPr id="470" name="Google Shape;470;g2d3b5114961_0_476"/>
          <p:cNvSpPr/>
          <p:nvPr/>
        </p:nvSpPr>
        <p:spPr>
          <a:xfrm>
            <a:off x="7470538" y="1906981"/>
            <a:ext cx="3039900" cy="3039900"/>
          </a:xfrm>
          <a:prstGeom prst="flowChartDelay">
            <a:avLst/>
          </a:prstGeom>
          <a:solidFill>
            <a:srgbClr val="A5C59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1" name="Google Shape;471;g2d3b5114961_0_476"/>
          <p:cNvSpPr/>
          <p:nvPr/>
        </p:nvSpPr>
        <p:spPr>
          <a:xfrm flipH="1">
            <a:off x="1681568" y="1906981"/>
            <a:ext cx="3039900" cy="3039900"/>
          </a:xfrm>
          <a:prstGeom prst="flowChartDelay">
            <a:avLst/>
          </a:prstGeom>
          <a:solidFill>
            <a:srgbClr val="A5C59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2" name="Google Shape;472;g2d3b5114961_0_476"/>
          <p:cNvSpPr/>
          <p:nvPr/>
        </p:nvSpPr>
        <p:spPr>
          <a:xfrm>
            <a:off x="3098313" y="1909050"/>
            <a:ext cx="5867100" cy="3039900"/>
          </a:xfrm>
          <a:prstGeom prst="rect">
            <a:avLst/>
          </a:prstGeom>
          <a:solidFill>
            <a:srgbClr val="A5C59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4500"/>
              <a:buFont typeface="Arial"/>
              <a:buNone/>
            </a:pPr>
            <a:r>
              <a:rPr lang="en-US" sz="4500">
                <a:solidFill>
                  <a:schemeClr val="dk1"/>
                </a:solidFill>
                <a:latin typeface="Work Sans Medium"/>
                <a:ea typeface="Work Sans Medium"/>
                <a:cs typeface="Work Sans Medium"/>
                <a:sym typeface="Work Sans Medium"/>
              </a:rPr>
              <a:t>Milline on sinu kogemus kliimaärevusega</a:t>
            </a:r>
            <a:r>
              <a:rPr b="0" i="0" lang="en-US" sz="4500" u="none" cap="none" strike="noStrike">
                <a:solidFill>
                  <a:schemeClr val="dk1"/>
                </a:solidFill>
                <a:latin typeface="Work Sans Medium"/>
                <a:ea typeface="Work Sans Medium"/>
                <a:cs typeface="Work Sans Medium"/>
                <a:sym typeface="Work Sans Medium"/>
              </a:rPr>
              <a:t>?</a:t>
            </a:r>
            <a:endParaRPr b="0" i="0" sz="4500" u="none" cap="none" strike="noStrike">
              <a:solidFill>
                <a:schemeClr val="dk1"/>
              </a:solidFill>
              <a:latin typeface="Work Sans Medium"/>
              <a:ea typeface="Work Sans Medium"/>
              <a:cs typeface="Work Sans Medium"/>
              <a:sym typeface="Work Sans Medium"/>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6" name="Shape 476"/>
        <p:cNvGrpSpPr/>
        <p:nvPr/>
      </p:nvGrpSpPr>
      <p:grpSpPr>
        <a:xfrm>
          <a:off x="0" y="0"/>
          <a:ext cx="0" cy="0"/>
          <a:chOff x="0" y="0"/>
          <a:chExt cx="0" cy="0"/>
        </a:xfrm>
      </p:grpSpPr>
      <p:sp>
        <p:nvSpPr>
          <p:cNvPr id="477" name="Google Shape;477;g2d3b5114961_0_486"/>
          <p:cNvSpPr/>
          <p:nvPr/>
        </p:nvSpPr>
        <p:spPr>
          <a:xfrm>
            <a:off x="7934875" y="3593025"/>
            <a:ext cx="2092200" cy="2092200"/>
          </a:xfrm>
          <a:prstGeom prst="ellipse">
            <a:avLst/>
          </a:prstGeom>
          <a:solidFill>
            <a:srgbClr val="8CADA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lang="en-US" sz="1700">
                <a:solidFill>
                  <a:schemeClr val="dk1"/>
                </a:solidFill>
                <a:latin typeface="Work Sans Medium"/>
                <a:ea typeface="Work Sans Medium"/>
                <a:cs typeface="Work Sans Medium"/>
                <a:sym typeface="Work Sans Medium"/>
              </a:rPr>
              <a:t>Eksistent-</a:t>
            </a:r>
            <a:br>
              <a:rPr lang="en-US" sz="1700">
                <a:solidFill>
                  <a:schemeClr val="dk1"/>
                </a:solidFill>
                <a:latin typeface="Work Sans Medium"/>
                <a:ea typeface="Work Sans Medium"/>
                <a:cs typeface="Work Sans Medium"/>
                <a:sym typeface="Work Sans Medium"/>
              </a:rPr>
            </a:br>
            <a:r>
              <a:rPr lang="en-US" sz="1700">
                <a:solidFill>
                  <a:schemeClr val="dk1"/>
                </a:solidFill>
                <a:latin typeface="Work Sans Medium"/>
                <a:ea typeface="Work Sans Medium"/>
                <a:cs typeface="Work Sans Medium"/>
                <a:sym typeface="Work Sans Medium"/>
              </a:rPr>
              <a:t>siaalne ärevus</a:t>
            </a:r>
            <a:r>
              <a:rPr lang="en-US" sz="1800">
                <a:solidFill>
                  <a:schemeClr val="dk1"/>
                </a:solidFill>
                <a:latin typeface="Work Sans Medium"/>
                <a:ea typeface="Work Sans Medium"/>
                <a:cs typeface="Work Sans Medium"/>
                <a:sym typeface="Work Sans Medium"/>
              </a:rPr>
              <a:t> </a:t>
            </a:r>
            <a:endParaRPr b="0" i="0" sz="1800" u="none" cap="none" strike="noStrike">
              <a:solidFill>
                <a:schemeClr val="dk1"/>
              </a:solidFill>
              <a:latin typeface="Work Sans Medium"/>
              <a:ea typeface="Work Sans Medium"/>
              <a:cs typeface="Work Sans Medium"/>
              <a:sym typeface="Work Sans Medium"/>
            </a:endParaRPr>
          </a:p>
        </p:txBody>
      </p:sp>
      <p:sp>
        <p:nvSpPr>
          <p:cNvPr id="478" name="Google Shape;478;g2d3b5114961_0_486"/>
          <p:cNvSpPr/>
          <p:nvPr/>
        </p:nvSpPr>
        <p:spPr>
          <a:xfrm>
            <a:off x="9658575" y="3528825"/>
            <a:ext cx="2172300" cy="2156400"/>
          </a:xfrm>
          <a:prstGeom prst="ellipse">
            <a:avLst/>
          </a:prstGeom>
          <a:solidFill>
            <a:srgbClr val="7EC5B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lang="en-US" sz="1700">
                <a:solidFill>
                  <a:schemeClr val="dk1"/>
                </a:solidFill>
                <a:latin typeface="Work Sans Medium"/>
                <a:ea typeface="Work Sans Medium"/>
                <a:cs typeface="Work Sans Medium"/>
                <a:sym typeface="Work Sans Medium"/>
              </a:rPr>
              <a:t>Usk, kuuluvus, uhkus, </a:t>
            </a:r>
            <a:r>
              <a:rPr lang="en-US" sz="1700">
                <a:solidFill>
                  <a:schemeClr val="dk1"/>
                </a:solidFill>
                <a:latin typeface="Work Sans Medium"/>
                <a:ea typeface="Work Sans Medium"/>
                <a:cs typeface="Work Sans Medium"/>
                <a:sym typeface="Work Sans Medium"/>
              </a:rPr>
              <a:t>ühtekuulu-</a:t>
            </a:r>
            <a:br>
              <a:rPr lang="en-US" sz="1700">
                <a:solidFill>
                  <a:schemeClr val="dk1"/>
                </a:solidFill>
                <a:latin typeface="Work Sans Medium"/>
                <a:ea typeface="Work Sans Medium"/>
                <a:cs typeface="Work Sans Medium"/>
                <a:sym typeface="Work Sans Medium"/>
              </a:rPr>
            </a:br>
            <a:r>
              <a:rPr lang="en-US" sz="1700">
                <a:solidFill>
                  <a:schemeClr val="dk1"/>
                </a:solidFill>
                <a:latin typeface="Work Sans Medium"/>
                <a:ea typeface="Work Sans Medium"/>
                <a:cs typeface="Work Sans Medium"/>
                <a:sym typeface="Work Sans Medium"/>
              </a:rPr>
              <a:t>vustunne</a:t>
            </a:r>
            <a:endParaRPr b="0" i="0" sz="1700" u="none" cap="none" strike="noStrike">
              <a:solidFill>
                <a:schemeClr val="dk1"/>
              </a:solidFill>
              <a:latin typeface="Work Sans Medium"/>
              <a:ea typeface="Work Sans Medium"/>
              <a:cs typeface="Work Sans Medium"/>
              <a:sym typeface="Work Sans Medium"/>
            </a:endParaRPr>
          </a:p>
        </p:txBody>
      </p:sp>
      <p:sp>
        <p:nvSpPr>
          <p:cNvPr id="479" name="Google Shape;479;g2d3b5114961_0_486"/>
          <p:cNvSpPr/>
          <p:nvPr/>
        </p:nvSpPr>
        <p:spPr>
          <a:xfrm>
            <a:off x="8272275" y="139239"/>
            <a:ext cx="3271200" cy="3336600"/>
          </a:xfrm>
          <a:prstGeom prst="ellipse">
            <a:avLst/>
          </a:prstGeom>
          <a:solidFill>
            <a:srgbClr val="8CADAE">
              <a:alpha val="40000"/>
            </a:srgbClr>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lang="en-US" sz="1800">
                <a:solidFill>
                  <a:schemeClr val="dk1"/>
                </a:solidFill>
                <a:latin typeface="Work Sans Medium"/>
                <a:ea typeface="Work Sans Medium"/>
                <a:cs typeface="Work Sans Medium"/>
                <a:sym typeface="Work Sans Medium"/>
              </a:rPr>
              <a:t>Hirm, mure, viha, ahastus, lein, süütunne, lootusetus, masendus, põlgus, häbi, meeleheide</a:t>
            </a:r>
            <a:endParaRPr b="0" i="0" sz="1800" u="none" cap="none" strike="noStrike">
              <a:solidFill>
                <a:schemeClr val="dk1"/>
              </a:solidFill>
              <a:latin typeface="Work Sans Medium"/>
              <a:ea typeface="Work Sans Medium"/>
              <a:cs typeface="Work Sans Medium"/>
              <a:sym typeface="Work Sans Medium"/>
            </a:endParaRPr>
          </a:p>
        </p:txBody>
      </p:sp>
      <p:sp>
        <p:nvSpPr>
          <p:cNvPr id="480" name="Google Shape;480;g2d3b5114961_0_486"/>
          <p:cNvSpPr/>
          <p:nvPr/>
        </p:nvSpPr>
        <p:spPr>
          <a:xfrm>
            <a:off x="454375" y="1791611"/>
            <a:ext cx="1491000" cy="1499100"/>
          </a:xfrm>
          <a:prstGeom prst="ellipse">
            <a:avLst/>
          </a:prstGeom>
          <a:solidFill>
            <a:srgbClr val="7EC5B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lang="en-US" sz="1800">
                <a:solidFill>
                  <a:schemeClr val="dk1"/>
                </a:solidFill>
                <a:latin typeface="Work Sans Medium"/>
                <a:ea typeface="Work Sans Medium"/>
                <a:cs typeface="Work Sans Medium"/>
                <a:sym typeface="Work Sans Medium"/>
              </a:rPr>
              <a:t>Kliima-muutus</a:t>
            </a:r>
            <a:endParaRPr b="0" i="0" sz="1800" u="none" cap="none" strike="noStrike">
              <a:solidFill>
                <a:schemeClr val="dk1"/>
              </a:solidFill>
              <a:latin typeface="Work Sans Medium"/>
              <a:ea typeface="Work Sans Medium"/>
              <a:cs typeface="Work Sans Medium"/>
              <a:sym typeface="Work Sans Medium"/>
            </a:endParaRPr>
          </a:p>
        </p:txBody>
      </p:sp>
      <p:pic>
        <p:nvPicPr>
          <p:cNvPr id="481" name="Google Shape;481;g2d3b5114961_0_486"/>
          <p:cNvPicPr preferRelativeResize="0"/>
          <p:nvPr/>
        </p:nvPicPr>
        <p:blipFill rotWithShape="1">
          <a:blip r:embed="rId3">
            <a:alphaModFix/>
          </a:blip>
          <a:srcRect b="11415" l="6050" r="0" t="6508"/>
          <a:stretch/>
        </p:blipFill>
        <p:spPr>
          <a:xfrm>
            <a:off x="4356750" y="1909500"/>
            <a:ext cx="3478500" cy="3039000"/>
          </a:xfrm>
          <a:prstGeom prst="roundRect">
            <a:avLst>
              <a:gd fmla="val 16667" name="adj"/>
            </a:avLst>
          </a:prstGeom>
          <a:noFill/>
          <a:ln>
            <a:noFill/>
          </a:ln>
        </p:spPr>
      </p:pic>
      <p:grpSp>
        <p:nvGrpSpPr>
          <p:cNvPr id="482" name="Google Shape;482;g2d3b5114961_0_486"/>
          <p:cNvGrpSpPr/>
          <p:nvPr/>
        </p:nvGrpSpPr>
        <p:grpSpPr>
          <a:xfrm>
            <a:off x="7062305" y="2794964"/>
            <a:ext cx="3680344" cy="1268063"/>
            <a:chOff x="7062305" y="1215274"/>
            <a:chExt cx="3680344" cy="1268063"/>
          </a:xfrm>
        </p:grpSpPr>
        <p:sp>
          <p:nvSpPr>
            <p:cNvPr id="483" name="Google Shape;483;g2d3b5114961_0_486"/>
            <p:cNvSpPr/>
            <p:nvPr/>
          </p:nvSpPr>
          <p:spPr>
            <a:xfrm>
              <a:off x="9475449" y="1215274"/>
              <a:ext cx="1267200" cy="1267200"/>
            </a:xfrm>
            <a:prstGeom prst="flowChartDelay">
              <a:avLst/>
            </a:prstGeom>
            <a:solidFill>
              <a:srgbClr val="2D6D7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4" name="Google Shape;484;g2d3b5114961_0_486"/>
            <p:cNvSpPr/>
            <p:nvPr/>
          </p:nvSpPr>
          <p:spPr>
            <a:xfrm flipH="1">
              <a:off x="7062305" y="1215274"/>
              <a:ext cx="1267200" cy="1267200"/>
            </a:xfrm>
            <a:prstGeom prst="flowChartDelay">
              <a:avLst/>
            </a:prstGeom>
            <a:solidFill>
              <a:srgbClr val="2D6D7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5" name="Google Shape;485;g2d3b5114961_0_486"/>
            <p:cNvSpPr/>
            <p:nvPr/>
          </p:nvSpPr>
          <p:spPr>
            <a:xfrm>
              <a:off x="7652896" y="1216137"/>
              <a:ext cx="2445600" cy="1267200"/>
            </a:xfrm>
            <a:prstGeom prst="rect">
              <a:avLst/>
            </a:prstGeom>
            <a:solidFill>
              <a:srgbClr val="2D6D7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chemeClr val="lt1"/>
                  </a:solidFill>
                  <a:latin typeface="Work Sans Medium"/>
                  <a:ea typeface="Work Sans Medium"/>
                  <a:cs typeface="Work Sans Medium"/>
                  <a:sym typeface="Work Sans Medium"/>
                </a:rPr>
                <a:t>“</a:t>
              </a:r>
              <a:r>
                <a:rPr lang="en-US" sz="3000">
                  <a:solidFill>
                    <a:schemeClr val="lt1"/>
                  </a:solidFill>
                  <a:latin typeface="Work Sans Medium"/>
                  <a:ea typeface="Work Sans Medium"/>
                  <a:cs typeface="Work Sans Medium"/>
                  <a:sym typeface="Work Sans Medium"/>
                </a:rPr>
                <a:t>Ärevus</a:t>
              </a:r>
              <a:r>
                <a:rPr b="0" i="0" lang="en-US" sz="3000" u="none" cap="none" strike="noStrike">
                  <a:solidFill>
                    <a:schemeClr val="lt1"/>
                  </a:solidFill>
                  <a:latin typeface="Work Sans Medium"/>
                  <a:ea typeface="Work Sans Medium"/>
                  <a:cs typeface="Work Sans Medium"/>
                  <a:sym typeface="Work Sans Medium"/>
                </a:rPr>
                <a:t>”</a:t>
              </a:r>
              <a:endParaRPr b="0" i="0" sz="3000" u="none" cap="none" strike="noStrike">
                <a:solidFill>
                  <a:schemeClr val="lt1"/>
                </a:solidFill>
                <a:latin typeface="Work Sans Medium"/>
                <a:ea typeface="Work Sans Medium"/>
                <a:cs typeface="Work Sans Medium"/>
                <a:sym typeface="Work Sans Medium"/>
              </a:endParaRPr>
            </a:p>
          </p:txBody>
        </p:sp>
      </p:grpSp>
      <p:sp>
        <p:nvSpPr>
          <p:cNvPr id="486" name="Google Shape;486;g2d3b5114961_0_486"/>
          <p:cNvSpPr/>
          <p:nvPr/>
        </p:nvSpPr>
        <p:spPr>
          <a:xfrm>
            <a:off x="1746225" y="3452775"/>
            <a:ext cx="2413800" cy="2413800"/>
          </a:xfrm>
          <a:prstGeom prst="ellipse">
            <a:avLst/>
          </a:prstGeom>
          <a:solidFill>
            <a:srgbClr val="7EC5B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lang="en-US" sz="1800">
                <a:solidFill>
                  <a:schemeClr val="dk1"/>
                </a:solidFill>
                <a:latin typeface="Work Sans Medium"/>
                <a:ea typeface="Work Sans Medium"/>
                <a:cs typeface="Work Sans Medium"/>
                <a:sym typeface="Work Sans Medium"/>
              </a:rPr>
              <a:t>Keskkonna hävimine </a:t>
            </a:r>
            <a:endParaRPr b="0" i="0" sz="1800" u="none" cap="none" strike="noStrike">
              <a:solidFill>
                <a:schemeClr val="dk1"/>
              </a:solidFill>
              <a:latin typeface="Work Sans Medium"/>
              <a:ea typeface="Work Sans Medium"/>
              <a:cs typeface="Work Sans Medium"/>
              <a:sym typeface="Work Sans Medium"/>
            </a:endParaRPr>
          </a:p>
        </p:txBody>
      </p:sp>
      <p:sp>
        <p:nvSpPr>
          <p:cNvPr id="487" name="Google Shape;487;g2d3b5114961_0_486"/>
          <p:cNvSpPr/>
          <p:nvPr/>
        </p:nvSpPr>
        <p:spPr>
          <a:xfrm>
            <a:off x="239270" y="3166200"/>
            <a:ext cx="1782300" cy="1782300"/>
          </a:xfrm>
          <a:prstGeom prst="ellipse">
            <a:avLst/>
          </a:prstGeom>
          <a:solidFill>
            <a:srgbClr val="B2DCD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lang="en-US" sz="1800">
                <a:solidFill>
                  <a:schemeClr val="dk1"/>
                </a:solidFill>
                <a:latin typeface="Work Sans Medium"/>
                <a:ea typeface="Work Sans Medium"/>
                <a:cs typeface="Work Sans Medium"/>
                <a:sym typeface="Work Sans Medium"/>
              </a:rPr>
              <a:t>Saaste </a:t>
            </a:r>
            <a:endParaRPr b="0" i="0" sz="1800" u="none" cap="none" strike="noStrike">
              <a:solidFill>
                <a:schemeClr val="dk1"/>
              </a:solidFill>
              <a:latin typeface="Work Sans Medium"/>
              <a:ea typeface="Work Sans Medium"/>
              <a:cs typeface="Work Sans Medium"/>
              <a:sym typeface="Work Sans Medium"/>
            </a:endParaRPr>
          </a:p>
        </p:txBody>
      </p:sp>
      <p:grpSp>
        <p:nvGrpSpPr>
          <p:cNvPr id="488" name="Google Shape;488;g2d3b5114961_0_486"/>
          <p:cNvGrpSpPr/>
          <p:nvPr/>
        </p:nvGrpSpPr>
        <p:grpSpPr>
          <a:xfrm>
            <a:off x="1220755" y="2794964"/>
            <a:ext cx="3680344" cy="1268063"/>
            <a:chOff x="1449355" y="1215274"/>
            <a:chExt cx="3680344" cy="1268063"/>
          </a:xfrm>
        </p:grpSpPr>
        <p:sp>
          <p:nvSpPr>
            <p:cNvPr id="489" name="Google Shape;489;g2d3b5114961_0_486"/>
            <p:cNvSpPr/>
            <p:nvPr/>
          </p:nvSpPr>
          <p:spPr>
            <a:xfrm>
              <a:off x="3862499" y="1215274"/>
              <a:ext cx="1267200" cy="1267200"/>
            </a:xfrm>
            <a:prstGeom prst="flowChartDelay">
              <a:avLst/>
            </a:prstGeom>
            <a:solidFill>
              <a:srgbClr val="8FD4D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0" name="Google Shape;490;g2d3b5114961_0_486"/>
            <p:cNvSpPr/>
            <p:nvPr/>
          </p:nvSpPr>
          <p:spPr>
            <a:xfrm flipH="1">
              <a:off x="1449355" y="1215274"/>
              <a:ext cx="1267200" cy="1267200"/>
            </a:xfrm>
            <a:prstGeom prst="flowChartDelay">
              <a:avLst/>
            </a:prstGeom>
            <a:solidFill>
              <a:srgbClr val="8FD4D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1" name="Google Shape;491;g2d3b5114961_0_486"/>
            <p:cNvSpPr/>
            <p:nvPr/>
          </p:nvSpPr>
          <p:spPr>
            <a:xfrm>
              <a:off x="2039946" y="1216137"/>
              <a:ext cx="2445600" cy="1267200"/>
            </a:xfrm>
            <a:prstGeom prst="rect">
              <a:avLst/>
            </a:prstGeom>
            <a:solidFill>
              <a:srgbClr val="8FD4D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chemeClr val="dk1"/>
                  </a:solidFill>
                  <a:latin typeface="Work Sans Medium"/>
                  <a:ea typeface="Work Sans Medium"/>
                  <a:cs typeface="Work Sans Medium"/>
                  <a:sym typeface="Work Sans Medium"/>
                </a:rPr>
                <a:t>“</a:t>
              </a:r>
              <a:r>
                <a:rPr lang="en-US" sz="3000">
                  <a:solidFill>
                    <a:schemeClr val="dk1"/>
                  </a:solidFill>
                  <a:latin typeface="Work Sans Medium"/>
                  <a:ea typeface="Work Sans Medium"/>
                  <a:cs typeface="Work Sans Medium"/>
                  <a:sym typeface="Work Sans Medium"/>
                </a:rPr>
                <a:t>Kliima</a:t>
              </a:r>
              <a:r>
                <a:rPr b="0" i="0" lang="en-US" sz="3000" u="none" cap="none" strike="noStrike">
                  <a:solidFill>
                    <a:schemeClr val="dk1"/>
                  </a:solidFill>
                  <a:latin typeface="Work Sans Medium"/>
                  <a:ea typeface="Work Sans Medium"/>
                  <a:cs typeface="Work Sans Medium"/>
                  <a:sym typeface="Work Sans Medium"/>
                </a:rPr>
                <a:t>”</a:t>
              </a:r>
              <a:endParaRPr b="0" i="0" sz="3000" u="none" cap="none" strike="noStrike">
                <a:solidFill>
                  <a:schemeClr val="dk1"/>
                </a:solidFill>
                <a:latin typeface="Work Sans Medium"/>
                <a:ea typeface="Work Sans Medium"/>
                <a:cs typeface="Work Sans Medium"/>
                <a:sym typeface="Work Sans Medium"/>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0"/>
                                        </p:tgtEl>
                                        <p:attrNameLst>
                                          <p:attrName>style.visibility</p:attrName>
                                        </p:attrNameLst>
                                      </p:cBhvr>
                                      <p:to>
                                        <p:strVal val="visible"/>
                                      </p:to>
                                    </p:set>
                                    <p:animEffect filter="fade" transition="in">
                                      <p:cBhvr>
                                        <p:cTn dur="100"/>
                                        <p:tgtEl>
                                          <p:spTgt spid="48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6"/>
                                        </p:tgtEl>
                                        <p:attrNameLst>
                                          <p:attrName>style.visibility</p:attrName>
                                        </p:attrNameLst>
                                      </p:cBhvr>
                                      <p:to>
                                        <p:strVal val="visible"/>
                                      </p:to>
                                    </p:set>
                                    <p:animEffect filter="fade" transition="in">
                                      <p:cBhvr>
                                        <p:cTn dur="100"/>
                                        <p:tgtEl>
                                          <p:spTgt spid="48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7"/>
                                        </p:tgtEl>
                                        <p:attrNameLst>
                                          <p:attrName>style.visibility</p:attrName>
                                        </p:attrNameLst>
                                      </p:cBhvr>
                                      <p:to>
                                        <p:strVal val="visible"/>
                                      </p:to>
                                    </p:set>
                                    <p:animEffect filter="fade" transition="in">
                                      <p:cBhvr>
                                        <p:cTn dur="100"/>
                                        <p:tgtEl>
                                          <p:spTgt spid="48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79"/>
                                        </p:tgtEl>
                                        <p:attrNameLst>
                                          <p:attrName>style.visibility</p:attrName>
                                        </p:attrNameLst>
                                      </p:cBhvr>
                                      <p:to>
                                        <p:strVal val="visible"/>
                                      </p:to>
                                    </p:set>
                                    <p:animEffect filter="fade" transition="in">
                                      <p:cBhvr>
                                        <p:cTn dur="100"/>
                                        <p:tgtEl>
                                          <p:spTgt spid="47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78"/>
                                        </p:tgtEl>
                                        <p:attrNameLst>
                                          <p:attrName>style.visibility</p:attrName>
                                        </p:attrNameLst>
                                      </p:cBhvr>
                                      <p:to>
                                        <p:strVal val="visible"/>
                                      </p:to>
                                    </p:set>
                                    <p:animEffect filter="fade" transition="in">
                                      <p:cBhvr>
                                        <p:cTn dur="100"/>
                                        <p:tgtEl>
                                          <p:spTgt spid="47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77"/>
                                        </p:tgtEl>
                                        <p:attrNameLst>
                                          <p:attrName>style.visibility</p:attrName>
                                        </p:attrNameLst>
                                      </p:cBhvr>
                                      <p:to>
                                        <p:strVal val="visible"/>
                                      </p:to>
                                    </p:set>
                                    <p:animEffect filter="fade" transition="in">
                                      <p:cBhvr>
                                        <p:cTn dur="100"/>
                                        <p:tgtEl>
                                          <p:spTgt spid="47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5" name="Shape 495"/>
        <p:cNvGrpSpPr/>
        <p:nvPr/>
      </p:nvGrpSpPr>
      <p:grpSpPr>
        <a:xfrm>
          <a:off x="0" y="0"/>
          <a:ext cx="0" cy="0"/>
          <a:chOff x="0" y="0"/>
          <a:chExt cx="0" cy="0"/>
        </a:xfrm>
      </p:grpSpPr>
      <p:grpSp>
        <p:nvGrpSpPr>
          <p:cNvPr id="496" name="Google Shape;496;g2d3b5114961_0_509"/>
          <p:cNvGrpSpPr/>
          <p:nvPr/>
        </p:nvGrpSpPr>
        <p:grpSpPr>
          <a:xfrm>
            <a:off x="3540780" y="1411589"/>
            <a:ext cx="5110444" cy="1267211"/>
            <a:chOff x="3523780" y="2794964"/>
            <a:chExt cx="5110444" cy="1267211"/>
          </a:xfrm>
        </p:grpSpPr>
        <p:sp>
          <p:nvSpPr>
            <p:cNvPr id="497" name="Google Shape;497;g2d3b5114961_0_509"/>
            <p:cNvSpPr/>
            <p:nvPr/>
          </p:nvSpPr>
          <p:spPr>
            <a:xfrm>
              <a:off x="7367024" y="2794964"/>
              <a:ext cx="1267200" cy="1267200"/>
            </a:xfrm>
            <a:prstGeom prst="flowChartDelay">
              <a:avLst/>
            </a:prstGeom>
            <a:solidFill>
              <a:srgbClr val="7EC5B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8" name="Google Shape;498;g2d3b5114961_0_509"/>
            <p:cNvSpPr/>
            <p:nvPr/>
          </p:nvSpPr>
          <p:spPr>
            <a:xfrm flipH="1">
              <a:off x="3523780" y="2794964"/>
              <a:ext cx="1267200" cy="1267200"/>
            </a:xfrm>
            <a:prstGeom prst="flowChartDelay">
              <a:avLst/>
            </a:prstGeom>
            <a:solidFill>
              <a:srgbClr val="7EC5B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9" name="Google Shape;499;g2d3b5114961_0_509"/>
            <p:cNvSpPr/>
            <p:nvPr/>
          </p:nvSpPr>
          <p:spPr>
            <a:xfrm>
              <a:off x="4121526" y="2794975"/>
              <a:ext cx="3895500" cy="1267200"/>
            </a:xfrm>
            <a:prstGeom prst="rect">
              <a:avLst/>
            </a:prstGeom>
            <a:solidFill>
              <a:srgbClr val="7EC5B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lang="en-US" sz="3000">
                  <a:solidFill>
                    <a:schemeClr val="dk1"/>
                  </a:solidFill>
                  <a:latin typeface="Work Sans Medium"/>
                  <a:ea typeface="Work Sans Medium"/>
                  <a:cs typeface="Work Sans Medium"/>
                  <a:sym typeface="Work Sans Medium"/>
                </a:rPr>
                <a:t>Kliimaärevus</a:t>
              </a:r>
              <a:endParaRPr b="0" i="0" sz="3000" u="none" cap="none" strike="noStrike">
                <a:solidFill>
                  <a:schemeClr val="dk1"/>
                </a:solidFill>
                <a:latin typeface="Work Sans Medium"/>
                <a:ea typeface="Work Sans Medium"/>
                <a:cs typeface="Work Sans Medium"/>
                <a:sym typeface="Work Sans Medium"/>
              </a:endParaRPr>
            </a:p>
          </p:txBody>
        </p:sp>
      </p:grpSp>
      <p:sp>
        <p:nvSpPr>
          <p:cNvPr id="500" name="Google Shape;500;g2d3b5114961_0_509"/>
          <p:cNvSpPr txBox="1"/>
          <p:nvPr/>
        </p:nvSpPr>
        <p:spPr>
          <a:xfrm>
            <a:off x="1770000" y="3095625"/>
            <a:ext cx="8652000" cy="21885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2800"/>
              <a:buFont typeface="Arial"/>
              <a:buNone/>
            </a:pPr>
            <a:r>
              <a:rPr lang="en-US" sz="2800">
                <a:solidFill>
                  <a:srgbClr val="32797C"/>
                </a:solidFill>
                <a:latin typeface="Work Sans SemiBold"/>
                <a:ea typeface="Work Sans SemiBold"/>
                <a:cs typeface="Work Sans SemiBold"/>
                <a:sym typeface="Work Sans SemiBold"/>
              </a:rPr>
              <a:t>Tulevikku suunatud emotsioonid ja ebakindlus, mis on seotud globaalse kliimakriisi ja keskkonna katastroofi ohuga</a:t>
            </a:r>
            <a:endParaRPr sz="2800">
              <a:solidFill>
                <a:srgbClr val="32797C"/>
              </a:solidFill>
              <a:latin typeface="Work Sans SemiBold"/>
              <a:ea typeface="Work Sans SemiBold"/>
              <a:cs typeface="Work Sans SemiBold"/>
              <a:sym typeface="Work Sans SemiBold"/>
            </a:endParaRPr>
          </a:p>
          <a:p>
            <a:pPr indent="0" lvl="0" marL="0" marR="0" rtl="0" algn="ctr">
              <a:lnSpc>
                <a:spcPct val="115000"/>
              </a:lnSpc>
              <a:spcBef>
                <a:spcPts val="0"/>
              </a:spcBef>
              <a:spcAft>
                <a:spcPts val="0"/>
              </a:spcAft>
              <a:buClr>
                <a:srgbClr val="000000"/>
              </a:buClr>
              <a:buSzPts val="2800"/>
              <a:buFont typeface="Arial"/>
              <a:buNone/>
            </a:pPr>
            <a:r>
              <a:t/>
            </a:r>
            <a:endParaRPr b="0" i="0" sz="1800" u="none" cap="none" strike="noStrike">
              <a:solidFill>
                <a:srgbClr val="32797C"/>
              </a:solidFill>
              <a:latin typeface="Work Sans SemiBold"/>
              <a:ea typeface="Work Sans SemiBold"/>
              <a:cs typeface="Work Sans SemiBold"/>
              <a:sym typeface="Work Sans SemiBol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4" name="Shape 504"/>
        <p:cNvGrpSpPr/>
        <p:nvPr/>
      </p:nvGrpSpPr>
      <p:grpSpPr>
        <a:xfrm>
          <a:off x="0" y="0"/>
          <a:ext cx="0" cy="0"/>
          <a:chOff x="0" y="0"/>
          <a:chExt cx="0" cy="0"/>
        </a:xfrm>
      </p:grpSpPr>
      <p:grpSp>
        <p:nvGrpSpPr>
          <p:cNvPr id="505" name="Google Shape;505;g2d3b5114961_0_521"/>
          <p:cNvGrpSpPr/>
          <p:nvPr/>
        </p:nvGrpSpPr>
        <p:grpSpPr>
          <a:xfrm>
            <a:off x="0" y="1107675"/>
            <a:ext cx="4338856" cy="1282806"/>
            <a:chOff x="-468406" y="3216044"/>
            <a:chExt cx="4338856" cy="1282806"/>
          </a:xfrm>
        </p:grpSpPr>
        <p:sp>
          <p:nvSpPr>
            <p:cNvPr id="506" name="Google Shape;506;g2d3b5114961_0_521"/>
            <p:cNvSpPr/>
            <p:nvPr/>
          </p:nvSpPr>
          <p:spPr>
            <a:xfrm>
              <a:off x="2587650" y="3216050"/>
              <a:ext cx="1282800" cy="1282800"/>
            </a:xfrm>
            <a:prstGeom prst="flowChartDelay">
              <a:avLst/>
            </a:prstGeom>
            <a:solidFill>
              <a:srgbClr val="7EC5B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7" name="Google Shape;507;g2d3b5114961_0_521"/>
            <p:cNvSpPr/>
            <p:nvPr/>
          </p:nvSpPr>
          <p:spPr>
            <a:xfrm>
              <a:off x="-468406" y="3216044"/>
              <a:ext cx="3078000" cy="1282800"/>
            </a:xfrm>
            <a:prstGeom prst="rect">
              <a:avLst/>
            </a:prstGeom>
            <a:solidFill>
              <a:srgbClr val="7EC5B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508" name="Google Shape;508;g2d3b5114961_0_521"/>
          <p:cNvSpPr txBox="1"/>
          <p:nvPr/>
        </p:nvSpPr>
        <p:spPr>
          <a:xfrm>
            <a:off x="666750" y="1448931"/>
            <a:ext cx="3575700" cy="6003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3000"/>
              <a:buFont typeface="Arial"/>
              <a:buNone/>
            </a:pPr>
            <a:r>
              <a:rPr lang="en-US" sz="3000">
                <a:solidFill>
                  <a:schemeClr val="dk1"/>
                </a:solidFill>
                <a:latin typeface="Work Sans Medium"/>
                <a:ea typeface="Work Sans Medium"/>
                <a:cs typeface="Work Sans Medium"/>
                <a:sym typeface="Work Sans Medium"/>
                <a:extLst>
                  <a:ext uri="http://customooxmlschemas.google.com/">
                    <go:slidesCustomData xmlns:go="http://customooxmlschemas.google.com/" textRoundtripDataId="1"/>
                  </a:ext>
                </a:extLst>
              </a:rPr>
              <a:t>Kliimaärevus </a:t>
            </a:r>
            <a:endParaRPr b="0" i="0" sz="3000" u="none" cap="none" strike="noStrike">
              <a:solidFill>
                <a:schemeClr val="dk1"/>
              </a:solidFill>
              <a:latin typeface="Work Sans Medium"/>
              <a:ea typeface="Work Sans Medium"/>
              <a:cs typeface="Work Sans Medium"/>
              <a:sym typeface="Work Sans Medium"/>
            </a:endParaRPr>
          </a:p>
        </p:txBody>
      </p:sp>
      <p:sp>
        <p:nvSpPr>
          <p:cNvPr id="509" name="Google Shape;509;g2d3b5114961_0_521"/>
          <p:cNvSpPr txBox="1"/>
          <p:nvPr/>
        </p:nvSpPr>
        <p:spPr>
          <a:xfrm>
            <a:off x="5013775" y="1107675"/>
            <a:ext cx="6225300" cy="4842600"/>
          </a:xfrm>
          <a:prstGeom prst="rect">
            <a:avLst/>
          </a:prstGeom>
          <a:noFill/>
          <a:ln>
            <a:noFill/>
          </a:ln>
        </p:spPr>
        <p:txBody>
          <a:bodyPr anchorCtr="0" anchor="t" bIns="91425" lIns="91425" spcFirstLastPara="1" rIns="91425" wrap="square" tIns="91425">
            <a:noAutofit/>
          </a:bodyPr>
          <a:lstStyle/>
          <a:p>
            <a:pPr indent="-355600" lvl="0" marL="457200" marR="0" rtl="0" algn="l">
              <a:lnSpc>
                <a:spcPct val="100000"/>
              </a:lnSpc>
              <a:spcBef>
                <a:spcPts val="0"/>
              </a:spcBef>
              <a:spcAft>
                <a:spcPts val="0"/>
              </a:spcAft>
              <a:buClr>
                <a:schemeClr val="dk1"/>
              </a:buClr>
              <a:buSzPts val="2000"/>
              <a:buFont typeface="Calibri"/>
              <a:buChar char="●"/>
            </a:pPr>
            <a:r>
              <a:rPr b="1" lang="en-US" sz="2000">
                <a:solidFill>
                  <a:schemeClr val="dk1"/>
                </a:solidFill>
                <a:latin typeface="Calibri"/>
                <a:ea typeface="Calibri"/>
                <a:cs typeface="Calibri"/>
                <a:sym typeface="Calibri"/>
              </a:rPr>
              <a:t>Loomulik kohanemisreaktsioon</a:t>
            </a:r>
            <a:r>
              <a:rPr lang="en-US" sz="2000">
                <a:solidFill>
                  <a:schemeClr val="dk1"/>
                </a:solidFill>
                <a:latin typeface="Calibri"/>
                <a:ea typeface="Calibri"/>
                <a:cs typeface="Calibri"/>
                <a:sym typeface="Calibri"/>
              </a:rPr>
              <a:t> </a:t>
            </a:r>
            <a:endParaRPr sz="2000">
              <a:solidFill>
                <a:schemeClr val="dk1"/>
              </a:solidFill>
              <a:latin typeface="Calibri"/>
              <a:ea typeface="Calibri"/>
              <a:cs typeface="Calibri"/>
              <a:sym typeface="Calibri"/>
            </a:endParaRPr>
          </a:p>
          <a:p>
            <a:pPr indent="0" lvl="0" marL="457200" marR="0" rtl="0" algn="l">
              <a:lnSpc>
                <a:spcPct val="100000"/>
              </a:lnSpc>
              <a:spcBef>
                <a:spcPts val="0"/>
              </a:spcBef>
              <a:spcAft>
                <a:spcPts val="0"/>
              </a:spcAft>
              <a:buNone/>
            </a:pPr>
            <a:r>
              <a:t/>
            </a:r>
            <a:endParaRPr sz="2000">
              <a:solidFill>
                <a:schemeClr val="dk1"/>
              </a:solidFill>
              <a:latin typeface="Calibri"/>
              <a:ea typeface="Calibri"/>
              <a:cs typeface="Calibri"/>
              <a:sym typeface="Calibri"/>
            </a:endParaRPr>
          </a:p>
          <a:p>
            <a:pPr indent="-355600" lvl="0" marL="457200" marR="0" rtl="0" algn="l">
              <a:lnSpc>
                <a:spcPct val="100000"/>
              </a:lnSpc>
              <a:spcBef>
                <a:spcPts val="0"/>
              </a:spcBef>
              <a:spcAft>
                <a:spcPts val="0"/>
              </a:spcAft>
              <a:buClr>
                <a:schemeClr val="dk1"/>
              </a:buClr>
              <a:buSzPts val="2000"/>
              <a:buFont typeface="Calibri"/>
              <a:buChar char="●"/>
            </a:pPr>
            <a:r>
              <a:rPr b="1" lang="en-US" sz="2000">
                <a:solidFill>
                  <a:schemeClr val="dk1"/>
                </a:solidFill>
                <a:latin typeface="Calibri"/>
                <a:ea typeface="Calibri"/>
                <a:cs typeface="Calibri"/>
                <a:sym typeface="Calibri"/>
              </a:rPr>
              <a:t>Teadlikkus </a:t>
            </a:r>
            <a:r>
              <a:rPr lang="en-US" sz="2000">
                <a:solidFill>
                  <a:schemeClr val="dk1"/>
                </a:solidFill>
                <a:latin typeface="Calibri"/>
                <a:ea typeface="Calibri"/>
                <a:cs typeface="Calibri"/>
                <a:sym typeface="Calibri"/>
              </a:rPr>
              <a:t>globaalsetest ja süsteemsetest probleemidest ja arusaam kliimamuutustest</a:t>
            </a:r>
            <a:endParaRPr sz="2000">
              <a:solidFill>
                <a:schemeClr val="dk1"/>
              </a:solidFill>
              <a:latin typeface="Calibri"/>
              <a:ea typeface="Calibri"/>
              <a:cs typeface="Calibri"/>
              <a:sym typeface="Calibri"/>
            </a:endParaRPr>
          </a:p>
          <a:p>
            <a:pPr indent="0" lvl="0" marL="457200" marR="0" rtl="0" algn="l">
              <a:lnSpc>
                <a:spcPct val="100000"/>
              </a:lnSpc>
              <a:spcBef>
                <a:spcPts val="0"/>
              </a:spcBef>
              <a:spcAft>
                <a:spcPts val="0"/>
              </a:spcAft>
              <a:buNone/>
            </a:pPr>
            <a:r>
              <a:t/>
            </a:r>
            <a:endParaRPr sz="2000">
              <a:solidFill>
                <a:schemeClr val="dk1"/>
              </a:solidFill>
              <a:latin typeface="Calibri"/>
              <a:ea typeface="Calibri"/>
              <a:cs typeface="Calibri"/>
              <a:sym typeface="Calibri"/>
            </a:endParaRPr>
          </a:p>
          <a:p>
            <a:pPr indent="-355600" lvl="0" marL="457200" marR="0" rtl="0" algn="l">
              <a:lnSpc>
                <a:spcPct val="100000"/>
              </a:lnSpc>
              <a:spcBef>
                <a:spcPts val="0"/>
              </a:spcBef>
              <a:spcAft>
                <a:spcPts val="0"/>
              </a:spcAft>
              <a:buClr>
                <a:schemeClr val="dk1"/>
              </a:buClr>
              <a:buSzPts val="2000"/>
              <a:buFont typeface="Calibri"/>
              <a:buChar char="●"/>
            </a:pPr>
            <a:r>
              <a:rPr b="1" lang="en-US" sz="2000">
                <a:solidFill>
                  <a:schemeClr val="dk1"/>
                </a:solidFill>
                <a:latin typeface="Calibri"/>
                <a:ea typeface="Calibri"/>
                <a:cs typeface="Calibri"/>
                <a:sym typeface="Calibri"/>
              </a:rPr>
              <a:t>Ei ole patoloogiline</a:t>
            </a:r>
            <a:endParaRPr b="1" sz="2000">
              <a:solidFill>
                <a:schemeClr val="dk1"/>
              </a:solidFill>
              <a:latin typeface="Calibri"/>
              <a:ea typeface="Calibri"/>
              <a:cs typeface="Calibri"/>
              <a:sym typeface="Calibri"/>
            </a:endParaRPr>
          </a:p>
          <a:p>
            <a:pPr indent="0" lvl="0" marL="457200" marR="0" rtl="0" algn="l">
              <a:lnSpc>
                <a:spcPct val="100000"/>
              </a:lnSpc>
              <a:spcBef>
                <a:spcPts val="0"/>
              </a:spcBef>
              <a:spcAft>
                <a:spcPts val="0"/>
              </a:spcAft>
              <a:buNone/>
            </a:pPr>
            <a:r>
              <a:t/>
            </a:r>
            <a:endParaRPr b="1" sz="2000">
              <a:solidFill>
                <a:schemeClr val="dk1"/>
              </a:solidFill>
              <a:latin typeface="Calibri"/>
              <a:ea typeface="Calibri"/>
              <a:cs typeface="Calibri"/>
              <a:sym typeface="Calibri"/>
            </a:endParaRPr>
          </a:p>
          <a:p>
            <a:pPr indent="-355600" lvl="0" marL="457200" marR="0" rtl="0" algn="l">
              <a:lnSpc>
                <a:spcPct val="100000"/>
              </a:lnSpc>
              <a:spcBef>
                <a:spcPts val="0"/>
              </a:spcBef>
              <a:spcAft>
                <a:spcPts val="0"/>
              </a:spcAft>
              <a:buClr>
                <a:schemeClr val="dk1"/>
              </a:buClr>
              <a:buSzPts val="2000"/>
              <a:buFont typeface="Calibri"/>
              <a:buChar char="●"/>
            </a:pPr>
            <a:r>
              <a:rPr b="1" lang="en-US" sz="2000">
                <a:solidFill>
                  <a:schemeClr val="dk1"/>
                </a:solidFill>
                <a:latin typeface="Calibri"/>
                <a:ea typeface="Calibri"/>
                <a:cs typeface="Calibri"/>
                <a:sym typeface="Calibri"/>
              </a:rPr>
              <a:t>Pärineb välistest asjaoludest </a:t>
            </a:r>
            <a:r>
              <a:rPr lang="en-US" sz="2000">
                <a:solidFill>
                  <a:schemeClr val="dk1"/>
                </a:solidFill>
                <a:latin typeface="Calibri"/>
                <a:ea typeface="Calibri"/>
                <a:cs typeface="Calibri"/>
                <a:sym typeface="Calibri"/>
              </a:rPr>
              <a:t>– kliimamuutus kui </a:t>
            </a:r>
            <a:r>
              <a:rPr i="1" lang="en-US" sz="2000">
                <a:solidFill>
                  <a:schemeClr val="dk1"/>
                </a:solidFill>
                <a:latin typeface="Calibri"/>
                <a:ea typeface="Calibri"/>
                <a:cs typeface="Calibri"/>
                <a:sym typeface="Calibri"/>
              </a:rPr>
              <a:t>hüperobjekt</a:t>
            </a:r>
            <a:endParaRPr sz="2000">
              <a:solidFill>
                <a:schemeClr val="dk1"/>
              </a:solidFill>
              <a:latin typeface="Calibri"/>
              <a:ea typeface="Calibri"/>
              <a:cs typeface="Calibri"/>
              <a:sym typeface="Calibri"/>
            </a:endParaRPr>
          </a:p>
          <a:p>
            <a:pPr indent="-355600" lvl="0" marL="457200" marR="0" rtl="0" algn="l">
              <a:lnSpc>
                <a:spcPct val="100000"/>
              </a:lnSpc>
              <a:spcBef>
                <a:spcPts val="1000"/>
              </a:spcBef>
              <a:spcAft>
                <a:spcPts val="0"/>
              </a:spcAft>
              <a:buClr>
                <a:schemeClr val="dk1"/>
              </a:buClr>
              <a:buSzPts val="2000"/>
              <a:buFont typeface="Calibri"/>
              <a:buChar char="●"/>
            </a:pPr>
            <a:r>
              <a:rPr b="1" lang="en-US" sz="2000">
                <a:solidFill>
                  <a:schemeClr val="dk1"/>
                </a:solidFill>
                <a:latin typeface="Calibri"/>
                <a:ea typeface="Calibri"/>
                <a:cs typeface="Calibri"/>
                <a:sym typeface="Calibri"/>
              </a:rPr>
              <a:t>Märk ühendusest iseenda ja ümbritsevaga </a:t>
            </a:r>
            <a:endParaRPr b="0" i="0" sz="2000" u="none" cap="none" strike="noStrike">
              <a:solidFill>
                <a:schemeClr val="dk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3" name="Shape 513"/>
        <p:cNvGrpSpPr/>
        <p:nvPr/>
      </p:nvGrpSpPr>
      <p:grpSpPr>
        <a:xfrm>
          <a:off x="0" y="0"/>
          <a:ext cx="0" cy="0"/>
          <a:chOff x="0" y="0"/>
          <a:chExt cx="0" cy="0"/>
        </a:xfrm>
      </p:grpSpPr>
      <p:sp>
        <p:nvSpPr>
          <p:cNvPr id="514" name="Google Shape;514;g2d3b5114961_0_534"/>
          <p:cNvSpPr txBox="1"/>
          <p:nvPr/>
        </p:nvSpPr>
        <p:spPr>
          <a:xfrm>
            <a:off x="2562725" y="391200"/>
            <a:ext cx="7410900" cy="714000"/>
          </a:xfrm>
          <a:prstGeom prst="rect">
            <a:avLst/>
          </a:prstGeom>
          <a:noFill/>
          <a:ln>
            <a:noFill/>
          </a:ln>
        </p:spPr>
        <p:txBody>
          <a:bodyPr anchorCtr="0" anchor="t" bIns="91425" lIns="91425" spcFirstLastPara="1" rIns="91425" wrap="square" tIns="91425">
            <a:noAutofit/>
          </a:bodyPr>
          <a:lstStyle/>
          <a:p>
            <a:pPr indent="0" lvl="0" marL="0" marR="0" rtl="0" algn="ctr">
              <a:lnSpc>
                <a:spcPct val="85000"/>
              </a:lnSpc>
              <a:spcBef>
                <a:spcPts val="0"/>
              </a:spcBef>
              <a:spcAft>
                <a:spcPts val="0"/>
              </a:spcAft>
              <a:buClr>
                <a:srgbClr val="000000"/>
              </a:buClr>
              <a:buSzPts val="3000"/>
              <a:buFont typeface="Arial"/>
              <a:buNone/>
            </a:pPr>
            <a:r>
              <a:rPr lang="en-US" sz="3000">
                <a:solidFill>
                  <a:srgbClr val="32797C"/>
                </a:solidFill>
                <a:latin typeface="Work Sans Medium"/>
                <a:ea typeface="Work Sans Medium"/>
                <a:cs typeface="Work Sans Medium"/>
                <a:sym typeface="Work Sans Medium"/>
              </a:rPr>
              <a:t>Erinevad kasutusel olevad terminid </a:t>
            </a:r>
            <a:endParaRPr b="0" i="0" sz="3000" u="none" cap="none" strike="noStrike">
              <a:solidFill>
                <a:srgbClr val="32797C"/>
              </a:solidFill>
              <a:latin typeface="Work Sans Medium"/>
              <a:ea typeface="Work Sans Medium"/>
              <a:cs typeface="Work Sans Medium"/>
              <a:sym typeface="Work Sans Medium"/>
            </a:endParaRPr>
          </a:p>
        </p:txBody>
      </p:sp>
      <p:sp>
        <p:nvSpPr>
          <p:cNvPr id="515" name="Google Shape;515;g2d3b5114961_0_534"/>
          <p:cNvSpPr/>
          <p:nvPr/>
        </p:nvSpPr>
        <p:spPr>
          <a:xfrm>
            <a:off x="725525" y="1574775"/>
            <a:ext cx="1837200" cy="1846800"/>
          </a:xfrm>
          <a:prstGeom prst="ellipse">
            <a:avLst/>
          </a:prstGeom>
          <a:solidFill>
            <a:srgbClr val="5A844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lang="en-US" sz="1800">
                <a:solidFill>
                  <a:schemeClr val="lt1"/>
                </a:solidFill>
                <a:latin typeface="Work Sans Medium"/>
                <a:ea typeface="Work Sans Medium"/>
                <a:cs typeface="Work Sans Medium"/>
                <a:sym typeface="Work Sans Medium"/>
              </a:rPr>
              <a:t>Kliima-</a:t>
            </a:r>
            <a:br>
              <a:rPr lang="en-US" sz="1800">
                <a:solidFill>
                  <a:schemeClr val="lt1"/>
                </a:solidFill>
                <a:latin typeface="Work Sans Medium"/>
                <a:ea typeface="Work Sans Medium"/>
                <a:cs typeface="Work Sans Medium"/>
                <a:sym typeface="Work Sans Medium"/>
              </a:rPr>
            </a:br>
            <a:r>
              <a:rPr lang="en-US" sz="1800">
                <a:solidFill>
                  <a:schemeClr val="lt1"/>
                </a:solidFill>
                <a:latin typeface="Work Sans Medium"/>
                <a:ea typeface="Work Sans Medium"/>
                <a:cs typeface="Work Sans Medium"/>
                <a:sym typeface="Work Sans Medium"/>
              </a:rPr>
              <a:t>emot-</a:t>
            </a:r>
            <a:br>
              <a:rPr lang="en-US" sz="1800">
                <a:solidFill>
                  <a:schemeClr val="lt1"/>
                </a:solidFill>
                <a:latin typeface="Work Sans Medium"/>
                <a:ea typeface="Work Sans Medium"/>
                <a:cs typeface="Work Sans Medium"/>
                <a:sym typeface="Work Sans Medium"/>
              </a:rPr>
            </a:br>
            <a:r>
              <a:rPr lang="en-US" sz="1800">
                <a:solidFill>
                  <a:schemeClr val="lt1"/>
                </a:solidFill>
                <a:latin typeface="Work Sans Medium"/>
                <a:ea typeface="Work Sans Medium"/>
                <a:cs typeface="Work Sans Medium"/>
                <a:sym typeface="Work Sans Medium"/>
              </a:rPr>
              <a:t>sioonid</a:t>
            </a:r>
            <a:endParaRPr b="0" i="0" sz="1800" u="none" cap="none" strike="noStrike">
              <a:solidFill>
                <a:schemeClr val="lt1"/>
              </a:solidFill>
              <a:latin typeface="Work Sans Medium"/>
              <a:ea typeface="Work Sans Medium"/>
              <a:cs typeface="Work Sans Medium"/>
              <a:sym typeface="Work Sans Medium"/>
            </a:endParaRPr>
          </a:p>
        </p:txBody>
      </p:sp>
      <p:sp>
        <p:nvSpPr>
          <p:cNvPr id="516" name="Google Shape;516;g2d3b5114961_0_534"/>
          <p:cNvSpPr/>
          <p:nvPr/>
        </p:nvSpPr>
        <p:spPr>
          <a:xfrm>
            <a:off x="2922121" y="2289125"/>
            <a:ext cx="1837200" cy="1846800"/>
          </a:xfrm>
          <a:prstGeom prst="ellipse">
            <a:avLst/>
          </a:prstGeom>
          <a:solidFill>
            <a:srgbClr val="597E7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lang="en-US" sz="1700">
                <a:solidFill>
                  <a:schemeClr val="lt1"/>
                </a:solidFill>
                <a:latin typeface="Work Sans Medium"/>
                <a:ea typeface="Work Sans Medium"/>
                <a:cs typeface="Work Sans Medium"/>
                <a:sym typeface="Work Sans Medium"/>
              </a:rPr>
              <a:t>Ökoärevus</a:t>
            </a:r>
            <a:endParaRPr b="0" i="0" sz="1700" u="none" cap="none" strike="noStrike">
              <a:solidFill>
                <a:schemeClr val="lt1"/>
              </a:solidFill>
              <a:latin typeface="Work Sans Medium"/>
              <a:ea typeface="Work Sans Medium"/>
              <a:cs typeface="Work Sans Medium"/>
              <a:sym typeface="Work Sans Medium"/>
            </a:endParaRPr>
          </a:p>
        </p:txBody>
      </p:sp>
      <p:sp>
        <p:nvSpPr>
          <p:cNvPr id="517" name="Google Shape;517;g2d3b5114961_0_534"/>
          <p:cNvSpPr/>
          <p:nvPr/>
        </p:nvSpPr>
        <p:spPr>
          <a:xfrm>
            <a:off x="1224425" y="3891143"/>
            <a:ext cx="1837200" cy="1846800"/>
          </a:xfrm>
          <a:prstGeom prst="ellipse">
            <a:avLst/>
          </a:prstGeom>
          <a:solidFill>
            <a:srgbClr val="2D6D7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lang="en-US" sz="1800">
                <a:solidFill>
                  <a:schemeClr val="lt1"/>
                </a:solidFill>
                <a:latin typeface="Work Sans Medium"/>
                <a:ea typeface="Work Sans Medium"/>
                <a:cs typeface="Work Sans Medium"/>
                <a:sym typeface="Work Sans Medium"/>
              </a:rPr>
              <a:t>Kliima-</a:t>
            </a:r>
            <a:endParaRPr sz="1800">
              <a:solidFill>
                <a:schemeClr val="lt1"/>
              </a:solidFill>
              <a:latin typeface="Work Sans Medium"/>
              <a:ea typeface="Work Sans Medium"/>
              <a:cs typeface="Work Sans Medium"/>
              <a:sym typeface="Work Sans Medium"/>
            </a:endParaRPr>
          </a:p>
          <a:p>
            <a:pPr indent="0" lvl="0" marL="0" marR="0" rtl="0" algn="ctr">
              <a:lnSpc>
                <a:spcPct val="100000"/>
              </a:lnSpc>
              <a:spcBef>
                <a:spcPts val="0"/>
              </a:spcBef>
              <a:spcAft>
                <a:spcPts val="0"/>
              </a:spcAft>
              <a:buClr>
                <a:srgbClr val="000000"/>
              </a:buClr>
              <a:buSzPts val="1800"/>
              <a:buFont typeface="Arial"/>
              <a:buNone/>
            </a:pPr>
            <a:r>
              <a:rPr lang="en-US" sz="1800">
                <a:solidFill>
                  <a:schemeClr val="lt1"/>
                </a:solidFill>
                <a:latin typeface="Work Sans Medium"/>
                <a:ea typeface="Work Sans Medium"/>
                <a:cs typeface="Work Sans Medium"/>
                <a:sym typeface="Work Sans Medium"/>
              </a:rPr>
              <a:t>ahastus</a:t>
            </a:r>
            <a:endParaRPr b="0" i="0" sz="1800" u="none" cap="none" strike="noStrike">
              <a:solidFill>
                <a:schemeClr val="lt1"/>
              </a:solidFill>
              <a:latin typeface="Work Sans Medium"/>
              <a:ea typeface="Work Sans Medium"/>
              <a:cs typeface="Work Sans Medium"/>
              <a:sym typeface="Work Sans Medium"/>
            </a:endParaRPr>
          </a:p>
        </p:txBody>
      </p:sp>
      <p:sp>
        <p:nvSpPr>
          <p:cNvPr id="518" name="Google Shape;518;g2d3b5114961_0_534"/>
          <p:cNvSpPr/>
          <p:nvPr/>
        </p:nvSpPr>
        <p:spPr>
          <a:xfrm>
            <a:off x="5177400" y="1574775"/>
            <a:ext cx="1837200" cy="1846800"/>
          </a:xfrm>
          <a:prstGeom prst="ellipse">
            <a:avLst/>
          </a:prstGeom>
          <a:solidFill>
            <a:srgbClr val="8CADA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lang="en-US" sz="1800">
                <a:solidFill>
                  <a:schemeClr val="dk1"/>
                </a:solidFill>
                <a:latin typeface="Work Sans Medium"/>
                <a:ea typeface="Work Sans Medium"/>
                <a:cs typeface="Work Sans Medium"/>
                <a:sym typeface="Work Sans Medium"/>
              </a:rPr>
              <a:t>Ökolein</a:t>
            </a:r>
            <a:endParaRPr b="0" i="0" sz="1800" u="none" cap="none" strike="noStrike">
              <a:solidFill>
                <a:schemeClr val="dk1"/>
              </a:solidFill>
              <a:latin typeface="Work Sans Medium"/>
              <a:ea typeface="Work Sans Medium"/>
              <a:cs typeface="Work Sans Medium"/>
              <a:sym typeface="Work Sans Medium"/>
            </a:endParaRPr>
          </a:p>
        </p:txBody>
      </p:sp>
      <p:sp>
        <p:nvSpPr>
          <p:cNvPr id="519" name="Google Shape;519;g2d3b5114961_0_534"/>
          <p:cNvSpPr/>
          <p:nvPr/>
        </p:nvSpPr>
        <p:spPr>
          <a:xfrm>
            <a:off x="5177396" y="3891143"/>
            <a:ext cx="1837200" cy="1846800"/>
          </a:xfrm>
          <a:prstGeom prst="ellipse">
            <a:avLst/>
          </a:prstGeom>
          <a:solidFill>
            <a:srgbClr val="7EC5B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lang="en-US" sz="1800">
                <a:solidFill>
                  <a:schemeClr val="dk1"/>
                </a:solidFill>
                <a:latin typeface="Work Sans Medium"/>
                <a:ea typeface="Work Sans Medium"/>
                <a:cs typeface="Work Sans Medium"/>
                <a:sym typeface="Work Sans Medium"/>
              </a:rPr>
              <a:t>Kliima-</a:t>
            </a:r>
            <a:endParaRPr sz="1800">
              <a:solidFill>
                <a:schemeClr val="dk1"/>
              </a:solidFill>
              <a:latin typeface="Work Sans Medium"/>
              <a:ea typeface="Work Sans Medium"/>
              <a:cs typeface="Work Sans Medium"/>
              <a:sym typeface="Work Sans Medium"/>
            </a:endParaRPr>
          </a:p>
          <a:p>
            <a:pPr indent="0" lvl="0" marL="0" marR="0" rtl="0" algn="ctr">
              <a:lnSpc>
                <a:spcPct val="100000"/>
              </a:lnSpc>
              <a:spcBef>
                <a:spcPts val="0"/>
              </a:spcBef>
              <a:spcAft>
                <a:spcPts val="0"/>
              </a:spcAft>
              <a:buClr>
                <a:srgbClr val="000000"/>
              </a:buClr>
              <a:buSzPts val="1800"/>
              <a:buFont typeface="Arial"/>
              <a:buNone/>
            </a:pPr>
            <a:r>
              <a:rPr lang="en-US" sz="1800">
                <a:solidFill>
                  <a:schemeClr val="dk1"/>
                </a:solidFill>
                <a:latin typeface="Work Sans Medium"/>
                <a:ea typeface="Work Sans Medium"/>
                <a:cs typeface="Work Sans Medium"/>
                <a:sym typeface="Work Sans Medium"/>
              </a:rPr>
              <a:t>ärevus</a:t>
            </a:r>
            <a:endParaRPr b="0" i="0" sz="1800" u="none" cap="none" strike="noStrike">
              <a:solidFill>
                <a:schemeClr val="dk1"/>
              </a:solidFill>
              <a:latin typeface="Work Sans Medium"/>
              <a:ea typeface="Work Sans Medium"/>
              <a:cs typeface="Work Sans Medium"/>
              <a:sym typeface="Work Sans Medium"/>
            </a:endParaRPr>
          </a:p>
        </p:txBody>
      </p:sp>
      <p:sp>
        <p:nvSpPr>
          <p:cNvPr id="520" name="Google Shape;520;g2d3b5114961_0_534"/>
          <p:cNvSpPr/>
          <p:nvPr/>
        </p:nvSpPr>
        <p:spPr>
          <a:xfrm>
            <a:off x="9479250" y="1574775"/>
            <a:ext cx="1837200" cy="1846800"/>
          </a:xfrm>
          <a:prstGeom prst="ellipse">
            <a:avLst/>
          </a:prstGeom>
          <a:solidFill>
            <a:srgbClr val="8FD4D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lang="en-US" sz="1900">
                <a:solidFill>
                  <a:schemeClr val="dk1"/>
                </a:solidFill>
                <a:latin typeface="Work Sans Medium"/>
                <a:ea typeface="Work Sans Medium"/>
                <a:cs typeface="Work Sans Medium"/>
                <a:sym typeface="Work Sans Medium"/>
              </a:rPr>
              <a:t>Kliima-</a:t>
            </a:r>
            <a:endParaRPr sz="1900">
              <a:solidFill>
                <a:schemeClr val="dk1"/>
              </a:solidFill>
              <a:latin typeface="Work Sans Medium"/>
              <a:ea typeface="Work Sans Medium"/>
              <a:cs typeface="Work Sans Medium"/>
              <a:sym typeface="Work Sans Medium"/>
            </a:endParaRPr>
          </a:p>
          <a:p>
            <a:pPr indent="0" lvl="0" marL="0" marR="0" rtl="0" algn="ctr">
              <a:lnSpc>
                <a:spcPct val="100000"/>
              </a:lnSpc>
              <a:spcBef>
                <a:spcPts val="0"/>
              </a:spcBef>
              <a:spcAft>
                <a:spcPts val="0"/>
              </a:spcAft>
              <a:buClr>
                <a:srgbClr val="000000"/>
              </a:buClr>
              <a:buSzPts val="1800"/>
              <a:buFont typeface="Arial"/>
              <a:buNone/>
            </a:pPr>
            <a:r>
              <a:rPr lang="en-US" sz="1900">
                <a:solidFill>
                  <a:schemeClr val="dk1"/>
                </a:solidFill>
                <a:latin typeface="Work Sans Medium"/>
                <a:ea typeface="Work Sans Medium"/>
                <a:cs typeface="Work Sans Medium"/>
                <a:sym typeface="Work Sans Medium"/>
              </a:rPr>
              <a:t>mure</a:t>
            </a:r>
            <a:endParaRPr b="0" i="0" sz="1900" u="none" cap="none" strike="noStrike">
              <a:solidFill>
                <a:schemeClr val="dk1"/>
              </a:solidFill>
              <a:latin typeface="Work Sans Medium"/>
              <a:ea typeface="Work Sans Medium"/>
              <a:cs typeface="Work Sans Medium"/>
              <a:sym typeface="Work Sans Medium"/>
            </a:endParaRPr>
          </a:p>
        </p:txBody>
      </p:sp>
      <p:sp>
        <p:nvSpPr>
          <p:cNvPr id="521" name="Google Shape;521;g2d3b5114961_0_534"/>
          <p:cNvSpPr/>
          <p:nvPr/>
        </p:nvSpPr>
        <p:spPr>
          <a:xfrm>
            <a:off x="7308800" y="2289125"/>
            <a:ext cx="1837200" cy="1846800"/>
          </a:xfrm>
          <a:prstGeom prst="ellipse">
            <a:avLst/>
          </a:prstGeom>
          <a:solidFill>
            <a:srgbClr val="A5C59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lang="en-US" sz="1700">
                <a:solidFill>
                  <a:schemeClr val="dk1"/>
                </a:solidFill>
                <a:latin typeface="Work Sans Medium"/>
                <a:ea typeface="Work Sans Medium"/>
                <a:cs typeface="Work Sans Medium"/>
                <a:sym typeface="Work Sans Medium"/>
              </a:rPr>
              <a:t>Kesk-</a:t>
            </a:r>
            <a:br>
              <a:rPr lang="en-US" sz="1700">
                <a:solidFill>
                  <a:schemeClr val="dk1"/>
                </a:solidFill>
                <a:latin typeface="Work Sans Medium"/>
                <a:ea typeface="Work Sans Medium"/>
                <a:cs typeface="Work Sans Medium"/>
                <a:sym typeface="Work Sans Medium"/>
              </a:rPr>
            </a:br>
            <a:r>
              <a:rPr lang="en-US" sz="1700">
                <a:solidFill>
                  <a:schemeClr val="dk1"/>
                </a:solidFill>
                <a:latin typeface="Work Sans Medium"/>
                <a:ea typeface="Work Sans Medium"/>
                <a:cs typeface="Work Sans Medium"/>
                <a:sym typeface="Work Sans Medium"/>
              </a:rPr>
              <a:t>konna- ahastus</a:t>
            </a:r>
            <a:endParaRPr b="0" i="0" sz="1700" u="none" cap="none" strike="noStrike">
              <a:solidFill>
                <a:schemeClr val="dk1"/>
              </a:solidFill>
              <a:latin typeface="Work Sans Medium"/>
              <a:ea typeface="Work Sans Medium"/>
              <a:cs typeface="Work Sans Medium"/>
              <a:sym typeface="Work Sans Medium"/>
            </a:endParaRPr>
          </a:p>
        </p:txBody>
      </p:sp>
      <p:sp>
        <p:nvSpPr>
          <p:cNvPr id="522" name="Google Shape;522;g2d3b5114961_0_534"/>
          <p:cNvSpPr/>
          <p:nvPr/>
        </p:nvSpPr>
        <p:spPr>
          <a:xfrm>
            <a:off x="8886900" y="3891143"/>
            <a:ext cx="1837200" cy="1846800"/>
          </a:xfrm>
          <a:prstGeom prst="ellipse">
            <a:avLst/>
          </a:prstGeom>
          <a:solidFill>
            <a:srgbClr val="B2DCD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chemeClr val="dk1"/>
                </a:solidFill>
                <a:latin typeface="Work Sans Medium"/>
                <a:ea typeface="Work Sans Medium"/>
                <a:cs typeface="Work Sans Medium"/>
                <a:sym typeface="Work Sans Medium"/>
              </a:rPr>
              <a:t>Solastalgia</a:t>
            </a:r>
            <a:endParaRPr b="0" i="0" sz="1600" u="none" cap="none" strike="noStrike">
              <a:solidFill>
                <a:schemeClr val="dk1"/>
              </a:solidFill>
              <a:latin typeface="Work Sans Medium"/>
              <a:ea typeface="Work Sans Medium"/>
              <a:cs typeface="Work Sans Medium"/>
              <a:sym typeface="Work Sans Medium"/>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6" name="Shape 526"/>
        <p:cNvGrpSpPr/>
        <p:nvPr/>
      </p:nvGrpSpPr>
      <p:grpSpPr>
        <a:xfrm>
          <a:off x="0" y="0"/>
          <a:ext cx="0" cy="0"/>
          <a:chOff x="0" y="0"/>
          <a:chExt cx="0" cy="0"/>
        </a:xfrm>
      </p:grpSpPr>
      <p:sp>
        <p:nvSpPr>
          <p:cNvPr id="527" name="Google Shape;527;g2d3b5114961_0_550"/>
          <p:cNvSpPr/>
          <p:nvPr/>
        </p:nvSpPr>
        <p:spPr>
          <a:xfrm>
            <a:off x="7775338" y="1906981"/>
            <a:ext cx="3039900" cy="3039900"/>
          </a:xfrm>
          <a:prstGeom prst="flowChartDelay">
            <a:avLst/>
          </a:prstGeom>
          <a:solidFill>
            <a:srgbClr val="8FD4D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8" name="Google Shape;528;g2d3b5114961_0_550"/>
          <p:cNvSpPr/>
          <p:nvPr/>
        </p:nvSpPr>
        <p:spPr>
          <a:xfrm flipH="1">
            <a:off x="1376768" y="1906981"/>
            <a:ext cx="3039900" cy="3039900"/>
          </a:xfrm>
          <a:prstGeom prst="flowChartDelay">
            <a:avLst/>
          </a:prstGeom>
          <a:solidFill>
            <a:srgbClr val="8FD4D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9" name="Google Shape;529;g2d3b5114961_0_550"/>
          <p:cNvSpPr/>
          <p:nvPr/>
        </p:nvSpPr>
        <p:spPr>
          <a:xfrm>
            <a:off x="2765500" y="1909050"/>
            <a:ext cx="6532800" cy="3039900"/>
          </a:xfrm>
          <a:prstGeom prst="rect">
            <a:avLst/>
          </a:prstGeom>
          <a:solidFill>
            <a:srgbClr val="8FD4D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lang="en-US" sz="3000">
                <a:solidFill>
                  <a:schemeClr val="dk1"/>
                </a:solidFill>
                <a:latin typeface="Work Sans Medium"/>
                <a:ea typeface="Work Sans Medium"/>
                <a:cs typeface="Work Sans Medium"/>
                <a:sym typeface="Work Sans Medium"/>
              </a:rPr>
              <a:t>Kas oskate nimetada </a:t>
            </a:r>
            <a:r>
              <a:rPr b="1" lang="en-US" sz="3000">
                <a:solidFill>
                  <a:schemeClr val="dk1"/>
                </a:solidFill>
                <a:latin typeface="Work Sans"/>
                <a:ea typeface="Work Sans"/>
                <a:cs typeface="Work Sans"/>
                <a:sym typeface="Work Sans"/>
              </a:rPr>
              <a:t>tavalisemaid kliimamuutustest tulenevaid emotsioone</a:t>
            </a:r>
            <a:r>
              <a:rPr lang="en-US" sz="3000">
                <a:solidFill>
                  <a:schemeClr val="dk1"/>
                </a:solidFill>
                <a:latin typeface="Work Sans Medium"/>
                <a:ea typeface="Work Sans Medium"/>
                <a:cs typeface="Work Sans Medium"/>
                <a:sym typeface="Work Sans Medium"/>
              </a:rPr>
              <a:t>, </a:t>
            </a:r>
            <a:endParaRPr sz="3000">
              <a:solidFill>
                <a:schemeClr val="dk1"/>
              </a:solidFill>
              <a:latin typeface="Work Sans Medium"/>
              <a:ea typeface="Work Sans Medium"/>
              <a:cs typeface="Work Sans Medium"/>
              <a:sym typeface="Work Sans Medium"/>
            </a:endParaRPr>
          </a:p>
          <a:p>
            <a:pPr indent="0" lvl="0" marL="0" marR="0" rtl="0" algn="ctr">
              <a:lnSpc>
                <a:spcPct val="100000"/>
              </a:lnSpc>
              <a:spcBef>
                <a:spcPts val="0"/>
              </a:spcBef>
              <a:spcAft>
                <a:spcPts val="0"/>
              </a:spcAft>
              <a:buClr>
                <a:srgbClr val="000000"/>
              </a:buClr>
              <a:buSzPts val="3000"/>
              <a:buFont typeface="Arial"/>
              <a:buNone/>
            </a:pPr>
            <a:r>
              <a:rPr lang="en-US" sz="3000">
                <a:solidFill>
                  <a:schemeClr val="dk1"/>
                </a:solidFill>
                <a:latin typeface="Work Sans Medium"/>
                <a:ea typeface="Work Sans Medium"/>
                <a:cs typeface="Work Sans Medium"/>
                <a:sym typeface="Work Sans Medium"/>
              </a:rPr>
              <a:t>millega noored oma kogemusi kirjeldavad?</a:t>
            </a:r>
            <a:endParaRPr sz="3000">
              <a:solidFill>
                <a:schemeClr val="dk1"/>
              </a:solidFill>
              <a:latin typeface="Work Sans Medium"/>
              <a:ea typeface="Work Sans Medium"/>
              <a:cs typeface="Work Sans Medium"/>
              <a:sym typeface="Work Sans Medium"/>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3" name="Shape 533"/>
        <p:cNvGrpSpPr/>
        <p:nvPr/>
      </p:nvGrpSpPr>
      <p:grpSpPr>
        <a:xfrm>
          <a:off x="0" y="0"/>
          <a:ext cx="0" cy="0"/>
          <a:chOff x="0" y="0"/>
          <a:chExt cx="0" cy="0"/>
        </a:xfrm>
      </p:grpSpPr>
      <p:grpSp>
        <p:nvGrpSpPr>
          <p:cNvPr id="534" name="Google Shape;534;g2d3b5114961_0_556"/>
          <p:cNvGrpSpPr/>
          <p:nvPr/>
        </p:nvGrpSpPr>
        <p:grpSpPr>
          <a:xfrm>
            <a:off x="7597899" y="1718400"/>
            <a:ext cx="2653222" cy="658081"/>
            <a:chOff x="-1301522" y="3216041"/>
            <a:chExt cx="5171972" cy="1282809"/>
          </a:xfrm>
        </p:grpSpPr>
        <p:sp>
          <p:nvSpPr>
            <p:cNvPr id="535" name="Google Shape;535;g2d3b5114961_0_556"/>
            <p:cNvSpPr/>
            <p:nvPr/>
          </p:nvSpPr>
          <p:spPr>
            <a:xfrm>
              <a:off x="2587650" y="3216050"/>
              <a:ext cx="1282800" cy="1282800"/>
            </a:xfrm>
            <a:prstGeom prst="flowChartDelay">
              <a:avLst/>
            </a:prstGeom>
            <a:solidFill>
              <a:srgbClr val="ADBDB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6" name="Google Shape;536;g2d3b5114961_0_556"/>
            <p:cNvSpPr/>
            <p:nvPr/>
          </p:nvSpPr>
          <p:spPr>
            <a:xfrm>
              <a:off x="-1301522" y="3216041"/>
              <a:ext cx="3911100" cy="1282800"/>
            </a:xfrm>
            <a:prstGeom prst="rect">
              <a:avLst/>
            </a:prstGeom>
            <a:solidFill>
              <a:srgbClr val="ADBDB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37" name="Google Shape;537;g2d3b5114961_0_556"/>
          <p:cNvGrpSpPr/>
          <p:nvPr/>
        </p:nvGrpSpPr>
        <p:grpSpPr>
          <a:xfrm>
            <a:off x="8025292" y="2523476"/>
            <a:ext cx="2225833" cy="658079"/>
            <a:chOff x="-468406" y="3216044"/>
            <a:chExt cx="4338856" cy="1282806"/>
          </a:xfrm>
        </p:grpSpPr>
        <p:sp>
          <p:nvSpPr>
            <p:cNvPr id="538" name="Google Shape;538;g2d3b5114961_0_556"/>
            <p:cNvSpPr/>
            <p:nvPr/>
          </p:nvSpPr>
          <p:spPr>
            <a:xfrm>
              <a:off x="2587650" y="3216050"/>
              <a:ext cx="1282800" cy="1282800"/>
            </a:xfrm>
            <a:prstGeom prst="flowChartDelay">
              <a:avLst/>
            </a:prstGeom>
            <a:solidFill>
              <a:srgbClr val="ADBDB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9" name="Google Shape;539;g2d3b5114961_0_556"/>
            <p:cNvSpPr/>
            <p:nvPr/>
          </p:nvSpPr>
          <p:spPr>
            <a:xfrm>
              <a:off x="-468406" y="3216044"/>
              <a:ext cx="3078000" cy="1282800"/>
            </a:xfrm>
            <a:prstGeom prst="rect">
              <a:avLst/>
            </a:prstGeom>
            <a:solidFill>
              <a:srgbClr val="ADBDB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40" name="Google Shape;540;g2d3b5114961_0_556"/>
          <p:cNvGrpSpPr/>
          <p:nvPr/>
        </p:nvGrpSpPr>
        <p:grpSpPr>
          <a:xfrm>
            <a:off x="8030060" y="3328551"/>
            <a:ext cx="2225833" cy="658079"/>
            <a:chOff x="-468406" y="3216044"/>
            <a:chExt cx="4338856" cy="1282806"/>
          </a:xfrm>
        </p:grpSpPr>
        <p:sp>
          <p:nvSpPr>
            <p:cNvPr id="541" name="Google Shape;541;g2d3b5114961_0_556"/>
            <p:cNvSpPr/>
            <p:nvPr/>
          </p:nvSpPr>
          <p:spPr>
            <a:xfrm>
              <a:off x="2587650" y="3216050"/>
              <a:ext cx="1282800" cy="1282800"/>
            </a:xfrm>
            <a:prstGeom prst="flowChartDelay">
              <a:avLst/>
            </a:prstGeom>
            <a:solidFill>
              <a:srgbClr val="ADBDB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2" name="Google Shape;542;g2d3b5114961_0_556"/>
            <p:cNvSpPr/>
            <p:nvPr/>
          </p:nvSpPr>
          <p:spPr>
            <a:xfrm>
              <a:off x="-468406" y="3216044"/>
              <a:ext cx="3078000" cy="1282800"/>
            </a:xfrm>
            <a:prstGeom prst="rect">
              <a:avLst/>
            </a:prstGeom>
            <a:solidFill>
              <a:srgbClr val="ADBDB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43" name="Google Shape;543;g2d3b5114961_0_556"/>
          <p:cNvGrpSpPr/>
          <p:nvPr/>
        </p:nvGrpSpPr>
        <p:grpSpPr>
          <a:xfrm>
            <a:off x="8030067" y="4133626"/>
            <a:ext cx="2225833" cy="658079"/>
            <a:chOff x="-468406" y="3216044"/>
            <a:chExt cx="4338856" cy="1282806"/>
          </a:xfrm>
        </p:grpSpPr>
        <p:sp>
          <p:nvSpPr>
            <p:cNvPr id="544" name="Google Shape;544;g2d3b5114961_0_556"/>
            <p:cNvSpPr/>
            <p:nvPr/>
          </p:nvSpPr>
          <p:spPr>
            <a:xfrm>
              <a:off x="2587650" y="3216050"/>
              <a:ext cx="1282800" cy="1282800"/>
            </a:xfrm>
            <a:prstGeom prst="flowChartDelay">
              <a:avLst/>
            </a:prstGeom>
            <a:solidFill>
              <a:srgbClr val="ADBDB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5" name="Google Shape;545;g2d3b5114961_0_556"/>
            <p:cNvSpPr/>
            <p:nvPr/>
          </p:nvSpPr>
          <p:spPr>
            <a:xfrm>
              <a:off x="-468406" y="3216044"/>
              <a:ext cx="3078000" cy="1282800"/>
            </a:xfrm>
            <a:prstGeom prst="rect">
              <a:avLst/>
            </a:prstGeom>
            <a:solidFill>
              <a:srgbClr val="ADBDB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46" name="Google Shape;546;g2d3b5114961_0_556"/>
          <p:cNvGrpSpPr/>
          <p:nvPr/>
        </p:nvGrpSpPr>
        <p:grpSpPr>
          <a:xfrm>
            <a:off x="7699375" y="4938700"/>
            <a:ext cx="2551747" cy="658081"/>
            <a:chOff x="-1103715" y="3216041"/>
            <a:chExt cx="4974165" cy="1282809"/>
          </a:xfrm>
        </p:grpSpPr>
        <p:sp>
          <p:nvSpPr>
            <p:cNvPr id="547" name="Google Shape;547;g2d3b5114961_0_556"/>
            <p:cNvSpPr/>
            <p:nvPr/>
          </p:nvSpPr>
          <p:spPr>
            <a:xfrm>
              <a:off x="2587650" y="3216050"/>
              <a:ext cx="1282800" cy="1282800"/>
            </a:xfrm>
            <a:prstGeom prst="flowChartDelay">
              <a:avLst/>
            </a:prstGeom>
            <a:solidFill>
              <a:srgbClr val="ADBDB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8" name="Google Shape;548;g2d3b5114961_0_556"/>
            <p:cNvSpPr/>
            <p:nvPr/>
          </p:nvSpPr>
          <p:spPr>
            <a:xfrm>
              <a:off x="-1103715" y="3216041"/>
              <a:ext cx="3713400" cy="1282800"/>
            </a:xfrm>
            <a:prstGeom prst="rect">
              <a:avLst/>
            </a:prstGeom>
            <a:solidFill>
              <a:srgbClr val="ADBDB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49" name="Google Shape;549;g2d3b5114961_0_556"/>
          <p:cNvGrpSpPr/>
          <p:nvPr/>
        </p:nvGrpSpPr>
        <p:grpSpPr>
          <a:xfrm flipH="1">
            <a:off x="1932026" y="1718400"/>
            <a:ext cx="2592351" cy="658081"/>
            <a:chOff x="-1182865" y="3216041"/>
            <a:chExt cx="5053315" cy="1282809"/>
          </a:xfrm>
        </p:grpSpPr>
        <p:sp>
          <p:nvSpPr>
            <p:cNvPr id="550" name="Google Shape;550;g2d3b5114961_0_556"/>
            <p:cNvSpPr/>
            <p:nvPr/>
          </p:nvSpPr>
          <p:spPr>
            <a:xfrm>
              <a:off x="2587650" y="3216050"/>
              <a:ext cx="1282800" cy="1282800"/>
            </a:xfrm>
            <a:prstGeom prst="flowChartDelay">
              <a:avLst/>
            </a:prstGeom>
            <a:solidFill>
              <a:srgbClr val="ADBDB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1" name="Google Shape;551;g2d3b5114961_0_556"/>
            <p:cNvSpPr/>
            <p:nvPr/>
          </p:nvSpPr>
          <p:spPr>
            <a:xfrm>
              <a:off x="-1182865" y="3216041"/>
              <a:ext cx="3792300" cy="1282800"/>
            </a:xfrm>
            <a:prstGeom prst="rect">
              <a:avLst/>
            </a:prstGeom>
            <a:solidFill>
              <a:srgbClr val="ADBDB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52" name="Google Shape;552;g2d3b5114961_0_556"/>
          <p:cNvGrpSpPr/>
          <p:nvPr/>
        </p:nvGrpSpPr>
        <p:grpSpPr>
          <a:xfrm flipH="1">
            <a:off x="1932022" y="2523476"/>
            <a:ext cx="2225833" cy="658079"/>
            <a:chOff x="-468406" y="3216044"/>
            <a:chExt cx="4338856" cy="1282806"/>
          </a:xfrm>
        </p:grpSpPr>
        <p:sp>
          <p:nvSpPr>
            <p:cNvPr id="553" name="Google Shape;553;g2d3b5114961_0_556"/>
            <p:cNvSpPr/>
            <p:nvPr/>
          </p:nvSpPr>
          <p:spPr>
            <a:xfrm>
              <a:off x="2587650" y="3216050"/>
              <a:ext cx="1282800" cy="1282800"/>
            </a:xfrm>
            <a:prstGeom prst="flowChartDelay">
              <a:avLst/>
            </a:prstGeom>
            <a:solidFill>
              <a:srgbClr val="ADBDB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4" name="Google Shape;554;g2d3b5114961_0_556"/>
            <p:cNvSpPr/>
            <p:nvPr/>
          </p:nvSpPr>
          <p:spPr>
            <a:xfrm>
              <a:off x="-468406" y="3216044"/>
              <a:ext cx="3078000" cy="1282800"/>
            </a:xfrm>
            <a:prstGeom prst="rect">
              <a:avLst/>
            </a:prstGeom>
            <a:solidFill>
              <a:srgbClr val="ADBDB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55" name="Google Shape;555;g2d3b5114961_0_556"/>
          <p:cNvGrpSpPr/>
          <p:nvPr/>
        </p:nvGrpSpPr>
        <p:grpSpPr>
          <a:xfrm flipH="1">
            <a:off x="1932026" y="3328551"/>
            <a:ext cx="2225833" cy="658079"/>
            <a:chOff x="-468406" y="3216044"/>
            <a:chExt cx="4338856" cy="1282806"/>
          </a:xfrm>
        </p:grpSpPr>
        <p:sp>
          <p:nvSpPr>
            <p:cNvPr id="556" name="Google Shape;556;g2d3b5114961_0_556"/>
            <p:cNvSpPr/>
            <p:nvPr/>
          </p:nvSpPr>
          <p:spPr>
            <a:xfrm>
              <a:off x="2587650" y="3216050"/>
              <a:ext cx="1282800" cy="1282800"/>
            </a:xfrm>
            <a:prstGeom prst="flowChartDelay">
              <a:avLst/>
            </a:prstGeom>
            <a:solidFill>
              <a:srgbClr val="ADBDB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7" name="Google Shape;557;g2d3b5114961_0_556"/>
            <p:cNvSpPr/>
            <p:nvPr/>
          </p:nvSpPr>
          <p:spPr>
            <a:xfrm>
              <a:off x="-468406" y="3216044"/>
              <a:ext cx="3078000" cy="1282800"/>
            </a:xfrm>
            <a:prstGeom prst="rect">
              <a:avLst/>
            </a:prstGeom>
            <a:solidFill>
              <a:srgbClr val="ADBDB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58" name="Google Shape;558;g2d3b5114961_0_556"/>
          <p:cNvGrpSpPr/>
          <p:nvPr/>
        </p:nvGrpSpPr>
        <p:grpSpPr>
          <a:xfrm flipH="1">
            <a:off x="1932022" y="4133626"/>
            <a:ext cx="2225833" cy="658079"/>
            <a:chOff x="-468406" y="3216044"/>
            <a:chExt cx="4338856" cy="1282806"/>
          </a:xfrm>
        </p:grpSpPr>
        <p:sp>
          <p:nvSpPr>
            <p:cNvPr id="559" name="Google Shape;559;g2d3b5114961_0_556"/>
            <p:cNvSpPr/>
            <p:nvPr/>
          </p:nvSpPr>
          <p:spPr>
            <a:xfrm>
              <a:off x="2587650" y="3216050"/>
              <a:ext cx="1282800" cy="1282800"/>
            </a:xfrm>
            <a:prstGeom prst="flowChartDelay">
              <a:avLst/>
            </a:prstGeom>
            <a:solidFill>
              <a:srgbClr val="ADBDB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0" name="Google Shape;560;g2d3b5114961_0_556"/>
            <p:cNvSpPr/>
            <p:nvPr/>
          </p:nvSpPr>
          <p:spPr>
            <a:xfrm>
              <a:off x="-468406" y="3216044"/>
              <a:ext cx="3078000" cy="1282800"/>
            </a:xfrm>
            <a:prstGeom prst="rect">
              <a:avLst/>
            </a:prstGeom>
            <a:solidFill>
              <a:srgbClr val="ADBDB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61" name="Google Shape;561;g2d3b5114961_0_556"/>
          <p:cNvGrpSpPr/>
          <p:nvPr/>
        </p:nvGrpSpPr>
        <p:grpSpPr>
          <a:xfrm flipH="1">
            <a:off x="1932026" y="4938700"/>
            <a:ext cx="2416525" cy="658081"/>
            <a:chOff x="-840125" y="3216041"/>
            <a:chExt cx="4710575" cy="1282809"/>
          </a:xfrm>
        </p:grpSpPr>
        <p:sp>
          <p:nvSpPr>
            <p:cNvPr id="562" name="Google Shape;562;g2d3b5114961_0_556"/>
            <p:cNvSpPr/>
            <p:nvPr/>
          </p:nvSpPr>
          <p:spPr>
            <a:xfrm>
              <a:off x="2587650" y="3216050"/>
              <a:ext cx="1282800" cy="1282800"/>
            </a:xfrm>
            <a:prstGeom prst="flowChartDelay">
              <a:avLst/>
            </a:prstGeom>
            <a:solidFill>
              <a:srgbClr val="ADBDB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3" name="Google Shape;563;g2d3b5114961_0_556"/>
            <p:cNvSpPr/>
            <p:nvPr/>
          </p:nvSpPr>
          <p:spPr>
            <a:xfrm>
              <a:off x="-840125" y="3216041"/>
              <a:ext cx="3449700" cy="1282800"/>
            </a:xfrm>
            <a:prstGeom prst="rect">
              <a:avLst/>
            </a:prstGeom>
            <a:solidFill>
              <a:srgbClr val="ADBDB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pic>
        <p:nvPicPr>
          <p:cNvPr id="564" name="Google Shape;564;g2d3b5114961_0_556"/>
          <p:cNvPicPr preferRelativeResize="0"/>
          <p:nvPr/>
        </p:nvPicPr>
        <p:blipFill rotWithShape="1">
          <a:blip r:embed="rId4">
            <a:alphaModFix/>
          </a:blip>
          <a:srcRect b="0" l="0" r="0" t="0"/>
          <a:stretch/>
        </p:blipFill>
        <p:spPr>
          <a:xfrm>
            <a:off x="4157848" y="1480650"/>
            <a:ext cx="3876300" cy="4353900"/>
          </a:xfrm>
          <a:prstGeom prst="flowChartAlternateProcess">
            <a:avLst/>
          </a:prstGeom>
          <a:noFill/>
          <a:ln>
            <a:noFill/>
          </a:ln>
        </p:spPr>
      </p:pic>
      <p:sp>
        <p:nvSpPr>
          <p:cNvPr id="565" name="Google Shape;565;g2d3b5114961_0_556"/>
          <p:cNvSpPr txBox="1"/>
          <p:nvPr/>
        </p:nvSpPr>
        <p:spPr>
          <a:xfrm>
            <a:off x="2180323" y="1816588"/>
            <a:ext cx="17697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2000"/>
              <a:buFont typeface="Arial"/>
              <a:buNone/>
            </a:pPr>
            <a:r>
              <a:rPr lang="en-US" sz="2000">
                <a:solidFill>
                  <a:schemeClr val="dk1"/>
                </a:solidFill>
                <a:latin typeface="Work Sans Medium"/>
                <a:ea typeface="Work Sans Medium"/>
                <a:cs typeface="Work Sans Medium"/>
                <a:sym typeface="Work Sans Medium"/>
              </a:rPr>
              <a:t>Viha</a:t>
            </a:r>
            <a:endParaRPr b="0" i="0" sz="2000" u="none" cap="none" strike="noStrike">
              <a:solidFill>
                <a:schemeClr val="dk1"/>
              </a:solidFill>
              <a:latin typeface="Work Sans Medium"/>
              <a:ea typeface="Work Sans Medium"/>
              <a:cs typeface="Work Sans Medium"/>
              <a:sym typeface="Work Sans Medium"/>
            </a:endParaRPr>
          </a:p>
        </p:txBody>
      </p:sp>
      <p:sp>
        <p:nvSpPr>
          <p:cNvPr id="566" name="Google Shape;566;g2d3b5114961_0_556"/>
          <p:cNvSpPr txBox="1"/>
          <p:nvPr/>
        </p:nvSpPr>
        <p:spPr>
          <a:xfrm>
            <a:off x="8318175" y="1816600"/>
            <a:ext cx="14952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2000"/>
              <a:buFont typeface="Arial"/>
              <a:buNone/>
            </a:pPr>
            <a:r>
              <a:rPr lang="en-US" sz="2000">
                <a:solidFill>
                  <a:schemeClr val="dk1"/>
                </a:solidFill>
                <a:latin typeface="Work Sans Medium"/>
                <a:ea typeface="Work Sans Medium"/>
                <a:cs typeface="Work Sans Medium"/>
                <a:sym typeface="Work Sans Medium"/>
                <a:extLst>
                  <a:ext uri="http://customooxmlschemas.google.com/">
                    <go:slidesCustomData xmlns:go="http://customooxmlschemas.google.com/" textRoundtripDataId="2"/>
                  </a:ext>
                </a:extLst>
              </a:rPr>
              <a:t>Hrim</a:t>
            </a:r>
            <a:endParaRPr b="0" i="0" sz="2000" u="none" cap="none" strike="noStrike">
              <a:solidFill>
                <a:schemeClr val="dk1"/>
              </a:solidFill>
              <a:latin typeface="Work Sans Medium"/>
              <a:ea typeface="Work Sans Medium"/>
              <a:cs typeface="Work Sans Medium"/>
              <a:sym typeface="Work Sans Medium"/>
            </a:endParaRPr>
          </a:p>
        </p:txBody>
      </p:sp>
      <p:sp>
        <p:nvSpPr>
          <p:cNvPr id="567" name="Google Shape;567;g2d3b5114961_0_556"/>
          <p:cNvSpPr txBox="1"/>
          <p:nvPr/>
        </p:nvSpPr>
        <p:spPr>
          <a:xfrm>
            <a:off x="2256523" y="2621650"/>
            <a:ext cx="17697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2000"/>
              <a:buFont typeface="Arial"/>
              <a:buNone/>
            </a:pPr>
            <a:r>
              <a:rPr lang="en-US" sz="2000">
                <a:solidFill>
                  <a:schemeClr val="dk1"/>
                </a:solidFill>
                <a:latin typeface="Work Sans Medium"/>
                <a:ea typeface="Work Sans Medium"/>
                <a:cs typeface="Work Sans Medium"/>
                <a:sym typeface="Work Sans Medium"/>
              </a:rPr>
              <a:t>Ahastus</a:t>
            </a:r>
            <a:endParaRPr b="0" i="0" sz="2000" u="none" cap="none" strike="noStrike">
              <a:solidFill>
                <a:schemeClr val="dk1"/>
              </a:solidFill>
              <a:latin typeface="Work Sans Medium"/>
              <a:ea typeface="Work Sans Medium"/>
              <a:cs typeface="Work Sans Medium"/>
              <a:sym typeface="Work Sans Medium"/>
            </a:endParaRPr>
          </a:p>
        </p:txBody>
      </p:sp>
      <p:sp>
        <p:nvSpPr>
          <p:cNvPr id="568" name="Google Shape;568;g2d3b5114961_0_556"/>
          <p:cNvSpPr txBox="1"/>
          <p:nvPr/>
        </p:nvSpPr>
        <p:spPr>
          <a:xfrm>
            <a:off x="8318175" y="2621663"/>
            <a:ext cx="14952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2000"/>
              <a:buFont typeface="Arial"/>
              <a:buNone/>
            </a:pPr>
            <a:r>
              <a:rPr lang="en-US" sz="2000">
                <a:solidFill>
                  <a:schemeClr val="dk1"/>
                </a:solidFill>
                <a:latin typeface="Work Sans Medium"/>
                <a:ea typeface="Work Sans Medium"/>
                <a:cs typeface="Work Sans Medium"/>
                <a:sym typeface="Work Sans Medium"/>
              </a:rPr>
              <a:t>Ärevus</a:t>
            </a:r>
            <a:endParaRPr b="0" i="0" sz="2000" u="none" cap="none" strike="noStrike">
              <a:solidFill>
                <a:schemeClr val="dk1"/>
              </a:solidFill>
              <a:latin typeface="Work Sans Medium"/>
              <a:ea typeface="Work Sans Medium"/>
              <a:cs typeface="Work Sans Medium"/>
              <a:sym typeface="Work Sans Medium"/>
            </a:endParaRPr>
          </a:p>
        </p:txBody>
      </p:sp>
      <p:sp>
        <p:nvSpPr>
          <p:cNvPr id="569" name="Google Shape;569;g2d3b5114961_0_556"/>
          <p:cNvSpPr txBox="1"/>
          <p:nvPr/>
        </p:nvSpPr>
        <p:spPr>
          <a:xfrm>
            <a:off x="2095975" y="3440550"/>
            <a:ext cx="20064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2000"/>
              <a:buFont typeface="Arial"/>
              <a:buNone/>
            </a:pPr>
            <a:r>
              <a:rPr lang="en-US" sz="2000">
                <a:solidFill>
                  <a:schemeClr val="dk1"/>
                </a:solidFill>
                <a:latin typeface="Work Sans Medium"/>
                <a:ea typeface="Work Sans Medium"/>
                <a:cs typeface="Work Sans Medium"/>
                <a:sym typeface="Work Sans Medium"/>
              </a:rPr>
              <a:t>Lootusetus</a:t>
            </a:r>
            <a:endParaRPr b="0" i="0" sz="2000" u="none" cap="none" strike="noStrike">
              <a:solidFill>
                <a:schemeClr val="dk1"/>
              </a:solidFill>
              <a:latin typeface="Work Sans Medium"/>
              <a:ea typeface="Work Sans Medium"/>
              <a:cs typeface="Work Sans Medium"/>
              <a:sym typeface="Work Sans Medium"/>
            </a:endParaRPr>
          </a:p>
        </p:txBody>
      </p:sp>
      <p:sp>
        <p:nvSpPr>
          <p:cNvPr id="570" name="Google Shape;570;g2d3b5114961_0_556"/>
          <p:cNvSpPr txBox="1"/>
          <p:nvPr/>
        </p:nvSpPr>
        <p:spPr>
          <a:xfrm>
            <a:off x="7894552" y="3440538"/>
            <a:ext cx="24873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1800"/>
              <a:buFont typeface="Arial"/>
              <a:buNone/>
            </a:pPr>
            <a:r>
              <a:rPr lang="en-US" sz="2000">
                <a:solidFill>
                  <a:schemeClr val="dk1"/>
                </a:solidFill>
                <a:latin typeface="Work Sans Medium"/>
                <a:ea typeface="Work Sans Medium"/>
                <a:cs typeface="Work Sans Medium"/>
                <a:sym typeface="Work Sans Medium"/>
              </a:rPr>
              <a:t>Jõuetus</a:t>
            </a:r>
            <a:endParaRPr b="0" i="0" sz="2000" u="none" cap="none" strike="noStrike">
              <a:solidFill>
                <a:schemeClr val="dk1"/>
              </a:solidFill>
              <a:latin typeface="Work Sans Medium"/>
              <a:ea typeface="Work Sans Medium"/>
              <a:cs typeface="Work Sans Medium"/>
              <a:sym typeface="Work Sans Medium"/>
            </a:endParaRPr>
          </a:p>
        </p:txBody>
      </p:sp>
      <p:sp>
        <p:nvSpPr>
          <p:cNvPr id="571" name="Google Shape;571;g2d3b5114961_0_556"/>
          <p:cNvSpPr txBox="1"/>
          <p:nvPr/>
        </p:nvSpPr>
        <p:spPr>
          <a:xfrm>
            <a:off x="2180323" y="4231788"/>
            <a:ext cx="17697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2000"/>
              <a:buFont typeface="Arial"/>
              <a:buNone/>
            </a:pPr>
            <a:r>
              <a:rPr lang="en-US" sz="2000">
                <a:solidFill>
                  <a:schemeClr val="dk1"/>
                </a:solidFill>
                <a:latin typeface="Work Sans Medium"/>
                <a:ea typeface="Work Sans Medium"/>
                <a:cs typeface="Work Sans Medium"/>
                <a:sym typeface="Work Sans Medium"/>
              </a:rPr>
              <a:t>Süütunne</a:t>
            </a:r>
            <a:endParaRPr b="0" i="0" sz="2000" u="none" cap="none" strike="noStrike">
              <a:solidFill>
                <a:schemeClr val="dk1"/>
              </a:solidFill>
              <a:latin typeface="Work Sans Medium"/>
              <a:ea typeface="Work Sans Medium"/>
              <a:cs typeface="Work Sans Medium"/>
              <a:sym typeface="Work Sans Medium"/>
            </a:endParaRPr>
          </a:p>
        </p:txBody>
      </p:sp>
      <p:sp>
        <p:nvSpPr>
          <p:cNvPr id="572" name="Google Shape;572;g2d3b5114961_0_556"/>
          <p:cNvSpPr txBox="1"/>
          <p:nvPr/>
        </p:nvSpPr>
        <p:spPr>
          <a:xfrm>
            <a:off x="8318175" y="4231800"/>
            <a:ext cx="14952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2000"/>
              <a:buFont typeface="Arial"/>
              <a:buNone/>
            </a:pPr>
            <a:r>
              <a:rPr lang="en-US" sz="2000">
                <a:solidFill>
                  <a:schemeClr val="dk1"/>
                </a:solidFill>
                <a:latin typeface="Work Sans Medium"/>
                <a:ea typeface="Work Sans Medium"/>
                <a:cs typeface="Work Sans Medium"/>
                <a:sym typeface="Work Sans Medium"/>
              </a:rPr>
              <a:t>Lein</a:t>
            </a:r>
            <a:endParaRPr b="0" i="0" sz="2000" u="none" cap="none" strike="noStrike">
              <a:solidFill>
                <a:schemeClr val="dk1"/>
              </a:solidFill>
              <a:latin typeface="Work Sans Medium"/>
              <a:ea typeface="Work Sans Medium"/>
              <a:cs typeface="Work Sans Medium"/>
              <a:sym typeface="Work Sans Medium"/>
            </a:endParaRPr>
          </a:p>
        </p:txBody>
      </p:sp>
      <p:sp>
        <p:nvSpPr>
          <p:cNvPr id="573" name="Google Shape;573;g2d3b5114961_0_556"/>
          <p:cNvSpPr txBox="1"/>
          <p:nvPr/>
        </p:nvSpPr>
        <p:spPr>
          <a:xfrm>
            <a:off x="2256523" y="5050663"/>
            <a:ext cx="17697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2000"/>
              <a:buFont typeface="Arial"/>
              <a:buNone/>
            </a:pPr>
            <a:r>
              <a:rPr lang="en-US" sz="2000">
                <a:solidFill>
                  <a:schemeClr val="dk1"/>
                </a:solidFill>
                <a:latin typeface="Work Sans Medium"/>
                <a:ea typeface="Work Sans Medium"/>
                <a:cs typeface="Work Sans Medium"/>
                <a:sym typeface="Work Sans Medium"/>
              </a:rPr>
              <a:t>Masendus</a:t>
            </a:r>
            <a:endParaRPr b="0" i="0" sz="2000" u="none" cap="none" strike="noStrike">
              <a:solidFill>
                <a:schemeClr val="dk1"/>
              </a:solidFill>
              <a:latin typeface="Work Sans Medium"/>
              <a:ea typeface="Work Sans Medium"/>
              <a:cs typeface="Work Sans Medium"/>
              <a:sym typeface="Work Sans Medium"/>
            </a:endParaRPr>
          </a:p>
        </p:txBody>
      </p:sp>
      <p:sp>
        <p:nvSpPr>
          <p:cNvPr id="574" name="Google Shape;574;g2d3b5114961_0_556"/>
          <p:cNvSpPr txBox="1"/>
          <p:nvPr/>
        </p:nvSpPr>
        <p:spPr>
          <a:xfrm>
            <a:off x="8318175" y="5050675"/>
            <a:ext cx="14952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2000"/>
              <a:buFont typeface="Arial"/>
              <a:buNone/>
            </a:pPr>
            <a:r>
              <a:rPr lang="en-US" sz="2000">
                <a:solidFill>
                  <a:schemeClr val="dk1"/>
                </a:solidFill>
                <a:latin typeface="Work Sans Medium"/>
                <a:ea typeface="Work Sans Medium"/>
                <a:cs typeface="Work Sans Medium"/>
                <a:sym typeface="Work Sans Medium"/>
              </a:rPr>
              <a:t>Häbi </a:t>
            </a:r>
            <a:endParaRPr b="0" i="0" sz="2000" u="none" cap="none" strike="noStrike">
              <a:solidFill>
                <a:schemeClr val="dk1"/>
              </a:solidFill>
              <a:latin typeface="Work Sans Medium"/>
              <a:ea typeface="Work Sans Medium"/>
              <a:cs typeface="Work Sans Medium"/>
              <a:sym typeface="Work Sans Medium"/>
            </a:endParaRPr>
          </a:p>
        </p:txBody>
      </p:sp>
      <p:sp>
        <p:nvSpPr>
          <p:cNvPr id="575" name="Google Shape;575;g2d3b5114961_0_556"/>
          <p:cNvSpPr txBox="1"/>
          <p:nvPr/>
        </p:nvSpPr>
        <p:spPr>
          <a:xfrm>
            <a:off x="2530925" y="406323"/>
            <a:ext cx="7130100" cy="714000"/>
          </a:xfrm>
          <a:prstGeom prst="rect">
            <a:avLst/>
          </a:prstGeom>
          <a:noFill/>
          <a:ln>
            <a:noFill/>
          </a:ln>
        </p:spPr>
        <p:txBody>
          <a:bodyPr anchorCtr="0" anchor="t" bIns="91425" lIns="91425" spcFirstLastPara="1" rIns="91425" wrap="square" tIns="91425">
            <a:noAutofit/>
          </a:bodyPr>
          <a:lstStyle/>
          <a:p>
            <a:pPr indent="0" lvl="0" marL="0" marR="0" rtl="0" algn="ctr">
              <a:lnSpc>
                <a:spcPct val="85000"/>
              </a:lnSpc>
              <a:spcBef>
                <a:spcPts val="0"/>
              </a:spcBef>
              <a:spcAft>
                <a:spcPts val="0"/>
              </a:spcAft>
              <a:buClr>
                <a:srgbClr val="000000"/>
              </a:buClr>
              <a:buSzPts val="3000"/>
              <a:buFont typeface="Arial"/>
              <a:buNone/>
            </a:pPr>
            <a:r>
              <a:rPr lang="en-US" sz="3000">
                <a:solidFill>
                  <a:srgbClr val="32797C"/>
                </a:solidFill>
                <a:latin typeface="Work Sans Medium"/>
                <a:ea typeface="Work Sans Medium"/>
                <a:cs typeface="Work Sans Medium"/>
                <a:sym typeface="Work Sans Medium"/>
              </a:rPr>
              <a:t>Põhilised kliimaemotsioonid</a:t>
            </a:r>
            <a:endParaRPr b="0" i="0" sz="3000" u="none" cap="none" strike="noStrike">
              <a:solidFill>
                <a:srgbClr val="32797C"/>
              </a:solidFill>
              <a:latin typeface="Work Sans Medium"/>
              <a:ea typeface="Work Sans Medium"/>
              <a:cs typeface="Work Sans Medium"/>
              <a:sym typeface="Work Sans Medium"/>
            </a:endParaRPr>
          </a:p>
        </p:txBody>
      </p:sp>
      <p:sp>
        <p:nvSpPr>
          <p:cNvPr id="576" name="Google Shape;576;g2d3b5114961_0_556"/>
          <p:cNvSpPr txBox="1"/>
          <p:nvPr/>
        </p:nvSpPr>
        <p:spPr>
          <a:xfrm>
            <a:off x="196500" y="6194850"/>
            <a:ext cx="3000000" cy="3924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1500"/>
              <a:buFont typeface="Arial"/>
              <a:buNone/>
            </a:pPr>
            <a:r>
              <a:rPr b="0" i="0" lang="en-US" sz="1500" u="none" cap="none" strike="noStrike">
                <a:solidFill>
                  <a:schemeClr val="dk1"/>
                </a:solidFill>
                <a:latin typeface="Work Sans Medium"/>
                <a:ea typeface="Work Sans Medium"/>
                <a:cs typeface="Work Sans Medium"/>
                <a:sym typeface="Work Sans Medium"/>
              </a:rPr>
              <a:t>Hickman et al., 2021</a:t>
            </a:r>
            <a:endParaRPr b="0" i="0" sz="1500" u="none" cap="none" strike="noStrike">
              <a:solidFill>
                <a:schemeClr val="dk1"/>
              </a:solidFill>
              <a:latin typeface="Work Sans Medium"/>
              <a:ea typeface="Work Sans Medium"/>
              <a:cs typeface="Work Sans Medium"/>
              <a:sym typeface="Work Sans Medium"/>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g2d3b5114961_0_14"/>
          <p:cNvSpPr/>
          <p:nvPr/>
        </p:nvSpPr>
        <p:spPr>
          <a:xfrm>
            <a:off x="6322976" y="856525"/>
            <a:ext cx="5145000" cy="5145000"/>
          </a:xfrm>
          <a:prstGeom prst="ellipse">
            <a:avLst/>
          </a:prstGeom>
          <a:solidFill>
            <a:srgbClr val="FFFFFF"/>
          </a:solidFill>
          <a:ln cap="flat" cmpd="sng" w="12600">
            <a:solidFill>
              <a:srgbClr val="D9D9D9">
                <a:alpha val="20000"/>
              </a:srgbClr>
            </a:solidFill>
            <a:prstDash val="solid"/>
            <a:miter lim="8000"/>
            <a:headEnd len="sm" w="sm" type="none"/>
            <a:tailEnd len="sm" w="sm" type="none"/>
          </a:ln>
          <a:effectLst>
            <a:outerShdw blurRad="266760" rotWithShape="0" dir="5400000" dist="50760">
              <a:srgbClr val="000000">
                <a:alpha val="9019"/>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36" name="Google Shape;136;g2d3b5114961_0_14"/>
          <p:cNvGrpSpPr/>
          <p:nvPr/>
        </p:nvGrpSpPr>
        <p:grpSpPr>
          <a:xfrm>
            <a:off x="0" y="2787600"/>
            <a:ext cx="5718300" cy="1282800"/>
            <a:chOff x="-1847850" y="3216050"/>
            <a:chExt cx="5718300" cy="1282800"/>
          </a:xfrm>
        </p:grpSpPr>
        <p:sp>
          <p:nvSpPr>
            <p:cNvPr id="137" name="Google Shape;137;g2d3b5114961_0_14"/>
            <p:cNvSpPr/>
            <p:nvPr/>
          </p:nvSpPr>
          <p:spPr>
            <a:xfrm>
              <a:off x="2587650" y="3216050"/>
              <a:ext cx="1282800" cy="1282800"/>
            </a:xfrm>
            <a:prstGeom prst="flowChartDelay">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8" name="Google Shape;138;g2d3b5114961_0_14"/>
            <p:cNvSpPr/>
            <p:nvPr/>
          </p:nvSpPr>
          <p:spPr>
            <a:xfrm>
              <a:off x="-1847850" y="3216050"/>
              <a:ext cx="4457700" cy="128280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39" name="Google Shape;139;g2d3b5114961_0_14"/>
          <p:cNvSpPr txBox="1"/>
          <p:nvPr/>
        </p:nvSpPr>
        <p:spPr>
          <a:xfrm>
            <a:off x="0" y="3094200"/>
            <a:ext cx="5680200" cy="6696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3500"/>
              <a:buFont typeface="Arial"/>
              <a:buNone/>
            </a:pPr>
            <a:r>
              <a:rPr b="1" lang="en-US" sz="3500">
                <a:solidFill>
                  <a:schemeClr val="lt1"/>
                </a:solidFill>
                <a:latin typeface="Calibri"/>
                <a:ea typeface="Calibri"/>
                <a:cs typeface="Calibri"/>
                <a:sym typeface="Calibri"/>
              </a:rPr>
              <a:t>Tervitused Karolalt!</a:t>
            </a:r>
            <a:endParaRPr b="1" i="0" sz="3500" u="none" cap="none" strike="noStrike">
              <a:solidFill>
                <a:schemeClr val="lt1"/>
              </a:solidFill>
              <a:latin typeface="Calibri"/>
              <a:ea typeface="Calibri"/>
              <a:cs typeface="Calibri"/>
              <a:sym typeface="Calibri"/>
            </a:endParaRPr>
          </a:p>
        </p:txBody>
      </p:sp>
      <p:pic>
        <p:nvPicPr>
          <p:cNvPr id="140" name="Google Shape;140;g2d3b5114961_0_14"/>
          <p:cNvPicPr preferRelativeResize="0"/>
          <p:nvPr/>
        </p:nvPicPr>
        <p:blipFill rotWithShape="1">
          <a:blip r:embed="rId3">
            <a:alphaModFix/>
          </a:blip>
          <a:srcRect b="0" l="3745" r="3745" t="0"/>
          <a:stretch/>
        </p:blipFill>
        <p:spPr>
          <a:xfrm>
            <a:off x="6724650" y="1321200"/>
            <a:ext cx="4341600" cy="4215600"/>
          </a:xfrm>
          <a:prstGeom prst="ellipse">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0" name="Shape 580"/>
        <p:cNvGrpSpPr/>
        <p:nvPr/>
      </p:nvGrpSpPr>
      <p:grpSpPr>
        <a:xfrm>
          <a:off x="0" y="0"/>
          <a:ext cx="0" cy="0"/>
          <a:chOff x="0" y="0"/>
          <a:chExt cx="0" cy="0"/>
        </a:xfrm>
      </p:grpSpPr>
      <p:pic>
        <p:nvPicPr>
          <p:cNvPr id="581" name="Google Shape;581;g2d3b5114961_0_605"/>
          <p:cNvPicPr preferRelativeResize="0"/>
          <p:nvPr/>
        </p:nvPicPr>
        <p:blipFill rotWithShape="1">
          <a:blip r:embed="rId3">
            <a:alphaModFix/>
          </a:blip>
          <a:srcRect b="0" l="0" r="0" t="0"/>
          <a:stretch/>
        </p:blipFill>
        <p:spPr>
          <a:xfrm>
            <a:off x="3719875" y="152400"/>
            <a:ext cx="4752262" cy="6553203"/>
          </a:xfrm>
          <a:prstGeom prst="rect">
            <a:avLst/>
          </a:prstGeom>
          <a:noFill/>
          <a:ln>
            <a:noFill/>
          </a:ln>
        </p:spPr>
      </p:pic>
      <p:sp>
        <p:nvSpPr>
          <p:cNvPr id="582" name="Google Shape;582;g2d3b5114961_0_605"/>
          <p:cNvSpPr txBox="1"/>
          <p:nvPr/>
        </p:nvSpPr>
        <p:spPr>
          <a:xfrm>
            <a:off x="514350" y="6110300"/>
            <a:ext cx="3112500" cy="6003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1500"/>
              <a:buFont typeface="Arial"/>
              <a:buNone/>
            </a:pPr>
            <a:r>
              <a:rPr b="0" i="0" lang="en-US" sz="1500" u="none" cap="none" strike="noStrike">
                <a:solidFill>
                  <a:schemeClr val="dk1"/>
                </a:solidFill>
                <a:latin typeface="Work Sans Medium"/>
                <a:ea typeface="Work Sans Medium"/>
                <a:cs typeface="Work Sans Medium"/>
                <a:sym typeface="Work Sans Medium"/>
              </a:rPr>
              <a:t>Climate Mental Health Network &amp; Panu Pihkala 2022</a:t>
            </a:r>
            <a:endParaRPr b="0" i="0" sz="1500" u="none" cap="none" strike="noStrike">
              <a:solidFill>
                <a:schemeClr val="dk1"/>
              </a:solidFill>
              <a:latin typeface="Work Sans Medium"/>
              <a:ea typeface="Work Sans Medium"/>
              <a:cs typeface="Work Sans Medium"/>
              <a:sym typeface="Work Sans Medium"/>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6" name="Shape 586"/>
        <p:cNvGrpSpPr/>
        <p:nvPr/>
      </p:nvGrpSpPr>
      <p:grpSpPr>
        <a:xfrm>
          <a:off x="0" y="0"/>
          <a:ext cx="0" cy="0"/>
          <a:chOff x="0" y="0"/>
          <a:chExt cx="0" cy="0"/>
        </a:xfrm>
      </p:grpSpPr>
      <p:sp>
        <p:nvSpPr>
          <p:cNvPr id="587" name="Google Shape;587;g2d3b5114961_0_612"/>
          <p:cNvSpPr/>
          <p:nvPr/>
        </p:nvSpPr>
        <p:spPr>
          <a:xfrm>
            <a:off x="-132900" y="2676073"/>
            <a:ext cx="12473174" cy="3682034"/>
          </a:xfrm>
          <a:custGeom>
            <a:rect b="b" l="l" r="r" t="t"/>
            <a:pathLst>
              <a:path extrusionOk="0" h="58510" w="115207">
                <a:moveTo>
                  <a:pt x="0" y="58510"/>
                </a:moveTo>
                <a:cubicBezTo>
                  <a:pt x="7106" y="57527"/>
                  <a:pt x="30994" y="54957"/>
                  <a:pt x="42636" y="52614"/>
                </a:cubicBezTo>
                <a:cubicBezTo>
                  <a:pt x="54278" y="50271"/>
                  <a:pt x="62291" y="47247"/>
                  <a:pt x="69850" y="44450"/>
                </a:cubicBezTo>
                <a:cubicBezTo>
                  <a:pt x="77410" y="41653"/>
                  <a:pt x="82475" y="39083"/>
                  <a:pt x="87993" y="35832"/>
                </a:cubicBezTo>
                <a:cubicBezTo>
                  <a:pt x="93512" y="32581"/>
                  <a:pt x="98803" y="29482"/>
                  <a:pt x="102961" y="24946"/>
                </a:cubicBezTo>
                <a:cubicBezTo>
                  <a:pt x="107119" y="20410"/>
                  <a:pt x="110898" y="12775"/>
                  <a:pt x="112939" y="8617"/>
                </a:cubicBezTo>
                <a:cubicBezTo>
                  <a:pt x="114980" y="4459"/>
                  <a:pt x="114829" y="1436"/>
                  <a:pt x="115207" y="0"/>
                </a:cubicBezTo>
              </a:path>
            </a:pathLst>
          </a:custGeom>
          <a:noFill/>
          <a:ln cap="flat" cmpd="sng" w="1905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88" name="Google Shape;588;g2d3b5114961_0_612"/>
          <p:cNvGrpSpPr/>
          <p:nvPr/>
        </p:nvGrpSpPr>
        <p:grpSpPr>
          <a:xfrm>
            <a:off x="586331" y="5856486"/>
            <a:ext cx="1718425" cy="501698"/>
            <a:chOff x="3908726" y="2794964"/>
            <a:chExt cx="4340552" cy="1267235"/>
          </a:xfrm>
        </p:grpSpPr>
        <p:sp>
          <p:nvSpPr>
            <p:cNvPr id="589" name="Google Shape;589;g2d3b5114961_0_612"/>
            <p:cNvSpPr/>
            <p:nvPr/>
          </p:nvSpPr>
          <p:spPr>
            <a:xfrm>
              <a:off x="6982078" y="2794964"/>
              <a:ext cx="1267200" cy="1267200"/>
            </a:xfrm>
            <a:prstGeom prst="flowChartDelay">
              <a:avLst/>
            </a:prstGeom>
            <a:solidFill>
              <a:srgbClr val="7EC5B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0" name="Google Shape;590;g2d3b5114961_0_612"/>
            <p:cNvSpPr/>
            <p:nvPr/>
          </p:nvSpPr>
          <p:spPr>
            <a:xfrm flipH="1">
              <a:off x="3908726" y="2794964"/>
              <a:ext cx="1267200" cy="1267200"/>
            </a:xfrm>
            <a:prstGeom prst="flowChartDelay">
              <a:avLst/>
            </a:prstGeom>
            <a:solidFill>
              <a:srgbClr val="7EC5B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1" name="Google Shape;591;g2d3b5114961_0_612"/>
            <p:cNvSpPr/>
            <p:nvPr/>
          </p:nvSpPr>
          <p:spPr>
            <a:xfrm>
              <a:off x="4412059" y="2794999"/>
              <a:ext cx="3314400" cy="1267200"/>
            </a:xfrm>
            <a:prstGeom prst="rect">
              <a:avLst/>
            </a:prstGeom>
            <a:solidFill>
              <a:srgbClr val="7EC5B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800">
                  <a:solidFill>
                    <a:schemeClr val="lt1"/>
                  </a:solidFill>
                  <a:latin typeface="Calibri"/>
                  <a:ea typeface="Calibri"/>
                  <a:cs typeface="Calibri"/>
                  <a:sym typeface="Calibri"/>
                </a:rPr>
                <a:t>Kerge</a:t>
              </a:r>
              <a:endParaRPr b="0" i="0" sz="3000" u="none" cap="none" strike="noStrike">
                <a:solidFill>
                  <a:schemeClr val="dk1"/>
                </a:solidFill>
                <a:latin typeface="Work Sans Medium"/>
                <a:ea typeface="Work Sans Medium"/>
                <a:cs typeface="Work Sans Medium"/>
                <a:sym typeface="Work Sans Medium"/>
              </a:endParaRPr>
            </a:p>
          </p:txBody>
        </p:sp>
      </p:grpSp>
      <p:grpSp>
        <p:nvGrpSpPr>
          <p:cNvPr id="592" name="Google Shape;592;g2d3b5114961_0_612"/>
          <p:cNvGrpSpPr/>
          <p:nvPr/>
        </p:nvGrpSpPr>
        <p:grpSpPr>
          <a:xfrm>
            <a:off x="9555731" y="4233607"/>
            <a:ext cx="1718425" cy="501698"/>
            <a:chOff x="3908726" y="2794964"/>
            <a:chExt cx="4340552" cy="1267235"/>
          </a:xfrm>
        </p:grpSpPr>
        <p:sp>
          <p:nvSpPr>
            <p:cNvPr id="593" name="Google Shape;593;g2d3b5114961_0_612"/>
            <p:cNvSpPr/>
            <p:nvPr/>
          </p:nvSpPr>
          <p:spPr>
            <a:xfrm>
              <a:off x="6982078" y="2794964"/>
              <a:ext cx="1267200" cy="1267200"/>
            </a:xfrm>
            <a:prstGeom prst="flowChartDelay">
              <a:avLst/>
            </a:prstGeom>
            <a:solidFill>
              <a:srgbClr val="31454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4" name="Google Shape;594;g2d3b5114961_0_612"/>
            <p:cNvSpPr/>
            <p:nvPr/>
          </p:nvSpPr>
          <p:spPr>
            <a:xfrm flipH="1">
              <a:off x="3908726" y="2794964"/>
              <a:ext cx="1267200" cy="1267200"/>
            </a:xfrm>
            <a:prstGeom prst="flowChartDelay">
              <a:avLst/>
            </a:prstGeom>
            <a:solidFill>
              <a:srgbClr val="31454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5" name="Google Shape;595;g2d3b5114961_0_612"/>
            <p:cNvSpPr/>
            <p:nvPr/>
          </p:nvSpPr>
          <p:spPr>
            <a:xfrm>
              <a:off x="4412059" y="2794999"/>
              <a:ext cx="3314400" cy="1267200"/>
            </a:xfrm>
            <a:prstGeom prst="rect">
              <a:avLst/>
            </a:prstGeom>
            <a:solidFill>
              <a:srgbClr val="31454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800">
                  <a:solidFill>
                    <a:schemeClr val="lt1"/>
                  </a:solidFill>
                  <a:latin typeface="Calibri"/>
                  <a:ea typeface="Calibri"/>
                  <a:cs typeface="Calibri"/>
                  <a:sym typeface="Calibri"/>
                </a:rPr>
                <a:t>Tõsine</a:t>
              </a:r>
              <a:endParaRPr b="0" i="0" sz="3000" u="none" cap="none" strike="noStrike">
                <a:solidFill>
                  <a:schemeClr val="dk1"/>
                </a:solidFill>
                <a:latin typeface="Work Sans Medium"/>
                <a:ea typeface="Work Sans Medium"/>
                <a:cs typeface="Work Sans Medium"/>
                <a:sym typeface="Work Sans Medium"/>
              </a:endParaRPr>
            </a:p>
          </p:txBody>
        </p:sp>
      </p:grpSp>
      <p:grpSp>
        <p:nvGrpSpPr>
          <p:cNvPr id="596" name="Google Shape;596;g2d3b5114961_0_612"/>
          <p:cNvGrpSpPr/>
          <p:nvPr/>
        </p:nvGrpSpPr>
        <p:grpSpPr>
          <a:xfrm>
            <a:off x="6493706" y="5105052"/>
            <a:ext cx="1862438" cy="632736"/>
            <a:chOff x="4213953" y="2794964"/>
            <a:chExt cx="3730097" cy="1267246"/>
          </a:xfrm>
        </p:grpSpPr>
        <p:sp>
          <p:nvSpPr>
            <p:cNvPr id="597" name="Google Shape;597;g2d3b5114961_0_612"/>
            <p:cNvSpPr/>
            <p:nvPr/>
          </p:nvSpPr>
          <p:spPr>
            <a:xfrm>
              <a:off x="6676851" y="2794964"/>
              <a:ext cx="1267200" cy="1267200"/>
            </a:xfrm>
            <a:prstGeom prst="flowChartDelay">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8" name="Google Shape;598;g2d3b5114961_0_612"/>
            <p:cNvSpPr/>
            <p:nvPr/>
          </p:nvSpPr>
          <p:spPr>
            <a:xfrm flipH="1">
              <a:off x="4213953" y="2794964"/>
              <a:ext cx="1267200" cy="1267200"/>
            </a:xfrm>
            <a:prstGeom prst="flowChartDelay">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9" name="Google Shape;599;g2d3b5114961_0_612"/>
            <p:cNvSpPr/>
            <p:nvPr/>
          </p:nvSpPr>
          <p:spPr>
            <a:xfrm>
              <a:off x="4845174" y="2795010"/>
              <a:ext cx="2448300" cy="126720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700">
                  <a:solidFill>
                    <a:schemeClr val="lt1"/>
                  </a:solidFill>
                  <a:latin typeface="Calibri"/>
                  <a:ea typeface="Calibri"/>
                  <a:cs typeface="Calibri"/>
                  <a:sym typeface="Calibri"/>
                </a:rPr>
                <a:t>Märkimis-</a:t>
              </a:r>
              <a:endParaRPr b="1" sz="1700">
                <a:solidFill>
                  <a:schemeClr val="lt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800"/>
                <a:buFont typeface="Arial"/>
                <a:buNone/>
              </a:pPr>
              <a:r>
                <a:rPr b="1" lang="en-US" sz="1700">
                  <a:solidFill>
                    <a:schemeClr val="lt1"/>
                  </a:solidFill>
                  <a:latin typeface="Calibri"/>
                  <a:ea typeface="Calibri"/>
                  <a:cs typeface="Calibri"/>
                  <a:sym typeface="Calibri"/>
                </a:rPr>
                <a:t>väärne</a:t>
              </a:r>
              <a:endParaRPr b="0" i="0" sz="2900" u="none" cap="none" strike="noStrike">
                <a:solidFill>
                  <a:schemeClr val="dk1"/>
                </a:solidFill>
                <a:latin typeface="Work Sans Medium"/>
                <a:ea typeface="Work Sans Medium"/>
                <a:cs typeface="Work Sans Medium"/>
                <a:sym typeface="Work Sans Medium"/>
              </a:endParaRPr>
            </a:p>
          </p:txBody>
        </p:sp>
      </p:grpSp>
      <p:grpSp>
        <p:nvGrpSpPr>
          <p:cNvPr id="600" name="Google Shape;600;g2d3b5114961_0_612"/>
          <p:cNvGrpSpPr/>
          <p:nvPr/>
        </p:nvGrpSpPr>
        <p:grpSpPr>
          <a:xfrm>
            <a:off x="3576131" y="5627886"/>
            <a:ext cx="1718425" cy="501698"/>
            <a:chOff x="3908726" y="2794964"/>
            <a:chExt cx="4340552" cy="1267235"/>
          </a:xfrm>
        </p:grpSpPr>
        <p:sp>
          <p:nvSpPr>
            <p:cNvPr id="601" name="Google Shape;601;g2d3b5114961_0_612"/>
            <p:cNvSpPr/>
            <p:nvPr/>
          </p:nvSpPr>
          <p:spPr>
            <a:xfrm>
              <a:off x="6982078" y="2794964"/>
              <a:ext cx="1267200" cy="1267200"/>
            </a:xfrm>
            <a:prstGeom prst="flowChartDelay">
              <a:avLst/>
            </a:prstGeom>
            <a:solidFill>
              <a:srgbClr val="4BA79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2" name="Google Shape;602;g2d3b5114961_0_612"/>
            <p:cNvSpPr/>
            <p:nvPr/>
          </p:nvSpPr>
          <p:spPr>
            <a:xfrm flipH="1">
              <a:off x="3908726" y="2794964"/>
              <a:ext cx="1267200" cy="1267200"/>
            </a:xfrm>
            <a:prstGeom prst="flowChartDelay">
              <a:avLst/>
            </a:prstGeom>
            <a:solidFill>
              <a:srgbClr val="4BA79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3" name="Google Shape;603;g2d3b5114961_0_612"/>
            <p:cNvSpPr/>
            <p:nvPr/>
          </p:nvSpPr>
          <p:spPr>
            <a:xfrm>
              <a:off x="4412059" y="2794999"/>
              <a:ext cx="3314400" cy="1267200"/>
            </a:xfrm>
            <a:prstGeom prst="rect">
              <a:avLst/>
            </a:prstGeom>
            <a:solidFill>
              <a:srgbClr val="4BA79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800">
                  <a:solidFill>
                    <a:schemeClr val="lt1"/>
                  </a:solidFill>
                  <a:latin typeface="Calibri"/>
                  <a:ea typeface="Calibri"/>
                  <a:cs typeface="Calibri"/>
                  <a:sym typeface="Calibri"/>
                </a:rPr>
                <a:t>Keskmine</a:t>
              </a:r>
              <a:endParaRPr b="0" i="0" sz="3000" u="none" cap="none" strike="noStrike">
                <a:solidFill>
                  <a:schemeClr val="dk1"/>
                </a:solidFill>
                <a:latin typeface="Work Sans Medium"/>
                <a:ea typeface="Work Sans Medium"/>
                <a:cs typeface="Work Sans Medium"/>
                <a:sym typeface="Work Sans Medium"/>
              </a:endParaRPr>
            </a:p>
          </p:txBody>
        </p:sp>
      </p:grpSp>
      <p:grpSp>
        <p:nvGrpSpPr>
          <p:cNvPr id="604" name="Google Shape;604;g2d3b5114961_0_612"/>
          <p:cNvGrpSpPr/>
          <p:nvPr/>
        </p:nvGrpSpPr>
        <p:grpSpPr>
          <a:xfrm flipH="1">
            <a:off x="5370285" y="-101809"/>
            <a:ext cx="7542955" cy="1063699"/>
            <a:chOff x="-3672505" y="3216050"/>
            <a:chExt cx="7542955" cy="1282801"/>
          </a:xfrm>
        </p:grpSpPr>
        <p:sp>
          <p:nvSpPr>
            <p:cNvPr id="605" name="Google Shape;605;g2d3b5114961_0_612"/>
            <p:cNvSpPr/>
            <p:nvPr/>
          </p:nvSpPr>
          <p:spPr>
            <a:xfrm rot="5400000">
              <a:off x="2587650" y="3216050"/>
              <a:ext cx="1282800" cy="1282800"/>
            </a:xfrm>
            <a:prstGeom prst="round1Rect">
              <a:avLst>
                <a:gd fmla="val 50000" name="adj"/>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6" name="Google Shape;606;g2d3b5114961_0_612"/>
            <p:cNvSpPr/>
            <p:nvPr/>
          </p:nvSpPr>
          <p:spPr>
            <a:xfrm>
              <a:off x="-3672505" y="3216051"/>
              <a:ext cx="6282000" cy="128280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607" name="Google Shape;607;g2d3b5114961_0_612"/>
          <p:cNvSpPr txBox="1"/>
          <p:nvPr/>
        </p:nvSpPr>
        <p:spPr>
          <a:xfrm>
            <a:off x="5294075" y="185875"/>
            <a:ext cx="6440700" cy="714000"/>
          </a:xfrm>
          <a:prstGeom prst="rect">
            <a:avLst/>
          </a:prstGeom>
          <a:noFill/>
          <a:ln>
            <a:noFill/>
          </a:ln>
        </p:spPr>
        <p:txBody>
          <a:bodyPr anchorCtr="0" anchor="t" bIns="91425" lIns="91425" spcFirstLastPara="1" rIns="91425" wrap="square" tIns="91425">
            <a:noAutofit/>
          </a:bodyPr>
          <a:lstStyle/>
          <a:p>
            <a:pPr indent="0" lvl="0" marL="0" marR="0" rtl="0" algn="r">
              <a:lnSpc>
                <a:spcPct val="85000"/>
              </a:lnSpc>
              <a:spcBef>
                <a:spcPts val="0"/>
              </a:spcBef>
              <a:spcAft>
                <a:spcPts val="0"/>
              </a:spcAft>
              <a:buClr>
                <a:srgbClr val="000000"/>
              </a:buClr>
              <a:buSzPts val="2600"/>
              <a:buFont typeface="Arial"/>
              <a:buNone/>
            </a:pPr>
            <a:r>
              <a:rPr lang="en-US" sz="2500">
                <a:solidFill>
                  <a:schemeClr val="lt1"/>
                </a:solidFill>
                <a:latin typeface="Work Sans Medium"/>
                <a:ea typeface="Work Sans Medium"/>
                <a:cs typeface="Work Sans Medium"/>
                <a:sym typeface="Work Sans Medium"/>
              </a:rPr>
              <a:t>Kliimaärevuse emotsioonide tasandid</a:t>
            </a:r>
            <a:endParaRPr b="0" i="0" sz="2500" u="none" cap="none" strike="noStrike">
              <a:solidFill>
                <a:schemeClr val="lt1"/>
              </a:solidFill>
              <a:latin typeface="Work Sans Medium"/>
              <a:ea typeface="Work Sans Medium"/>
              <a:cs typeface="Work Sans Medium"/>
              <a:sym typeface="Work Sans Medium"/>
            </a:endParaRPr>
          </a:p>
        </p:txBody>
      </p:sp>
      <p:sp>
        <p:nvSpPr>
          <p:cNvPr id="608" name="Google Shape;608;g2d3b5114961_0_612"/>
          <p:cNvSpPr txBox="1"/>
          <p:nvPr/>
        </p:nvSpPr>
        <p:spPr>
          <a:xfrm>
            <a:off x="2083000" y="233850"/>
            <a:ext cx="3112500" cy="392400"/>
          </a:xfrm>
          <a:prstGeom prst="rect">
            <a:avLst/>
          </a:prstGeom>
          <a:noFill/>
          <a:ln>
            <a:noFill/>
          </a:ln>
        </p:spPr>
        <p:txBody>
          <a:bodyPr anchorCtr="0" anchor="t" bIns="91425" lIns="91425" spcFirstLastPara="1" rIns="91425" wrap="square" tIns="91425">
            <a:spAutoFit/>
          </a:bodyPr>
          <a:lstStyle/>
          <a:p>
            <a:pPr indent="0" lvl="0" marL="0" marR="0" rtl="0" algn="r">
              <a:lnSpc>
                <a:spcPct val="90000"/>
              </a:lnSpc>
              <a:spcBef>
                <a:spcPts val="0"/>
              </a:spcBef>
              <a:spcAft>
                <a:spcPts val="0"/>
              </a:spcAft>
              <a:buClr>
                <a:srgbClr val="000000"/>
              </a:buClr>
              <a:buSzPts val="1500"/>
              <a:buFont typeface="Arial"/>
              <a:buNone/>
            </a:pPr>
            <a:r>
              <a:rPr b="0" i="0" lang="en-US" sz="1500" u="none" cap="none" strike="noStrike">
                <a:solidFill>
                  <a:schemeClr val="dk1"/>
                </a:solidFill>
                <a:latin typeface="Work Sans Medium"/>
                <a:ea typeface="Work Sans Medium"/>
                <a:cs typeface="Work Sans Medium"/>
                <a:sym typeface="Work Sans Medium"/>
              </a:rPr>
              <a:t>Britt Wray, 2022</a:t>
            </a:r>
            <a:endParaRPr b="0" i="0" sz="1500" u="none" cap="none" strike="noStrike">
              <a:solidFill>
                <a:schemeClr val="dk1"/>
              </a:solidFill>
              <a:latin typeface="Work Sans Medium"/>
              <a:ea typeface="Work Sans Medium"/>
              <a:cs typeface="Work Sans Medium"/>
              <a:sym typeface="Work Sans Medium"/>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2" name="Shape 612"/>
        <p:cNvGrpSpPr/>
        <p:nvPr/>
      </p:nvGrpSpPr>
      <p:grpSpPr>
        <a:xfrm>
          <a:off x="0" y="0"/>
          <a:ext cx="0" cy="0"/>
          <a:chOff x="0" y="0"/>
          <a:chExt cx="0" cy="0"/>
        </a:xfrm>
      </p:grpSpPr>
      <p:sp>
        <p:nvSpPr>
          <p:cNvPr id="613" name="Google Shape;613;g2d3b5114961_0_664"/>
          <p:cNvSpPr/>
          <p:nvPr/>
        </p:nvSpPr>
        <p:spPr>
          <a:xfrm>
            <a:off x="-132900" y="2676073"/>
            <a:ext cx="12473174" cy="3682034"/>
          </a:xfrm>
          <a:custGeom>
            <a:rect b="b" l="l" r="r" t="t"/>
            <a:pathLst>
              <a:path extrusionOk="0" h="58510" w="115207">
                <a:moveTo>
                  <a:pt x="0" y="58510"/>
                </a:moveTo>
                <a:cubicBezTo>
                  <a:pt x="7106" y="57527"/>
                  <a:pt x="30994" y="54957"/>
                  <a:pt x="42636" y="52614"/>
                </a:cubicBezTo>
                <a:cubicBezTo>
                  <a:pt x="54278" y="50271"/>
                  <a:pt x="62291" y="47247"/>
                  <a:pt x="69850" y="44450"/>
                </a:cubicBezTo>
                <a:cubicBezTo>
                  <a:pt x="77410" y="41653"/>
                  <a:pt x="82475" y="39083"/>
                  <a:pt x="87993" y="35832"/>
                </a:cubicBezTo>
                <a:cubicBezTo>
                  <a:pt x="93512" y="32581"/>
                  <a:pt x="98803" y="29482"/>
                  <a:pt x="102961" y="24946"/>
                </a:cubicBezTo>
                <a:cubicBezTo>
                  <a:pt x="107119" y="20410"/>
                  <a:pt x="110898" y="12775"/>
                  <a:pt x="112939" y="8617"/>
                </a:cubicBezTo>
                <a:cubicBezTo>
                  <a:pt x="114980" y="4459"/>
                  <a:pt x="114829" y="1436"/>
                  <a:pt x="115207" y="0"/>
                </a:cubicBezTo>
              </a:path>
            </a:pathLst>
          </a:custGeom>
          <a:noFill/>
          <a:ln cap="flat" cmpd="sng" w="1905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14" name="Google Shape;614;g2d3b5114961_0_664"/>
          <p:cNvGrpSpPr/>
          <p:nvPr/>
        </p:nvGrpSpPr>
        <p:grpSpPr>
          <a:xfrm>
            <a:off x="586331" y="5856486"/>
            <a:ext cx="1718425" cy="501698"/>
            <a:chOff x="3908726" y="2794964"/>
            <a:chExt cx="4340552" cy="1267235"/>
          </a:xfrm>
        </p:grpSpPr>
        <p:sp>
          <p:nvSpPr>
            <p:cNvPr id="615" name="Google Shape;615;g2d3b5114961_0_664"/>
            <p:cNvSpPr/>
            <p:nvPr/>
          </p:nvSpPr>
          <p:spPr>
            <a:xfrm>
              <a:off x="6982078" y="2794964"/>
              <a:ext cx="1267200" cy="1267200"/>
            </a:xfrm>
            <a:prstGeom prst="flowChartDelay">
              <a:avLst/>
            </a:prstGeom>
            <a:solidFill>
              <a:srgbClr val="7EC5B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6" name="Google Shape;616;g2d3b5114961_0_664"/>
            <p:cNvSpPr/>
            <p:nvPr/>
          </p:nvSpPr>
          <p:spPr>
            <a:xfrm flipH="1">
              <a:off x="3908726" y="2794964"/>
              <a:ext cx="1267200" cy="1267200"/>
            </a:xfrm>
            <a:prstGeom prst="flowChartDelay">
              <a:avLst/>
            </a:prstGeom>
            <a:solidFill>
              <a:srgbClr val="7EC5B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7" name="Google Shape;617;g2d3b5114961_0_664"/>
            <p:cNvSpPr/>
            <p:nvPr/>
          </p:nvSpPr>
          <p:spPr>
            <a:xfrm>
              <a:off x="4412059" y="2794999"/>
              <a:ext cx="3314400" cy="1267200"/>
            </a:xfrm>
            <a:prstGeom prst="rect">
              <a:avLst/>
            </a:prstGeom>
            <a:solidFill>
              <a:srgbClr val="7EC5B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800">
                  <a:solidFill>
                    <a:schemeClr val="lt1"/>
                  </a:solidFill>
                  <a:latin typeface="Calibri"/>
                  <a:ea typeface="Calibri"/>
                  <a:cs typeface="Calibri"/>
                  <a:sym typeface="Calibri"/>
                </a:rPr>
                <a:t>Kerge</a:t>
              </a:r>
              <a:endParaRPr b="0" i="0" sz="3000" u="none" cap="none" strike="noStrike">
                <a:solidFill>
                  <a:schemeClr val="dk1"/>
                </a:solidFill>
                <a:latin typeface="Work Sans Medium"/>
                <a:ea typeface="Work Sans Medium"/>
                <a:cs typeface="Work Sans Medium"/>
                <a:sym typeface="Work Sans Medium"/>
              </a:endParaRPr>
            </a:p>
          </p:txBody>
        </p:sp>
      </p:grpSp>
      <p:grpSp>
        <p:nvGrpSpPr>
          <p:cNvPr id="618" name="Google Shape;618;g2d3b5114961_0_664"/>
          <p:cNvGrpSpPr/>
          <p:nvPr/>
        </p:nvGrpSpPr>
        <p:grpSpPr>
          <a:xfrm>
            <a:off x="9555731" y="4233607"/>
            <a:ext cx="1718425" cy="501698"/>
            <a:chOff x="3908726" y="2794964"/>
            <a:chExt cx="4340552" cy="1267235"/>
          </a:xfrm>
        </p:grpSpPr>
        <p:sp>
          <p:nvSpPr>
            <p:cNvPr id="619" name="Google Shape;619;g2d3b5114961_0_664"/>
            <p:cNvSpPr/>
            <p:nvPr/>
          </p:nvSpPr>
          <p:spPr>
            <a:xfrm>
              <a:off x="6982078" y="2794964"/>
              <a:ext cx="1267200" cy="1267200"/>
            </a:xfrm>
            <a:prstGeom prst="flowChartDelay">
              <a:avLst/>
            </a:prstGeom>
            <a:solidFill>
              <a:srgbClr val="31454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0" name="Google Shape;620;g2d3b5114961_0_664"/>
            <p:cNvSpPr/>
            <p:nvPr/>
          </p:nvSpPr>
          <p:spPr>
            <a:xfrm flipH="1">
              <a:off x="3908726" y="2794964"/>
              <a:ext cx="1267200" cy="1267200"/>
            </a:xfrm>
            <a:prstGeom prst="flowChartDelay">
              <a:avLst/>
            </a:prstGeom>
            <a:solidFill>
              <a:srgbClr val="31454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1" name="Google Shape;621;g2d3b5114961_0_664"/>
            <p:cNvSpPr/>
            <p:nvPr/>
          </p:nvSpPr>
          <p:spPr>
            <a:xfrm>
              <a:off x="4412059" y="2794999"/>
              <a:ext cx="3314400" cy="1267200"/>
            </a:xfrm>
            <a:prstGeom prst="rect">
              <a:avLst/>
            </a:prstGeom>
            <a:solidFill>
              <a:srgbClr val="31454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800">
                  <a:solidFill>
                    <a:schemeClr val="lt1"/>
                  </a:solidFill>
                  <a:latin typeface="Calibri"/>
                  <a:ea typeface="Calibri"/>
                  <a:cs typeface="Calibri"/>
                  <a:sym typeface="Calibri"/>
                </a:rPr>
                <a:t>Tõsine</a:t>
              </a:r>
              <a:endParaRPr b="0" i="0" sz="3000" u="none" cap="none" strike="noStrike">
                <a:solidFill>
                  <a:schemeClr val="dk1"/>
                </a:solidFill>
                <a:latin typeface="Work Sans Medium"/>
                <a:ea typeface="Work Sans Medium"/>
                <a:cs typeface="Work Sans Medium"/>
                <a:sym typeface="Work Sans Medium"/>
              </a:endParaRPr>
            </a:p>
          </p:txBody>
        </p:sp>
      </p:grpSp>
      <p:grpSp>
        <p:nvGrpSpPr>
          <p:cNvPr id="622" name="Google Shape;622;g2d3b5114961_0_664"/>
          <p:cNvGrpSpPr/>
          <p:nvPr/>
        </p:nvGrpSpPr>
        <p:grpSpPr>
          <a:xfrm>
            <a:off x="3576131" y="5627886"/>
            <a:ext cx="1718425" cy="501698"/>
            <a:chOff x="3908726" y="2794964"/>
            <a:chExt cx="4340552" cy="1267235"/>
          </a:xfrm>
        </p:grpSpPr>
        <p:sp>
          <p:nvSpPr>
            <p:cNvPr id="623" name="Google Shape;623;g2d3b5114961_0_664"/>
            <p:cNvSpPr/>
            <p:nvPr/>
          </p:nvSpPr>
          <p:spPr>
            <a:xfrm>
              <a:off x="6982078" y="2794964"/>
              <a:ext cx="1267200" cy="1267200"/>
            </a:xfrm>
            <a:prstGeom prst="flowChartDelay">
              <a:avLst/>
            </a:prstGeom>
            <a:solidFill>
              <a:srgbClr val="4BA79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4" name="Google Shape;624;g2d3b5114961_0_664"/>
            <p:cNvSpPr/>
            <p:nvPr/>
          </p:nvSpPr>
          <p:spPr>
            <a:xfrm flipH="1">
              <a:off x="3908726" y="2794964"/>
              <a:ext cx="1267200" cy="1267200"/>
            </a:xfrm>
            <a:prstGeom prst="flowChartDelay">
              <a:avLst/>
            </a:prstGeom>
            <a:solidFill>
              <a:srgbClr val="4BA79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5" name="Google Shape;625;g2d3b5114961_0_664"/>
            <p:cNvSpPr/>
            <p:nvPr/>
          </p:nvSpPr>
          <p:spPr>
            <a:xfrm>
              <a:off x="4412059" y="2794999"/>
              <a:ext cx="3314400" cy="1267200"/>
            </a:xfrm>
            <a:prstGeom prst="rect">
              <a:avLst/>
            </a:prstGeom>
            <a:solidFill>
              <a:srgbClr val="4BA79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800">
                  <a:solidFill>
                    <a:schemeClr val="lt1"/>
                  </a:solidFill>
                  <a:latin typeface="Calibri"/>
                  <a:ea typeface="Calibri"/>
                  <a:cs typeface="Calibri"/>
                  <a:sym typeface="Calibri"/>
                </a:rPr>
                <a:t>Keskmine</a:t>
              </a:r>
              <a:endParaRPr b="0" i="0" sz="3000" u="none" cap="none" strike="noStrike">
                <a:solidFill>
                  <a:schemeClr val="dk1"/>
                </a:solidFill>
                <a:latin typeface="Work Sans Medium"/>
                <a:ea typeface="Work Sans Medium"/>
                <a:cs typeface="Work Sans Medium"/>
                <a:sym typeface="Work Sans Medium"/>
              </a:endParaRPr>
            </a:p>
          </p:txBody>
        </p:sp>
      </p:grpSp>
      <p:cxnSp>
        <p:nvCxnSpPr>
          <p:cNvPr id="626" name="Google Shape;626;g2d3b5114961_0_664"/>
          <p:cNvCxnSpPr>
            <a:stCxn id="627" idx="2"/>
            <a:endCxn id="617" idx="0"/>
          </p:cNvCxnSpPr>
          <p:nvPr/>
        </p:nvCxnSpPr>
        <p:spPr>
          <a:xfrm rot="5400000">
            <a:off x="1251186" y="5361200"/>
            <a:ext cx="685800" cy="304800"/>
          </a:xfrm>
          <a:prstGeom prst="curvedConnector3">
            <a:avLst>
              <a:gd fmla="val 50000" name="adj1"/>
            </a:avLst>
          </a:prstGeom>
          <a:noFill/>
          <a:ln cap="flat" cmpd="sng" w="19050">
            <a:solidFill>
              <a:srgbClr val="7EC5B9"/>
            </a:solidFill>
            <a:prstDash val="solid"/>
            <a:round/>
            <a:headEnd len="sm" w="sm" type="none"/>
            <a:tailEnd len="sm" w="sm" type="none"/>
          </a:ln>
        </p:spPr>
      </p:cxnSp>
      <p:sp>
        <p:nvSpPr>
          <p:cNvPr id="628" name="Google Shape;628;g2d3b5114961_0_664"/>
          <p:cNvSpPr/>
          <p:nvPr/>
        </p:nvSpPr>
        <p:spPr>
          <a:xfrm>
            <a:off x="495000" y="2655475"/>
            <a:ext cx="2503200" cy="2515200"/>
          </a:xfrm>
          <a:prstGeom prst="roundRect">
            <a:avLst>
              <a:gd fmla="val 16667" name="adj"/>
            </a:avLst>
          </a:prstGeom>
          <a:solidFill>
            <a:srgbClr val="E5F3F1"/>
          </a:solidFill>
          <a:ln cap="flat" cmpd="sng" w="19050">
            <a:solidFill>
              <a:srgbClr val="7EC5B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800"/>
              <a:buFont typeface="Arial"/>
              <a:buNone/>
            </a:pPr>
            <a:r>
              <a:rPr b="1" lang="en-US" sz="1800">
                <a:solidFill>
                  <a:schemeClr val="dk1"/>
                </a:solidFill>
                <a:latin typeface="Calibri"/>
                <a:ea typeface="Calibri"/>
                <a:cs typeface="Calibri"/>
                <a:sym typeface="Calibri"/>
              </a:rPr>
              <a:t>Aeg-ajalt häiritud </a:t>
            </a:r>
            <a:endParaRPr b="1" sz="1800">
              <a:solidFill>
                <a:schemeClr val="dk1"/>
              </a:solidFill>
              <a:latin typeface="Calibri"/>
              <a:ea typeface="Calibri"/>
              <a:cs typeface="Calibri"/>
              <a:sym typeface="Calibri"/>
            </a:endParaRPr>
          </a:p>
          <a:p>
            <a:pPr indent="0" lvl="0" marL="0" rtl="0" algn="ctr">
              <a:spcBef>
                <a:spcPts val="1000"/>
              </a:spcBef>
              <a:spcAft>
                <a:spcPts val="0"/>
              </a:spcAft>
              <a:buClr>
                <a:schemeClr val="dk1"/>
              </a:buClr>
              <a:buSzPts val="1800"/>
              <a:buFont typeface="Arial"/>
              <a:buNone/>
            </a:pPr>
            <a:r>
              <a:rPr b="1" lang="en-US" sz="1800">
                <a:solidFill>
                  <a:schemeClr val="dk1"/>
                </a:solidFill>
                <a:latin typeface="Calibri"/>
                <a:ea typeface="Calibri"/>
                <a:cs typeface="Calibri"/>
                <a:sym typeface="Calibri"/>
              </a:rPr>
              <a:t>Usk teistesse</a:t>
            </a:r>
            <a:endParaRPr b="1" sz="1800">
              <a:solidFill>
                <a:schemeClr val="dk1"/>
              </a:solidFill>
              <a:latin typeface="Calibri"/>
              <a:ea typeface="Calibri"/>
              <a:cs typeface="Calibri"/>
              <a:sym typeface="Calibri"/>
            </a:endParaRPr>
          </a:p>
          <a:p>
            <a:pPr indent="0" lvl="0" marL="0" rtl="0" algn="ctr">
              <a:spcBef>
                <a:spcPts val="1000"/>
              </a:spcBef>
              <a:spcAft>
                <a:spcPts val="0"/>
              </a:spcAft>
              <a:buClr>
                <a:schemeClr val="dk1"/>
              </a:buClr>
              <a:buSzPts val="1800"/>
              <a:buFont typeface="Arial"/>
              <a:buNone/>
            </a:pPr>
            <a:r>
              <a:rPr b="1" lang="en-US" sz="1800">
                <a:solidFill>
                  <a:schemeClr val="dk1"/>
                </a:solidFill>
                <a:latin typeface="Calibri"/>
                <a:ea typeface="Calibri"/>
                <a:cs typeface="Calibri"/>
                <a:sym typeface="Calibri"/>
              </a:rPr>
              <a:t>Individuaalsed tegevused </a:t>
            </a:r>
            <a:endParaRPr b="1" sz="1800">
              <a:solidFill>
                <a:schemeClr val="dk1"/>
              </a:solidFill>
              <a:latin typeface="Calibri"/>
              <a:ea typeface="Calibri"/>
              <a:cs typeface="Calibri"/>
              <a:sym typeface="Calibri"/>
            </a:endParaRPr>
          </a:p>
          <a:p>
            <a:pPr indent="0" lvl="0" marL="0" rtl="0" algn="ctr">
              <a:spcBef>
                <a:spcPts val="1000"/>
              </a:spcBef>
              <a:spcAft>
                <a:spcPts val="0"/>
              </a:spcAft>
              <a:buClr>
                <a:schemeClr val="dk1"/>
              </a:buClr>
              <a:buSzPts val="1800"/>
              <a:buFont typeface="Arial"/>
              <a:buNone/>
            </a:pPr>
            <a:r>
              <a:rPr b="1" lang="en-US" sz="1800">
                <a:solidFill>
                  <a:schemeClr val="dk1"/>
                </a:solidFill>
                <a:latin typeface="Calibri"/>
                <a:ea typeface="Calibri"/>
                <a:cs typeface="Calibri"/>
                <a:sym typeface="Calibri"/>
              </a:rPr>
              <a:t>“Negatiivsete” tunnete vältimine</a:t>
            </a:r>
            <a:endParaRPr b="1" sz="1800">
              <a:solidFill>
                <a:schemeClr val="dk1"/>
              </a:solidFill>
              <a:latin typeface="Calibri"/>
              <a:ea typeface="Calibri"/>
              <a:cs typeface="Calibri"/>
              <a:sym typeface="Calibri"/>
            </a:endParaRPr>
          </a:p>
        </p:txBody>
      </p:sp>
      <p:grpSp>
        <p:nvGrpSpPr>
          <p:cNvPr id="629" name="Google Shape;629;g2d3b5114961_0_664"/>
          <p:cNvGrpSpPr/>
          <p:nvPr/>
        </p:nvGrpSpPr>
        <p:grpSpPr>
          <a:xfrm flipH="1">
            <a:off x="5370285" y="-101809"/>
            <a:ext cx="7542955" cy="1063699"/>
            <a:chOff x="-3672505" y="3216050"/>
            <a:chExt cx="7542955" cy="1282801"/>
          </a:xfrm>
        </p:grpSpPr>
        <p:sp>
          <p:nvSpPr>
            <p:cNvPr id="630" name="Google Shape;630;g2d3b5114961_0_664"/>
            <p:cNvSpPr/>
            <p:nvPr/>
          </p:nvSpPr>
          <p:spPr>
            <a:xfrm rot="5400000">
              <a:off x="2587650" y="3216050"/>
              <a:ext cx="1282800" cy="1282800"/>
            </a:xfrm>
            <a:prstGeom prst="round1Rect">
              <a:avLst>
                <a:gd fmla="val 50000" name="adj"/>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1" name="Google Shape;631;g2d3b5114961_0_664"/>
            <p:cNvSpPr/>
            <p:nvPr/>
          </p:nvSpPr>
          <p:spPr>
            <a:xfrm>
              <a:off x="-3672505" y="3216051"/>
              <a:ext cx="6282000" cy="128280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632" name="Google Shape;632;g2d3b5114961_0_664"/>
          <p:cNvSpPr txBox="1"/>
          <p:nvPr/>
        </p:nvSpPr>
        <p:spPr>
          <a:xfrm>
            <a:off x="5294075" y="185875"/>
            <a:ext cx="6440700" cy="714000"/>
          </a:xfrm>
          <a:prstGeom prst="rect">
            <a:avLst/>
          </a:prstGeom>
          <a:noFill/>
          <a:ln>
            <a:noFill/>
          </a:ln>
        </p:spPr>
        <p:txBody>
          <a:bodyPr anchorCtr="0" anchor="t" bIns="91425" lIns="91425" spcFirstLastPara="1" rIns="91425" wrap="square" tIns="91425">
            <a:noAutofit/>
          </a:bodyPr>
          <a:lstStyle/>
          <a:p>
            <a:pPr indent="0" lvl="0" marL="0" marR="0" rtl="0" algn="r">
              <a:lnSpc>
                <a:spcPct val="85000"/>
              </a:lnSpc>
              <a:spcBef>
                <a:spcPts val="0"/>
              </a:spcBef>
              <a:spcAft>
                <a:spcPts val="0"/>
              </a:spcAft>
              <a:buClr>
                <a:srgbClr val="000000"/>
              </a:buClr>
              <a:buSzPts val="2600"/>
              <a:buFont typeface="Arial"/>
              <a:buNone/>
            </a:pPr>
            <a:r>
              <a:rPr lang="en-US" sz="2500">
                <a:solidFill>
                  <a:schemeClr val="lt1"/>
                </a:solidFill>
                <a:latin typeface="Work Sans Medium"/>
                <a:ea typeface="Work Sans Medium"/>
                <a:cs typeface="Work Sans Medium"/>
                <a:sym typeface="Work Sans Medium"/>
              </a:rPr>
              <a:t>Kliimaärevuse emotsioonide tasandid</a:t>
            </a:r>
            <a:endParaRPr b="0" i="0" sz="2500" u="none" cap="none" strike="noStrike">
              <a:solidFill>
                <a:schemeClr val="lt1"/>
              </a:solidFill>
              <a:latin typeface="Work Sans Medium"/>
              <a:ea typeface="Work Sans Medium"/>
              <a:cs typeface="Work Sans Medium"/>
              <a:sym typeface="Work Sans Medium"/>
            </a:endParaRPr>
          </a:p>
        </p:txBody>
      </p:sp>
      <p:sp>
        <p:nvSpPr>
          <p:cNvPr id="633" name="Google Shape;633;g2d3b5114961_0_664"/>
          <p:cNvSpPr txBox="1"/>
          <p:nvPr/>
        </p:nvSpPr>
        <p:spPr>
          <a:xfrm>
            <a:off x="2083000" y="233850"/>
            <a:ext cx="3112500" cy="392400"/>
          </a:xfrm>
          <a:prstGeom prst="rect">
            <a:avLst/>
          </a:prstGeom>
          <a:noFill/>
          <a:ln>
            <a:noFill/>
          </a:ln>
        </p:spPr>
        <p:txBody>
          <a:bodyPr anchorCtr="0" anchor="t" bIns="91425" lIns="91425" spcFirstLastPara="1" rIns="91425" wrap="square" tIns="91425">
            <a:spAutoFit/>
          </a:bodyPr>
          <a:lstStyle/>
          <a:p>
            <a:pPr indent="0" lvl="0" marL="0" marR="0" rtl="0" algn="r">
              <a:lnSpc>
                <a:spcPct val="90000"/>
              </a:lnSpc>
              <a:spcBef>
                <a:spcPts val="0"/>
              </a:spcBef>
              <a:spcAft>
                <a:spcPts val="0"/>
              </a:spcAft>
              <a:buClr>
                <a:srgbClr val="000000"/>
              </a:buClr>
              <a:buSzPts val="1500"/>
              <a:buFont typeface="Arial"/>
              <a:buNone/>
            </a:pPr>
            <a:r>
              <a:rPr b="0" i="0" lang="en-US" sz="1500" u="none" cap="none" strike="noStrike">
                <a:solidFill>
                  <a:schemeClr val="dk1"/>
                </a:solidFill>
                <a:latin typeface="Work Sans Medium"/>
                <a:ea typeface="Work Sans Medium"/>
                <a:cs typeface="Work Sans Medium"/>
                <a:sym typeface="Work Sans Medium"/>
              </a:rPr>
              <a:t>Britt Wray, 2022</a:t>
            </a:r>
            <a:endParaRPr b="0" i="0" sz="1500" u="none" cap="none" strike="noStrike">
              <a:solidFill>
                <a:schemeClr val="dk1"/>
              </a:solidFill>
              <a:latin typeface="Work Sans Medium"/>
              <a:ea typeface="Work Sans Medium"/>
              <a:cs typeface="Work Sans Medium"/>
              <a:sym typeface="Work Sans Medium"/>
            </a:endParaRPr>
          </a:p>
        </p:txBody>
      </p:sp>
      <p:grpSp>
        <p:nvGrpSpPr>
          <p:cNvPr id="634" name="Google Shape;634;g2d3b5114961_0_664"/>
          <p:cNvGrpSpPr/>
          <p:nvPr/>
        </p:nvGrpSpPr>
        <p:grpSpPr>
          <a:xfrm>
            <a:off x="6493706" y="5105052"/>
            <a:ext cx="1862438" cy="632736"/>
            <a:chOff x="4213953" y="2794964"/>
            <a:chExt cx="3730097" cy="1267246"/>
          </a:xfrm>
        </p:grpSpPr>
        <p:sp>
          <p:nvSpPr>
            <p:cNvPr id="635" name="Google Shape;635;g2d3b5114961_0_664"/>
            <p:cNvSpPr/>
            <p:nvPr/>
          </p:nvSpPr>
          <p:spPr>
            <a:xfrm>
              <a:off x="6676851" y="2794964"/>
              <a:ext cx="1267200" cy="1267200"/>
            </a:xfrm>
            <a:prstGeom prst="flowChartDelay">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6" name="Google Shape;636;g2d3b5114961_0_664"/>
            <p:cNvSpPr/>
            <p:nvPr/>
          </p:nvSpPr>
          <p:spPr>
            <a:xfrm flipH="1">
              <a:off x="4213953" y="2794964"/>
              <a:ext cx="1267200" cy="1267200"/>
            </a:xfrm>
            <a:prstGeom prst="flowChartDelay">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7" name="Google Shape;637;g2d3b5114961_0_664"/>
            <p:cNvSpPr/>
            <p:nvPr/>
          </p:nvSpPr>
          <p:spPr>
            <a:xfrm>
              <a:off x="4845174" y="2795010"/>
              <a:ext cx="2448300" cy="126720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700">
                  <a:solidFill>
                    <a:schemeClr val="lt1"/>
                  </a:solidFill>
                  <a:latin typeface="Calibri"/>
                  <a:ea typeface="Calibri"/>
                  <a:cs typeface="Calibri"/>
                  <a:sym typeface="Calibri"/>
                </a:rPr>
                <a:t>Märkimis-</a:t>
              </a:r>
              <a:endParaRPr b="1" sz="1700">
                <a:solidFill>
                  <a:schemeClr val="lt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800"/>
                <a:buFont typeface="Arial"/>
                <a:buNone/>
              </a:pPr>
              <a:r>
                <a:rPr b="1" lang="en-US" sz="1700">
                  <a:solidFill>
                    <a:schemeClr val="lt1"/>
                  </a:solidFill>
                  <a:latin typeface="Calibri"/>
                  <a:ea typeface="Calibri"/>
                  <a:cs typeface="Calibri"/>
                  <a:sym typeface="Calibri"/>
                </a:rPr>
                <a:t>väärne</a:t>
              </a:r>
              <a:endParaRPr b="0" i="0" sz="2900" u="none" cap="none" strike="noStrike">
                <a:solidFill>
                  <a:schemeClr val="dk1"/>
                </a:solidFill>
                <a:latin typeface="Work Sans Medium"/>
                <a:ea typeface="Work Sans Medium"/>
                <a:cs typeface="Work Sans Medium"/>
                <a:sym typeface="Work Sans Medium"/>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1" name="Shape 641"/>
        <p:cNvGrpSpPr/>
        <p:nvPr/>
      </p:nvGrpSpPr>
      <p:grpSpPr>
        <a:xfrm>
          <a:off x="0" y="0"/>
          <a:ext cx="0" cy="0"/>
          <a:chOff x="0" y="0"/>
          <a:chExt cx="0" cy="0"/>
        </a:xfrm>
      </p:grpSpPr>
      <p:sp>
        <p:nvSpPr>
          <p:cNvPr id="642" name="Google Shape;642;g2d3b5114961_0_707"/>
          <p:cNvSpPr/>
          <p:nvPr/>
        </p:nvSpPr>
        <p:spPr>
          <a:xfrm>
            <a:off x="3353989" y="2406700"/>
            <a:ext cx="2503200" cy="2328600"/>
          </a:xfrm>
          <a:prstGeom prst="roundRect">
            <a:avLst>
              <a:gd fmla="val 16667" name="adj"/>
            </a:avLst>
          </a:prstGeom>
          <a:solidFill>
            <a:srgbClr val="4BA798">
              <a:alpha val="29803"/>
            </a:srgbClr>
          </a:solidFill>
          <a:ln cap="flat" cmpd="sng" w="19050">
            <a:solidFill>
              <a:srgbClr val="4BA79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800">
                <a:solidFill>
                  <a:schemeClr val="dk1"/>
                </a:solidFill>
                <a:latin typeface="Calibri"/>
                <a:ea typeface="Calibri"/>
                <a:cs typeface="Calibri"/>
                <a:sym typeface="Calibri"/>
              </a:rPr>
              <a:t>Sageli häiritud </a:t>
            </a:r>
            <a:endParaRPr b="1" i="0" sz="1800" u="none" cap="none" strike="noStrike">
              <a:solidFill>
                <a:schemeClr val="dk1"/>
              </a:solidFill>
              <a:latin typeface="Calibri"/>
              <a:ea typeface="Calibri"/>
              <a:cs typeface="Calibri"/>
              <a:sym typeface="Calibri"/>
            </a:endParaRPr>
          </a:p>
          <a:p>
            <a:pPr indent="0" lvl="0" marL="0" marR="0" rtl="0" algn="ctr">
              <a:lnSpc>
                <a:spcPct val="100000"/>
              </a:lnSpc>
              <a:spcBef>
                <a:spcPts val="1000"/>
              </a:spcBef>
              <a:spcAft>
                <a:spcPts val="0"/>
              </a:spcAft>
              <a:buClr>
                <a:srgbClr val="000000"/>
              </a:buClr>
              <a:buSzPts val="1800"/>
              <a:buFont typeface="Arial"/>
              <a:buNone/>
            </a:pPr>
            <a:r>
              <a:rPr b="1" lang="en-US" sz="1800">
                <a:solidFill>
                  <a:schemeClr val="dk1"/>
                </a:solidFill>
                <a:latin typeface="Calibri"/>
                <a:ea typeface="Calibri"/>
                <a:cs typeface="Calibri"/>
                <a:sym typeface="Calibri"/>
              </a:rPr>
              <a:t>Usk ekspertidesse </a:t>
            </a:r>
            <a:endParaRPr b="1" sz="1800">
              <a:solidFill>
                <a:schemeClr val="dk1"/>
              </a:solidFill>
              <a:latin typeface="Calibri"/>
              <a:ea typeface="Calibri"/>
              <a:cs typeface="Calibri"/>
              <a:sym typeface="Calibri"/>
            </a:endParaRPr>
          </a:p>
          <a:p>
            <a:pPr indent="0" lvl="0" marL="0" marR="0" rtl="0" algn="ctr">
              <a:lnSpc>
                <a:spcPct val="100000"/>
              </a:lnSpc>
              <a:spcBef>
                <a:spcPts val="1000"/>
              </a:spcBef>
              <a:spcAft>
                <a:spcPts val="0"/>
              </a:spcAft>
              <a:buClr>
                <a:srgbClr val="000000"/>
              </a:buClr>
              <a:buSzPts val="1800"/>
              <a:buFont typeface="Arial"/>
              <a:buNone/>
            </a:pPr>
            <a:r>
              <a:rPr b="1" lang="en-US" sz="1800">
                <a:solidFill>
                  <a:schemeClr val="dk1"/>
                </a:solidFill>
                <a:latin typeface="Calibri"/>
                <a:ea typeface="Calibri"/>
                <a:cs typeface="Calibri"/>
                <a:sym typeface="Calibri"/>
              </a:rPr>
              <a:t>Tugev ebamugavus</a:t>
            </a:r>
            <a:endParaRPr b="1" i="0" sz="1800" u="none" cap="none" strike="noStrike">
              <a:solidFill>
                <a:schemeClr val="dk1"/>
              </a:solidFill>
              <a:latin typeface="Calibri"/>
              <a:ea typeface="Calibri"/>
              <a:cs typeface="Calibri"/>
              <a:sym typeface="Calibri"/>
            </a:endParaRPr>
          </a:p>
          <a:p>
            <a:pPr indent="0" lvl="0" marL="0" marR="0" rtl="0" algn="ctr">
              <a:lnSpc>
                <a:spcPct val="100000"/>
              </a:lnSpc>
              <a:spcBef>
                <a:spcPts val="1000"/>
              </a:spcBef>
              <a:spcAft>
                <a:spcPts val="1000"/>
              </a:spcAft>
              <a:buClr>
                <a:srgbClr val="000000"/>
              </a:buClr>
              <a:buSzPts val="1800"/>
              <a:buFont typeface="Arial"/>
              <a:buNone/>
            </a:pPr>
            <a:r>
              <a:rPr b="1" lang="en-US" sz="1800">
                <a:solidFill>
                  <a:schemeClr val="dk1"/>
                </a:solidFill>
                <a:latin typeface="Calibri"/>
                <a:ea typeface="Calibri"/>
                <a:cs typeface="Calibri"/>
                <a:sym typeface="Calibri"/>
              </a:rPr>
              <a:t>Mõned elustiili muutused </a:t>
            </a:r>
            <a:endParaRPr b="1" i="0" sz="1800" u="none" cap="none" strike="noStrike">
              <a:solidFill>
                <a:schemeClr val="dk1"/>
              </a:solidFill>
              <a:latin typeface="Calibri"/>
              <a:ea typeface="Calibri"/>
              <a:cs typeface="Calibri"/>
              <a:sym typeface="Calibri"/>
            </a:endParaRPr>
          </a:p>
        </p:txBody>
      </p:sp>
      <p:sp>
        <p:nvSpPr>
          <p:cNvPr id="643" name="Google Shape;643;g2d3b5114961_0_707"/>
          <p:cNvSpPr/>
          <p:nvPr/>
        </p:nvSpPr>
        <p:spPr>
          <a:xfrm>
            <a:off x="-132900" y="2676073"/>
            <a:ext cx="12473174" cy="3682034"/>
          </a:xfrm>
          <a:custGeom>
            <a:rect b="b" l="l" r="r" t="t"/>
            <a:pathLst>
              <a:path extrusionOk="0" h="58510" w="115207">
                <a:moveTo>
                  <a:pt x="0" y="58510"/>
                </a:moveTo>
                <a:cubicBezTo>
                  <a:pt x="7106" y="57527"/>
                  <a:pt x="30994" y="54957"/>
                  <a:pt x="42636" y="52614"/>
                </a:cubicBezTo>
                <a:cubicBezTo>
                  <a:pt x="54278" y="50271"/>
                  <a:pt x="62291" y="47247"/>
                  <a:pt x="69850" y="44450"/>
                </a:cubicBezTo>
                <a:cubicBezTo>
                  <a:pt x="77410" y="41653"/>
                  <a:pt x="82475" y="39083"/>
                  <a:pt x="87993" y="35832"/>
                </a:cubicBezTo>
                <a:cubicBezTo>
                  <a:pt x="93512" y="32581"/>
                  <a:pt x="98803" y="29482"/>
                  <a:pt x="102961" y="24946"/>
                </a:cubicBezTo>
                <a:cubicBezTo>
                  <a:pt x="107119" y="20410"/>
                  <a:pt x="110898" y="12775"/>
                  <a:pt x="112939" y="8617"/>
                </a:cubicBezTo>
                <a:cubicBezTo>
                  <a:pt x="114980" y="4459"/>
                  <a:pt x="114829" y="1436"/>
                  <a:pt x="115207" y="0"/>
                </a:cubicBezTo>
              </a:path>
            </a:pathLst>
          </a:custGeom>
          <a:noFill/>
          <a:ln cap="flat" cmpd="sng" w="1905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44" name="Google Shape;644;g2d3b5114961_0_707"/>
          <p:cNvGrpSpPr/>
          <p:nvPr/>
        </p:nvGrpSpPr>
        <p:grpSpPr>
          <a:xfrm>
            <a:off x="586331" y="5856486"/>
            <a:ext cx="1718425" cy="501698"/>
            <a:chOff x="3908726" y="2794964"/>
            <a:chExt cx="4340552" cy="1267235"/>
          </a:xfrm>
        </p:grpSpPr>
        <p:sp>
          <p:nvSpPr>
            <p:cNvPr id="645" name="Google Shape;645;g2d3b5114961_0_707"/>
            <p:cNvSpPr/>
            <p:nvPr/>
          </p:nvSpPr>
          <p:spPr>
            <a:xfrm>
              <a:off x="6982078" y="2794964"/>
              <a:ext cx="1267200" cy="1267200"/>
            </a:xfrm>
            <a:prstGeom prst="flowChartDelay">
              <a:avLst/>
            </a:prstGeom>
            <a:solidFill>
              <a:srgbClr val="7EC5B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6" name="Google Shape;646;g2d3b5114961_0_707"/>
            <p:cNvSpPr/>
            <p:nvPr/>
          </p:nvSpPr>
          <p:spPr>
            <a:xfrm flipH="1">
              <a:off x="3908726" y="2794964"/>
              <a:ext cx="1267200" cy="1267200"/>
            </a:xfrm>
            <a:prstGeom prst="flowChartDelay">
              <a:avLst/>
            </a:prstGeom>
            <a:solidFill>
              <a:srgbClr val="7EC5B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7" name="Google Shape;647;g2d3b5114961_0_707"/>
            <p:cNvSpPr/>
            <p:nvPr/>
          </p:nvSpPr>
          <p:spPr>
            <a:xfrm>
              <a:off x="4412059" y="2794999"/>
              <a:ext cx="3314400" cy="1267200"/>
            </a:xfrm>
            <a:prstGeom prst="rect">
              <a:avLst/>
            </a:prstGeom>
            <a:solidFill>
              <a:srgbClr val="7EC5B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800">
                  <a:solidFill>
                    <a:schemeClr val="lt1"/>
                  </a:solidFill>
                  <a:latin typeface="Calibri"/>
                  <a:ea typeface="Calibri"/>
                  <a:cs typeface="Calibri"/>
                  <a:sym typeface="Calibri"/>
                </a:rPr>
                <a:t>Kerge</a:t>
              </a:r>
              <a:endParaRPr b="0" i="0" sz="3000" u="none" cap="none" strike="noStrike">
                <a:solidFill>
                  <a:schemeClr val="dk1"/>
                </a:solidFill>
                <a:latin typeface="Work Sans Medium"/>
                <a:ea typeface="Work Sans Medium"/>
                <a:cs typeface="Work Sans Medium"/>
                <a:sym typeface="Work Sans Medium"/>
              </a:endParaRPr>
            </a:p>
          </p:txBody>
        </p:sp>
      </p:grpSp>
      <p:grpSp>
        <p:nvGrpSpPr>
          <p:cNvPr id="648" name="Google Shape;648;g2d3b5114961_0_707"/>
          <p:cNvGrpSpPr/>
          <p:nvPr/>
        </p:nvGrpSpPr>
        <p:grpSpPr>
          <a:xfrm>
            <a:off x="9555731" y="4233607"/>
            <a:ext cx="1718425" cy="501698"/>
            <a:chOff x="3908726" y="2794964"/>
            <a:chExt cx="4340552" cy="1267235"/>
          </a:xfrm>
        </p:grpSpPr>
        <p:sp>
          <p:nvSpPr>
            <p:cNvPr id="649" name="Google Shape;649;g2d3b5114961_0_707"/>
            <p:cNvSpPr/>
            <p:nvPr/>
          </p:nvSpPr>
          <p:spPr>
            <a:xfrm>
              <a:off x="6982078" y="2794964"/>
              <a:ext cx="1267200" cy="1267200"/>
            </a:xfrm>
            <a:prstGeom prst="flowChartDelay">
              <a:avLst/>
            </a:prstGeom>
            <a:solidFill>
              <a:srgbClr val="31454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0" name="Google Shape;650;g2d3b5114961_0_707"/>
            <p:cNvSpPr/>
            <p:nvPr/>
          </p:nvSpPr>
          <p:spPr>
            <a:xfrm flipH="1">
              <a:off x="3908726" y="2794964"/>
              <a:ext cx="1267200" cy="1267200"/>
            </a:xfrm>
            <a:prstGeom prst="flowChartDelay">
              <a:avLst/>
            </a:prstGeom>
            <a:solidFill>
              <a:srgbClr val="31454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1" name="Google Shape;651;g2d3b5114961_0_707"/>
            <p:cNvSpPr/>
            <p:nvPr/>
          </p:nvSpPr>
          <p:spPr>
            <a:xfrm>
              <a:off x="4412059" y="2794999"/>
              <a:ext cx="3314400" cy="1267200"/>
            </a:xfrm>
            <a:prstGeom prst="rect">
              <a:avLst/>
            </a:prstGeom>
            <a:solidFill>
              <a:srgbClr val="31454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800">
                  <a:solidFill>
                    <a:schemeClr val="lt1"/>
                  </a:solidFill>
                  <a:latin typeface="Calibri"/>
                  <a:ea typeface="Calibri"/>
                  <a:cs typeface="Calibri"/>
                  <a:sym typeface="Calibri"/>
                </a:rPr>
                <a:t>Tõsine</a:t>
              </a:r>
              <a:endParaRPr b="0" i="0" sz="3000" u="none" cap="none" strike="noStrike">
                <a:solidFill>
                  <a:schemeClr val="dk1"/>
                </a:solidFill>
                <a:latin typeface="Work Sans Medium"/>
                <a:ea typeface="Work Sans Medium"/>
                <a:cs typeface="Work Sans Medium"/>
                <a:sym typeface="Work Sans Medium"/>
              </a:endParaRPr>
            </a:p>
          </p:txBody>
        </p:sp>
      </p:grpSp>
      <p:grpSp>
        <p:nvGrpSpPr>
          <p:cNvPr id="652" name="Google Shape;652;g2d3b5114961_0_707"/>
          <p:cNvGrpSpPr/>
          <p:nvPr/>
        </p:nvGrpSpPr>
        <p:grpSpPr>
          <a:xfrm>
            <a:off x="3576131" y="5627886"/>
            <a:ext cx="1718425" cy="501698"/>
            <a:chOff x="3908726" y="2794964"/>
            <a:chExt cx="4340552" cy="1267235"/>
          </a:xfrm>
        </p:grpSpPr>
        <p:sp>
          <p:nvSpPr>
            <p:cNvPr id="653" name="Google Shape;653;g2d3b5114961_0_707"/>
            <p:cNvSpPr/>
            <p:nvPr/>
          </p:nvSpPr>
          <p:spPr>
            <a:xfrm>
              <a:off x="6982078" y="2794964"/>
              <a:ext cx="1267200" cy="1267200"/>
            </a:xfrm>
            <a:prstGeom prst="flowChartDelay">
              <a:avLst/>
            </a:prstGeom>
            <a:solidFill>
              <a:srgbClr val="4BA79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4" name="Google Shape;654;g2d3b5114961_0_707"/>
            <p:cNvSpPr/>
            <p:nvPr/>
          </p:nvSpPr>
          <p:spPr>
            <a:xfrm flipH="1">
              <a:off x="3908726" y="2794964"/>
              <a:ext cx="1267200" cy="1267200"/>
            </a:xfrm>
            <a:prstGeom prst="flowChartDelay">
              <a:avLst/>
            </a:prstGeom>
            <a:solidFill>
              <a:srgbClr val="4BA79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5" name="Google Shape;655;g2d3b5114961_0_707"/>
            <p:cNvSpPr/>
            <p:nvPr/>
          </p:nvSpPr>
          <p:spPr>
            <a:xfrm>
              <a:off x="4412059" y="2794999"/>
              <a:ext cx="3314400" cy="1267200"/>
            </a:xfrm>
            <a:prstGeom prst="rect">
              <a:avLst/>
            </a:prstGeom>
            <a:solidFill>
              <a:srgbClr val="4BA79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800">
                  <a:solidFill>
                    <a:schemeClr val="lt1"/>
                  </a:solidFill>
                  <a:latin typeface="Calibri"/>
                  <a:ea typeface="Calibri"/>
                  <a:cs typeface="Calibri"/>
                  <a:sym typeface="Calibri"/>
                </a:rPr>
                <a:t>Keskmine</a:t>
              </a:r>
              <a:endParaRPr b="0" i="0" sz="3000" u="none" cap="none" strike="noStrike">
                <a:solidFill>
                  <a:schemeClr val="dk1"/>
                </a:solidFill>
                <a:latin typeface="Work Sans Medium"/>
                <a:ea typeface="Work Sans Medium"/>
                <a:cs typeface="Work Sans Medium"/>
                <a:sym typeface="Work Sans Medium"/>
              </a:endParaRPr>
            </a:p>
          </p:txBody>
        </p:sp>
      </p:grpSp>
      <p:cxnSp>
        <p:nvCxnSpPr>
          <p:cNvPr id="656" name="Google Shape;656;g2d3b5114961_0_707"/>
          <p:cNvCxnSpPr>
            <a:stCxn id="657" idx="2"/>
            <a:endCxn id="647" idx="0"/>
          </p:cNvCxnSpPr>
          <p:nvPr/>
        </p:nvCxnSpPr>
        <p:spPr>
          <a:xfrm rot="5400000">
            <a:off x="1251186" y="5361200"/>
            <a:ext cx="685800" cy="304800"/>
          </a:xfrm>
          <a:prstGeom prst="curvedConnector3">
            <a:avLst>
              <a:gd fmla="val 50000" name="adj1"/>
            </a:avLst>
          </a:prstGeom>
          <a:noFill/>
          <a:ln cap="flat" cmpd="sng" w="19050">
            <a:solidFill>
              <a:srgbClr val="7EC5B9"/>
            </a:solidFill>
            <a:prstDash val="solid"/>
            <a:round/>
            <a:headEnd len="sm" w="sm" type="none"/>
            <a:tailEnd len="sm" w="sm" type="none"/>
          </a:ln>
        </p:spPr>
      </p:cxnSp>
      <p:cxnSp>
        <p:nvCxnSpPr>
          <p:cNvPr id="658" name="Google Shape;658;g2d3b5114961_0_707"/>
          <p:cNvCxnSpPr>
            <a:stCxn id="642" idx="2"/>
            <a:endCxn id="655" idx="0"/>
          </p:cNvCxnSpPr>
          <p:nvPr/>
        </p:nvCxnSpPr>
        <p:spPr>
          <a:xfrm rot="5400000">
            <a:off x="4072339" y="5094550"/>
            <a:ext cx="892500" cy="174000"/>
          </a:xfrm>
          <a:prstGeom prst="curvedConnector3">
            <a:avLst>
              <a:gd fmla="val 50006" name="adj1"/>
            </a:avLst>
          </a:prstGeom>
          <a:noFill/>
          <a:ln cap="flat" cmpd="sng" w="19050">
            <a:solidFill>
              <a:srgbClr val="4BA798"/>
            </a:solidFill>
            <a:prstDash val="solid"/>
            <a:round/>
            <a:headEnd len="sm" w="sm" type="none"/>
            <a:tailEnd len="sm" w="sm" type="none"/>
          </a:ln>
        </p:spPr>
      </p:cxnSp>
      <p:sp>
        <p:nvSpPr>
          <p:cNvPr id="659" name="Google Shape;659;g2d3b5114961_0_707"/>
          <p:cNvSpPr/>
          <p:nvPr/>
        </p:nvSpPr>
        <p:spPr>
          <a:xfrm>
            <a:off x="495000" y="2655475"/>
            <a:ext cx="2503200" cy="2515200"/>
          </a:xfrm>
          <a:prstGeom prst="roundRect">
            <a:avLst>
              <a:gd fmla="val 16667" name="adj"/>
            </a:avLst>
          </a:prstGeom>
          <a:solidFill>
            <a:srgbClr val="E5F3F1"/>
          </a:solidFill>
          <a:ln cap="flat" cmpd="sng" w="19050">
            <a:solidFill>
              <a:srgbClr val="7EC5B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800"/>
              <a:buFont typeface="Arial"/>
              <a:buNone/>
            </a:pPr>
            <a:r>
              <a:rPr b="1" lang="en-US" sz="1800">
                <a:solidFill>
                  <a:schemeClr val="dk1"/>
                </a:solidFill>
                <a:latin typeface="Calibri"/>
                <a:ea typeface="Calibri"/>
                <a:cs typeface="Calibri"/>
                <a:sym typeface="Calibri"/>
              </a:rPr>
              <a:t>Aeg-ajalt häiritud </a:t>
            </a:r>
            <a:endParaRPr b="1" sz="1800">
              <a:solidFill>
                <a:schemeClr val="dk1"/>
              </a:solidFill>
              <a:latin typeface="Calibri"/>
              <a:ea typeface="Calibri"/>
              <a:cs typeface="Calibri"/>
              <a:sym typeface="Calibri"/>
            </a:endParaRPr>
          </a:p>
          <a:p>
            <a:pPr indent="0" lvl="0" marL="0" rtl="0" algn="ctr">
              <a:spcBef>
                <a:spcPts val="1000"/>
              </a:spcBef>
              <a:spcAft>
                <a:spcPts val="0"/>
              </a:spcAft>
              <a:buClr>
                <a:schemeClr val="dk1"/>
              </a:buClr>
              <a:buSzPts val="1800"/>
              <a:buFont typeface="Arial"/>
              <a:buNone/>
            </a:pPr>
            <a:r>
              <a:rPr b="1" lang="en-US" sz="1800">
                <a:solidFill>
                  <a:schemeClr val="dk1"/>
                </a:solidFill>
                <a:latin typeface="Calibri"/>
                <a:ea typeface="Calibri"/>
                <a:cs typeface="Calibri"/>
                <a:sym typeface="Calibri"/>
              </a:rPr>
              <a:t>Usk teistesse</a:t>
            </a:r>
            <a:endParaRPr b="1" sz="1800">
              <a:solidFill>
                <a:schemeClr val="dk1"/>
              </a:solidFill>
              <a:latin typeface="Calibri"/>
              <a:ea typeface="Calibri"/>
              <a:cs typeface="Calibri"/>
              <a:sym typeface="Calibri"/>
            </a:endParaRPr>
          </a:p>
          <a:p>
            <a:pPr indent="0" lvl="0" marL="0" rtl="0" algn="ctr">
              <a:spcBef>
                <a:spcPts val="1000"/>
              </a:spcBef>
              <a:spcAft>
                <a:spcPts val="0"/>
              </a:spcAft>
              <a:buClr>
                <a:schemeClr val="dk1"/>
              </a:buClr>
              <a:buSzPts val="1800"/>
              <a:buFont typeface="Arial"/>
              <a:buNone/>
            </a:pPr>
            <a:r>
              <a:rPr b="1" lang="en-US" sz="1800">
                <a:solidFill>
                  <a:schemeClr val="dk1"/>
                </a:solidFill>
                <a:latin typeface="Calibri"/>
                <a:ea typeface="Calibri"/>
                <a:cs typeface="Calibri"/>
                <a:sym typeface="Calibri"/>
              </a:rPr>
              <a:t>Individuaalsed tegevused </a:t>
            </a:r>
            <a:endParaRPr b="1" sz="1800">
              <a:solidFill>
                <a:schemeClr val="dk1"/>
              </a:solidFill>
              <a:latin typeface="Calibri"/>
              <a:ea typeface="Calibri"/>
              <a:cs typeface="Calibri"/>
              <a:sym typeface="Calibri"/>
            </a:endParaRPr>
          </a:p>
          <a:p>
            <a:pPr indent="0" lvl="0" marL="0" rtl="0" algn="ctr">
              <a:spcBef>
                <a:spcPts val="1000"/>
              </a:spcBef>
              <a:spcAft>
                <a:spcPts val="0"/>
              </a:spcAft>
              <a:buClr>
                <a:schemeClr val="dk1"/>
              </a:buClr>
              <a:buSzPts val="1800"/>
              <a:buFont typeface="Arial"/>
              <a:buNone/>
            </a:pPr>
            <a:r>
              <a:rPr b="1" lang="en-US" sz="1800">
                <a:solidFill>
                  <a:schemeClr val="dk1"/>
                </a:solidFill>
                <a:latin typeface="Calibri"/>
                <a:ea typeface="Calibri"/>
                <a:cs typeface="Calibri"/>
                <a:sym typeface="Calibri"/>
              </a:rPr>
              <a:t>“Negatiivsete” tunnete vältimine</a:t>
            </a:r>
            <a:endParaRPr b="1" sz="1800">
              <a:solidFill>
                <a:schemeClr val="dk1"/>
              </a:solidFill>
              <a:latin typeface="Calibri"/>
              <a:ea typeface="Calibri"/>
              <a:cs typeface="Calibri"/>
              <a:sym typeface="Calibri"/>
            </a:endParaRPr>
          </a:p>
        </p:txBody>
      </p:sp>
      <p:grpSp>
        <p:nvGrpSpPr>
          <p:cNvPr id="660" name="Google Shape;660;g2d3b5114961_0_707"/>
          <p:cNvGrpSpPr/>
          <p:nvPr/>
        </p:nvGrpSpPr>
        <p:grpSpPr>
          <a:xfrm flipH="1">
            <a:off x="5370285" y="-101809"/>
            <a:ext cx="7542955" cy="1063699"/>
            <a:chOff x="-3672505" y="3216050"/>
            <a:chExt cx="7542955" cy="1282801"/>
          </a:xfrm>
        </p:grpSpPr>
        <p:sp>
          <p:nvSpPr>
            <p:cNvPr id="661" name="Google Shape;661;g2d3b5114961_0_707"/>
            <p:cNvSpPr/>
            <p:nvPr/>
          </p:nvSpPr>
          <p:spPr>
            <a:xfrm rot="5400000">
              <a:off x="2587650" y="3216050"/>
              <a:ext cx="1282800" cy="1282800"/>
            </a:xfrm>
            <a:prstGeom prst="round1Rect">
              <a:avLst>
                <a:gd fmla="val 50000" name="adj"/>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2" name="Google Shape;662;g2d3b5114961_0_707"/>
            <p:cNvSpPr/>
            <p:nvPr/>
          </p:nvSpPr>
          <p:spPr>
            <a:xfrm>
              <a:off x="-3672505" y="3216051"/>
              <a:ext cx="6282000" cy="128280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663" name="Google Shape;663;g2d3b5114961_0_707"/>
          <p:cNvSpPr txBox="1"/>
          <p:nvPr/>
        </p:nvSpPr>
        <p:spPr>
          <a:xfrm>
            <a:off x="5294075" y="185875"/>
            <a:ext cx="6440700" cy="714000"/>
          </a:xfrm>
          <a:prstGeom prst="rect">
            <a:avLst/>
          </a:prstGeom>
          <a:noFill/>
          <a:ln>
            <a:noFill/>
          </a:ln>
        </p:spPr>
        <p:txBody>
          <a:bodyPr anchorCtr="0" anchor="t" bIns="91425" lIns="91425" spcFirstLastPara="1" rIns="91425" wrap="square" tIns="91425">
            <a:noAutofit/>
          </a:bodyPr>
          <a:lstStyle/>
          <a:p>
            <a:pPr indent="0" lvl="0" marL="0" marR="0" rtl="0" algn="r">
              <a:lnSpc>
                <a:spcPct val="85000"/>
              </a:lnSpc>
              <a:spcBef>
                <a:spcPts val="0"/>
              </a:spcBef>
              <a:spcAft>
                <a:spcPts val="0"/>
              </a:spcAft>
              <a:buClr>
                <a:srgbClr val="000000"/>
              </a:buClr>
              <a:buSzPts val="2600"/>
              <a:buFont typeface="Arial"/>
              <a:buNone/>
            </a:pPr>
            <a:r>
              <a:rPr lang="en-US" sz="2500">
                <a:solidFill>
                  <a:schemeClr val="lt1"/>
                </a:solidFill>
                <a:latin typeface="Work Sans Medium"/>
                <a:ea typeface="Work Sans Medium"/>
                <a:cs typeface="Work Sans Medium"/>
                <a:sym typeface="Work Sans Medium"/>
              </a:rPr>
              <a:t>Kliimaärevuse emotsioonide tasandid</a:t>
            </a:r>
            <a:endParaRPr b="0" i="0" sz="2500" u="none" cap="none" strike="noStrike">
              <a:solidFill>
                <a:schemeClr val="lt1"/>
              </a:solidFill>
              <a:latin typeface="Work Sans Medium"/>
              <a:ea typeface="Work Sans Medium"/>
              <a:cs typeface="Work Sans Medium"/>
              <a:sym typeface="Work Sans Medium"/>
            </a:endParaRPr>
          </a:p>
        </p:txBody>
      </p:sp>
      <p:sp>
        <p:nvSpPr>
          <p:cNvPr id="664" name="Google Shape;664;g2d3b5114961_0_707"/>
          <p:cNvSpPr txBox="1"/>
          <p:nvPr/>
        </p:nvSpPr>
        <p:spPr>
          <a:xfrm>
            <a:off x="2083000" y="233850"/>
            <a:ext cx="3112500" cy="392400"/>
          </a:xfrm>
          <a:prstGeom prst="rect">
            <a:avLst/>
          </a:prstGeom>
          <a:noFill/>
          <a:ln>
            <a:noFill/>
          </a:ln>
        </p:spPr>
        <p:txBody>
          <a:bodyPr anchorCtr="0" anchor="t" bIns="91425" lIns="91425" spcFirstLastPara="1" rIns="91425" wrap="square" tIns="91425">
            <a:spAutoFit/>
          </a:bodyPr>
          <a:lstStyle/>
          <a:p>
            <a:pPr indent="0" lvl="0" marL="0" marR="0" rtl="0" algn="r">
              <a:lnSpc>
                <a:spcPct val="90000"/>
              </a:lnSpc>
              <a:spcBef>
                <a:spcPts val="0"/>
              </a:spcBef>
              <a:spcAft>
                <a:spcPts val="0"/>
              </a:spcAft>
              <a:buClr>
                <a:srgbClr val="000000"/>
              </a:buClr>
              <a:buSzPts val="1500"/>
              <a:buFont typeface="Arial"/>
              <a:buNone/>
            </a:pPr>
            <a:r>
              <a:rPr b="0" i="0" lang="en-US" sz="1500" u="none" cap="none" strike="noStrike">
                <a:solidFill>
                  <a:schemeClr val="dk1"/>
                </a:solidFill>
                <a:latin typeface="Work Sans Medium"/>
                <a:ea typeface="Work Sans Medium"/>
                <a:cs typeface="Work Sans Medium"/>
                <a:sym typeface="Work Sans Medium"/>
              </a:rPr>
              <a:t>Britt Wray, 2022</a:t>
            </a:r>
            <a:endParaRPr b="0" i="0" sz="1500" u="none" cap="none" strike="noStrike">
              <a:solidFill>
                <a:schemeClr val="dk1"/>
              </a:solidFill>
              <a:latin typeface="Work Sans Medium"/>
              <a:ea typeface="Work Sans Medium"/>
              <a:cs typeface="Work Sans Medium"/>
              <a:sym typeface="Work Sans Medium"/>
            </a:endParaRPr>
          </a:p>
        </p:txBody>
      </p:sp>
      <p:grpSp>
        <p:nvGrpSpPr>
          <p:cNvPr id="665" name="Google Shape;665;g2d3b5114961_0_707"/>
          <p:cNvGrpSpPr/>
          <p:nvPr/>
        </p:nvGrpSpPr>
        <p:grpSpPr>
          <a:xfrm>
            <a:off x="6493706" y="5105052"/>
            <a:ext cx="1862438" cy="632736"/>
            <a:chOff x="4213953" y="2794964"/>
            <a:chExt cx="3730097" cy="1267246"/>
          </a:xfrm>
        </p:grpSpPr>
        <p:sp>
          <p:nvSpPr>
            <p:cNvPr id="666" name="Google Shape;666;g2d3b5114961_0_707"/>
            <p:cNvSpPr/>
            <p:nvPr/>
          </p:nvSpPr>
          <p:spPr>
            <a:xfrm>
              <a:off x="6676851" y="2794964"/>
              <a:ext cx="1267200" cy="1267200"/>
            </a:xfrm>
            <a:prstGeom prst="flowChartDelay">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7" name="Google Shape;667;g2d3b5114961_0_707"/>
            <p:cNvSpPr/>
            <p:nvPr/>
          </p:nvSpPr>
          <p:spPr>
            <a:xfrm flipH="1">
              <a:off x="4213953" y="2794964"/>
              <a:ext cx="1267200" cy="1267200"/>
            </a:xfrm>
            <a:prstGeom prst="flowChartDelay">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8" name="Google Shape;668;g2d3b5114961_0_707"/>
            <p:cNvSpPr/>
            <p:nvPr/>
          </p:nvSpPr>
          <p:spPr>
            <a:xfrm>
              <a:off x="4845174" y="2795010"/>
              <a:ext cx="2448300" cy="126720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700">
                  <a:solidFill>
                    <a:schemeClr val="lt1"/>
                  </a:solidFill>
                  <a:latin typeface="Calibri"/>
                  <a:ea typeface="Calibri"/>
                  <a:cs typeface="Calibri"/>
                  <a:sym typeface="Calibri"/>
                </a:rPr>
                <a:t>Märkimis-</a:t>
              </a:r>
              <a:endParaRPr b="1" sz="1700">
                <a:solidFill>
                  <a:schemeClr val="lt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800"/>
                <a:buFont typeface="Arial"/>
                <a:buNone/>
              </a:pPr>
              <a:r>
                <a:rPr b="1" lang="en-US" sz="1700">
                  <a:solidFill>
                    <a:schemeClr val="lt1"/>
                  </a:solidFill>
                  <a:latin typeface="Calibri"/>
                  <a:ea typeface="Calibri"/>
                  <a:cs typeface="Calibri"/>
                  <a:sym typeface="Calibri"/>
                </a:rPr>
                <a:t>väärne</a:t>
              </a:r>
              <a:endParaRPr b="0" i="0" sz="2900" u="none" cap="none" strike="noStrike">
                <a:solidFill>
                  <a:schemeClr val="dk1"/>
                </a:solidFill>
                <a:latin typeface="Work Sans Medium"/>
                <a:ea typeface="Work Sans Medium"/>
                <a:cs typeface="Work Sans Medium"/>
                <a:sym typeface="Work Sans Medium"/>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2" name="Shape 672"/>
        <p:cNvGrpSpPr/>
        <p:nvPr/>
      </p:nvGrpSpPr>
      <p:grpSpPr>
        <a:xfrm>
          <a:off x="0" y="0"/>
          <a:ext cx="0" cy="0"/>
          <a:chOff x="0" y="0"/>
          <a:chExt cx="0" cy="0"/>
        </a:xfrm>
      </p:grpSpPr>
      <p:sp>
        <p:nvSpPr>
          <p:cNvPr id="673" name="Google Shape;673;g2d3b5114961_0_741"/>
          <p:cNvSpPr/>
          <p:nvPr/>
        </p:nvSpPr>
        <p:spPr>
          <a:xfrm>
            <a:off x="-132900" y="2676073"/>
            <a:ext cx="12473174" cy="3682034"/>
          </a:xfrm>
          <a:custGeom>
            <a:rect b="b" l="l" r="r" t="t"/>
            <a:pathLst>
              <a:path extrusionOk="0" h="58510" w="115207">
                <a:moveTo>
                  <a:pt x="0" y="58510"/>
                </a:moveTo>
                <a:cubicBezTo>
                  <a:pt x="7106" y="57527"/>
                  <a:pt x="30994" y="54957"/>
                  <a:pt x="42636" y="52614"/>
                </a:cubicBezTo>
                <a:cubicBezTo>
                  <a:pt x="54278" y="50271"/>
                  <a:pt x="62291" y="47247"/>
                  <a:pt x="69850" y="44450"/>
                </a:cubicBezTo>
                <a:cubicBezTo>
                  <a:pt x="77410" y="41653"/>
                  <a:pt x="82475" y="39083"/>
                  <a:pt x="87993" y="35832"/>
                </a:cubicBezTo>
                <a:cubicBezTo>
                  <a:pt x="93512" y="32581"/>
                  <a:pt x="98803" y="29482"/>
                  <a:pt x="102961" y="24946"/>
                </a:cubicBezTo>
                <a:cubicBezTo>
                  <a:pt x="107119" y="20410"/>
                  <a:pt x="110898" y="12775"/>
                  <a:pt x="112939" y="8617"/>
                </a:cubicBezTo>
                <a:cubicBezTo>
                  <a:pt x="114980" y="4459"/>
                  <a:pt x="114829" y="1436"/>
                  <a:pt x="115207" y="0"/>
                </a:cubicBezTo>
              </a:path>
            </a:pathLst>
          </a:custGeom>
          <a:noFill/>
          <a:ln cap="flat" cmpd="sng" w="1905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74" name="Google Shape;674;g2d3b5114961_0_741"/>
          <p:cNvGrpSpPr/>
          <p:nvPr/>
        </p:nvGrpSpPr>
        <p:grpSpPr>
          <a:xfrm>
            <a:off x="586331" y="5856486"/>
            <a:ext cx="1718425" cy="501698"/>
            <a:chOff x="3908726" y="2794964"/>
            <a:chExt cx="4340552" cy="1267235"/>
          </a:xfrm>
        </p:grpSpPr>
        <p:sp>
          <p:nvSpPr>
            <p:cNvPr id="675" name="Google Shape;675;g2d3b5114961_0_741"/>
            <p:cNvSpPr/>
            <p:nvPr/>
          </p:nvSpPr>
          <p:spPr>
            <a:xfrm>
              <a:off x="6982078" y="2794964"/>
              <a:ext cx="1267200" cy="1267200"/>
            </a:xfrm>
            <a:prstGeom prst="flowChartDelay">
              <a:avLst/>
            </a:prstGeom>
            <a:solidFill>
              <a:srgbClr val="7EC5B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6" name="Google Shape;676;g2d3b5114961_0_741"/>
            <p:cNvSpPr/>
            <p:nvPr/>
          </p:nvSpPr>
          <p:spPr>
            <a:xfrm flipH="1">
              <a:off x="3908726" y="2794964"/>
              <a:ext cx="1267200" cy="1267200"/>
            </a:xfrm>
            <a:prstGeom prst="flowChartDelay">
              <a:avLst/>
            </a:prstGeom>
            <a:solidFill>
              <a:srgbClr val="7EC5B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7" name="Google Shape;677;g2d3b5114961_0_741"/>
            <p:cNvSpPr/>
            <p:nvPr/>
          </p:nvSpPr>
          <p:spPr>
            <a:xfrm>
              <a:off x="4412059" y="2794999"/>
              <a:ext cx="3314400" cy="1267200"/>
            </a:xfrm>
            <a:prstGeom prst="rect">
              <a:avLst/>
            </a:prstGeom>
            <a:solidFill>
              <a:srgbClr val="7EC5B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800">
                  <a:solidFill>
                    <a:schemeClr val="lt1"/>
                  </a:solidFill>
                  <a:latin typeface="Calibri"/>
                  <a:ea typeface="Calibri"/>
                  <a:cs typeface="Calibri"/>
                  <a:sym typeface="Calibri"/>
                </a:rPr>
                <a:t>Kerge</a:t>
              </a:r>
              <a:endParaRPr b="0" i="0" sz="3000" u="none" cap="none" strike="noStrike">
                <a:solidFill>
                  <a:schemeClr val="dk1"/>
                </a:solidFill>
                <a:latin typeface="Work Sans Medium"/>
                <a:ea typeface="Work Sans Medium"/>
                <a:cs typeface="Work Sans Medium"/>
                <a:sym typeface="Work Sans Medium"/>
              </a:endParaRPr>
            </a:p>
          </p:txBody>
        </p:sp>
      </p:grpSp>
      <p:grpSp>
        <p:nvGrpSpPr>
          <p:cNvPr id="678" name="Google Shape;678;g2d3b5114961_0_741"/>
          <p:cNvGrpSpPr/>
          <p:nvPr/>
        </p:nvGrpSpPr>
        <p:grpSpPr>
          <a:xfrm>
            <a:off x="9555731" y="4233607"/>
            <a:ext cx="1718425" cy="501698"/>
            <a:chOff x="3908726" y="2794964"/>
            <a:chExt cx="4340552" cy="1267235"/>
          </a:xfrm>
        </p:grpSpPr>
        <p:sp>
          <p:nvSpPr>
            <p:cNvPr id="679" name="Google Shape;679;g2d3b5114961_0_741"/>
            <p:cNvSpPr/>
            <p:nvPr/>
          </p:nvSpPr>
          <p:spPr>
            <a:xfrm>
              <a:off x="6982078" y="2794964"/>
              <a:ext cx="1267200" cy="1267200"/>
            </a:xfrm>
            <a:prstGeom prst="flowChartDelay">
              <a:avLst/>
            </a:prstGeom>
            <a:solidFill>
              <a:srgbClr val="31454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0" name="Google Shape;680;g2d3b5114961_0_741"/>
            <p:cNvSpPr/>
            <p:nvPr/>
          </p:nvSpPr>
          <p:spPr>
            <a:xfrm flipH="1">
              <a:off x="3908726" y="2794964"/>
              <a:ext cx="1267200" cy="1267200"/>
            </a:xfrm>
            <a:prstGeom prst="flowChartDelay">
              <a:avLst/>
            </a:prstGeom>
            <a:solidFill>
              <a:srgbClr val="31454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1" name="Google Shape;681;g2d3b5114961_0_741"/>
            <p:cNvSpPr/>
            <p:nvPr/>
          </p:nvSpPr>
          <p:spPr>
            <a:xfrm>
              <a:off x="4412059" y="2794999"/>
              <a:ext cx="3314400" cy="1267200"/>
            </a:xfrm>
            <a:prstGeom prst="rect">
              <a:avLst/>
            </a:prstGeom>
            <a:solidFill>
              <a:srgbClr val="31454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800">
                  <a:solidFill>
                    <a:schemeClr val="lt1"/>
                  </a:solidFill>
                  <a:latin typeface="Calibri"/>
                  <a:ea typeface="Calibri"/>
                  <a:cs typeface="Calibri"/>
                  <a:sym typeface="Calibri"/>
                </a:rPr>
                <a:t>Tõsine</a:t>
              </a:r>
              <a:endParaRPr b="0" i="0" sz="3000" u="none" cap="none" strike="noStrike">
                <a:solidFill>
                  <a:schemeClr val="dk1"/>
                </a:solidFill>
                <a:latin typeface="Work Sans Medium"/>
                <a:ea typeface="Work Sans Medium"/>
                <a:cs typeface="Work Sans Medium"/>
                <a:sym typeface="Work Sans Medium"/>
              </a:endParaRPr>
            </a:p>
          </p:txBody>
        </p:sp>
      </p:grpSp>
      <p:grpSp>
        <p:nvGrpSpPr>
          <p:cNvPr id="682" name="Google Shape;682;g2d3b5114961_0_741"/>
          <p:cNvGrpSpPr/>
          <p:nvPr/>
        </p:nvGrpSpPr>
        <p:grpSpPr>
          <a:xfrm>
            <a:off x="3576131" y="5627886"/>
            <a:ext cx="1718425" cy="501698"/>
            <a:chOff x="3908726" y="2794964"/>
            <a:chExt cx="4340552" cy="1267235"/>
          </a:xfrm>
        </p:grpSpPr>
        <p:sp>
          <p:nvSpPr>
            <p:cNvPr id="683" name="Google Shape;683;g2d3b5114961_0_741"/>
            <p:cNvSpPr/>
            <p:nvPr/>
          </p:nvSpPr>
          <p:spPr>
            <a:xfrm>
              <a:off x="6982078" y="2794964"/>
              <a:ext cx="1267200" cy="1267200"/>
            </a:xfrm>
            <a:prstGeom prst="flowChartDelay">
              <a:avLst/>
            </a:prstGeom>
            <a:solidFill>
              <a:srgbClr val="4BA79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4" name="Google Shape;684;g2d3b5114961_0_741"/>
            <p:cNvSpPr/>
            <p:nvPr/>
          </p:nvSpPr>
          <p:spPr>
            <a:xfrm flipH="1">
              <a:off x="3908726" y="2794964"/>
              <a:ext cx="1267200" cy="1267200"/>
            </a:xfrm>
            <a:prstGeom prst="flowChartDelay">
              <a:avLst/>
            </a:prstGeom>
            <a:solidFill>
              <a:srgbClr val="4BA79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5" name="Google Shape;685;g2d3b5114961_0_741"/>
            <p:cNvSpPr/>
            <p:nvPr/>
          </p:nvSpPr>
          <p:spPr>
            <a:xfrm>
              <a:off x="4412059" y="2794999"/>
              <a:ext cx="3314400" cy="1267200"/>
            </a:xfrm>
            <a:prstGeom prst="rect">
              <a:avLst/>
            </a:prstGeom>
            <a:solidFill>
              <a:srgbClr val="4BA79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800">
                  <a:solidFill>
                    <a:schemeClr val="lt1"/>
                  </a:solidFill>
                  <a:latin typeface="Calibri"/>
                  <a:ea typeface="Calibri"/>
                  <a:cs typeface="Calibri"/>
                  <a:sym typeface="Calibri"/>
                </a:rPr>
                <a:t>Keskmine</a:t>
              </a:r>
              <a:endParaRPr b="0" i="0" sz="3000" u="none" cap="none" strike="noStrike">
                <a:solidFill>
                  <a:schemeClr val="dk1"/>
                </a:solidFill>
                <a:latin typeface="Work Sans Medium"/>
                <a:ea typeface="Work Sans Medium"/>
                <a:cs typeface="Work Sans Medium"/>
                <a:sym typeface="Work Sans Medium"/>
              </a:endParaRPr>
            </a:p>
          </p:txBody>
        </p:sp>
      </p:grpSp>
      <p:sp>
        <p:nvSpPr>
          <p:cNvPr id="686" name="Google Shape;686;g2d3b5114961_0_741"/>
          <p:cNvSpPr/>
          <p:nvPr/>
        </p:nvSpPr>
        <p:spPr>
          <a:xfrm>
            <a:off x="6213000" y="1208500"/>
            <a:ext cx="2503200" cy="3025200"/>
          </a:xfrm>
          <a:prstGeom prst="roundRect">
            <a:avLst>
              <a:gd fmla="val 16667" name="adj"/>
            </a:avLst>
          </a:prstGeom>
          <a:solidFill>
            <a:srgbClr val="326F65">
              <a:alpha val="29803"/>
            </a:srgbClr>
          </a:solidFill>
          <a:ln cap="flat" cmpd="sng" w="1905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800">
                <a:solidFill>
                  <a:schemeClr val="dk1"/>
                </a:solidFill>
                <a:latin typeface="Calibri"/>
                <a:ea typeface="Calibri"/>
                <a:cs typeface="Calibri"/>
                <a:sym typeface="Calibri"/>
              </a:rPr>
              <a:t>Igapäevane ahastus, süütunne, hirm, lein </a:t>
            </a:r>
            <a:endParaRPr b="1" sz="1800">
              <a:solidFill>
                <a:schemeClr val="dk1"/>
              </a:solidFill>
              <a:latin typeface="Calibri"/>
              <a:ea typeface="Calibri"/>
              <a:cs typeface="Calibri"/>
              <a:sym typeface="Calibri"/>
            </a:endParaRPr>
          </a:p>
          <a:p>
            <a:pPr indent="0" lvl="0" marL="0" marR="0" rtl="0" algn="ctr">
              <a:lnSpc>
                <a:spcPct val="100000"/>
              </a:lnSpc>
              <a:spcBef>
                <a:spcPts val="1000"/>
              </a:spcBef>
              <a:spcAft>
                <a:spcPts val="0"/>
              </a:spcAft>
              <a:buClr>
                <a:srgbClr val="000000"/>
              </a:buClr>
              <a:buSzPts val="1800"/>
              <a:buFont typeface="Arial"/>
              <a:buNone/>
            </a:pPr>
            <a:r>
              <a:rPr b="1" lang="en-US" sz="1800">
                <a:solidFill>
                  <a:schemeClr val="dk1"/>
                </a:solidFill>
                <a:latin typeface="Calibri"/>
                <a:ea typeface="Calibri"/>
                <a:cs typeface="Calibri"/>
                <a:sym typeface="Calibri"/>
              </a:rPr>
              <a:t>Vähe usku teistesse</a:t>
            </a:r>
            <a:endParaRPr b="1" sz="1800">
              <a:solidFill>
                <a:schemeClr val="dk1"/>
              </a:solidFill>
              <a:latin typeface="Calibri"/>
              <a:ea typeface="Calibri"/>
              <a:cs typeface="Calibri"/>
              <a:sym typeface="Calibri"/>
            </a:endParaRPr>
          </a:p>
          <a:p>
            <a:pPr indent="0" lvl="0" marL="0" marR="0" rtl="0" algn="ctr">
              <a:lnSpc>
                <a:spcPct val="100000"/>
              </a:lnSpc>
              <a:spcBef>
                <a:spcPts val="1000"/>
              </a:spcBef>
              <a:spcAft>
                <a:spcPts val="0"/>
              </a:spcAft>
              <a:buClr>
                <a:srgbClr val="000000"/>
              </a:buClr>
              <a:buSzPts val="1800"/>
              <a:buFont typeface="Arial"/>
              <a:buNone/>
            </a:pPr>
            <a:r>
              <a:rPr b="1" lang="en-US" sz="1800">
                <a:solidFill>
                  <a:schemeClr val="dk1"/>
                </a:solidFill>
                <a:latin typeface="Calibri"/>
                <a:ea typeface="Calibri"/>
                <a:cs typeface="Calibri"/>
                <a:sym typeface="Calibri"/>
              </a:rPr>
              <a:t>Olulised elustiilimuutused </a:t>
            </a:r>
            <a:endParaRPr b="1" i="0" sz="1800" u="none" cap="none" strike="noStrike">
              <a:solidFill>
                <a:schemeClr val="dk1"/>
              </a:solidFill>
              <a:latin typeface="Calibri"/>
              <a:ea typeface="Calibri"/>
              <a:cs typeface="Calibri"/>
              <a:sym typeface="Calibri"/>
            </a:endParaRPr>
          </a:p>
          <a:p>
            <a:pPr indent="0" lvl="0" marL="0" marR="0" rtl="0" algn="ctr">
              <a:lnSpc>
                <a:spcPct val="100000"/>
              </a:lnSpc>
              <a:spcBef>
                <a:spcPts val="1000"/>
              </a:spcBef>
              <a:spcAft>
                <a:spcPts val="1000"/>
              </a:spcAft>
              <a:buClr>
                <a:srgbClr val="000000"/>
              </a:buClr>
              <a:buSzPts val="1800"/>
              <a:buFont typeface="Arial"/>
              <a:buNone/>
            </a:pPr>
            <a:r>
              <a:rPr b="1" lang="en-US" sz="1800">
                <a:solidFill>
                  <a:schemeClr val="dk1"/>
                </a:solidFill>
                <a:latin typeface="Calibri"/>
                <a:ea typeface="Calibri"/>
                <a:cs typeface="Calibri"/>
                <a:sym typeface="Calibri"/>
              </a:rPr>
              <a:t>Ühistegevused ärevuse leevendamiseks</a:t>
            </a:r>
            <a:endParaRPr b="1" i="0" sz="1800" u="none" cap="none" strike="noStrike">
              <a:solidFill>
                <a:schemeClr val="dk1"/>
              </a:solidFill>
              <a:latin typeface="Calibri"/>
              <a:ea typeface="Calibri"/>
              <a:cs typeface="Calibri"/>
              <a:sym typeface="Calibri"/>
            </a:endParaRPr>
          </a:p>
        </p:txBody>
      </p:sp>
      <p:cxnSp>
        <p:nvCxnSpPr>
          <p:cNvPr id="687" name="Google Shape;687;g2d3b5114961_0_741"/>
          <p:cNvCxnSpPr>
            <a:stCxn id="688" idx="2"/>
            <a:endCxn id="677" idx="0"/>
          </p:cNvCxnSpPr>
          <p:nvPr/>
        </p:nvCxnSpPr>
        <p:spPr>
          <a:xfrm rot="5400000">
            <a:off x="1251186" y="5361200"/>
            <a:ext cx="685800" cy="304800"/>
          </a:xfrm>
          <a:prstGeom prst="curvedConnector3">
            <a:avLst>
              <a:gd fmla="val 50000" name="adj1"/>
            </a:avLst>
          </a:prstGeom>
          <a:noFill/>
          <a:ln cap="flat" cmpd="sng" w="19050">
            <a:solidFill>
              <a:srgbClr val="7EC5B9"/>
            </a:solidFill>
            <a:prstDash val="solid"/>
            <a:round/>
            <a:headEnd len="sm" w="sm" type="none"/>
            <a:tailEnd len="sm" w="sm" type="none"/>
          </a:ln>
        </p:spPr>
      </p:cxnSp>
      <p:cxnSp>
        <p:nvCxnSpPr>
          <p:cNvPr id="689" name="Google Shape;689;g2d3b5114961_0_741"/>
          <p:cNvCxnSpPr>
            <a:stCxn id="690" idx="2"/>
            <a:endCxn id="685" idx="0"/>
          </p:cNvCxnSpPr>
          <p:nvPr/>
        </p:nvCxnSpPr>
        <p:spPr>
          <a:xfrm rot="5400000">
            <a:off x="4072236" y="5094650"/>
            <a:ext cx="892500" cy="174000"/>
          </a:xfrm>
          <a:prstGeom prst="curvedConnector3">
            <a:avLst>
              <a:gd fmla="val 50000" name="adj1"/>
            </a:avLst>
          </a:prstGeom>
          <a:noFill/>
          <a:ln cap="flat" cmpd="sng" w="19050">
            <a:solidFill>
              <a:srgbClr val="4BA798"/>
            </a:solidFill>
            <a:prstDash val="solid"/>
            <a:round/>
            <a:headEnd len="sm" w="sm" type="none"/>
            <a:tailEnd len="sm" w="sm" type="none"/>
          </a:ln>
        </p:spPr>
      </p:cxnSp>
      <p:cxnSp>
        <p:nvCxnSpPr>
          <p:cNvPr id="691" name="Google Shape;691;g2d3b5114961_0_741"/>
          <p:cNvCxnSpPr>
            <a:stCxn id="686" idx="2"/>
            <a:endCxn id="692" idx="0"/>
          </p:cNvCxnSpPr>
          <p:nvPr/>
        </p:nvCxnSpPr>
        <p:spPr>
          <a:xfrm rot="5400000">
            <a:off x="6974550" y="4680550"/>
            <a:ext cx="936900" cy="43200"/>
          </a:xfrm>
          <a:prstGeom prst="curvedConnector3">
            <a:avLst>
              <a:gd fmla="val 50000" name="adj1"/>
            </a:avLst>
          </a:prstGeom>
          <a:noFill/>
          <a:ln cap="flat" cmpd="sng" w="19050">
            <a:solidFill>
              <a:srgbClr val="32797C"/>
            </a:solidFill>
            <a:prstDash val="solid"/>
            <a:round/>
            <a:headEnd len="sm" w="sm" type="none"/>
            <a:tailEnd len="sm" w="sm" type="none"/>
          </a:ln>
        </p:spPr>
      </p:cxnSp>
      <p:grpSp>
        <p:nvGrpSpPr>
          <p:cNvPr id="693" name="Google Shape;693;g2d3b5114961_0_741"/>
          <p:cNvGrpSpPr/>
          <p:nvPr/>
        </p:nvGrpSpPr>
        <p:grpSpPr>
          <a:xfrm>
            <a:off x="8310446" y="4862674"/>
            <a:ext cx="2703529" cy="1317326"/>
            <a:chOff x="8310446" y="4862674"/>
            <a:chExt cx="2703529" cy="1317326"/>
          </a:xfrm>
        </p:grpSpPr>
        <p:sp>
          <p:nvSpPr>
            <p:cNvPr id="694" name="Google Shape;694;g2d3b5114961_0_741"/>
            <p:cNvSpPr/>
            <p:nvPr/>
          </p:nvSpPr>
          <p:spPr>
            <a:xfrm>
              <a:off x="8649975" y="5170800"/>
              <a:ext cx="2364000" cy="1009200"/>
            </a:xfrm>
            <a:prstGeom prst="flowChartAlternateProcess">
              <a:avLst/>
            </a:prstGeom>
            <a:solidFill>
              <a:srgbClr val="F25620">
                <a:alpha val="29803"/>
              </a:srgbClr>
            </a:solidFill>
            <a:ln cap="flat" cmpd="sng" w="19050">
              <a:solidFill>
                <a:srgbClr val="F2562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1000"/>
                </a:spcAft>
                <a:buClr>
                  <a:srgbClr val="000000"/>
                </a:buClr>
                <a:buSzPts val="1500"/>
                <a:buFont typeface="Arial"/>
                <a:buNone/>
              </a:pPr>
              <a:r>
                <a:rPr b="1" lang="en-US" sz="1500">
                  <a:solidFill>
                    <a:srgbClr val="F25620"/>
                  </a:solidFill>
                  <a:latin typeface="Work Sans"/>
                  <a:ea typeface="Work Sans"/>
                  <a:cs typeface="Work Sans"/>
                  <a:sym typeface="Work Sans"/>
                </a:rPr>
                <a:t>Professionaalne abi vajalik, kui kliimaärevus häirib. </a:t>
              </a:r>
              <a:endParaRPr b="1" i="0" sz="1100" u="none" cap="none" strike="noStrike">
                <a:solidFill>
                  <a:srgbClr val="F25620"/>
                </a:solidFill>
                <a:latin typeface="Work Sans"/>
                <a:ea typeface="Work Sans"/>
                <a:cs typeface="Work Sans"/>
                <a:sym typeface="Work Sans"/>
              </a:endParaRPr>
            </a:p>
          </p:txBody>
        </p:sp>
        <p:sp>
          <p:nvSpPr>
            <p:cNvPr id="695" name="Google Shape;695;g2d3b5114961_0_741"/>
            <p:cNvSpPr/>
            <p:nvPr/>
          </p:nvSpPr>
          <p:spPr>
            <a:xfrm>
              <a:off x="8310446" y="4862674"/>
              <a:ext cx="614100" cy="614100"/>
            </a:xfrm>
            <a:prstGeom prst="ellipse">
              <a:avLst/>
            </a:prstGeom>
            <a:solidFill>
              <a:srgbClr val="F25620"/>
            </a:solid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Clr>
                  <a:schemeClr val="dk1"/>
                </a:buClr>
                <a:buSzPts val="1100"/>
                <a:buFont typeface="Arial"/>
                <a:buNone/>
              </a:pPr>
              <a:r>
                <a:rPr b="1" i="0" lang="en-US" sz="3500" u="none" cap="none" strike="noStrike">
                  <a:solidFill>
                    <a:schemeClr val="lt1"/>
                  </a:solidFill>
                  <a:latin typeface="Work Sans"/>
                  <a:ea typeface="Work Sans"/>
                  <a:cs typeface="Work Sans"/>
                  <a:sym typeface="Work Sans"/>
                </a:rPr>
                <a:t>!</a:t>
              </a:r>
              <a:endParaRPr b="1" i="0" sz="3500" u="none" cap="none" strike="noStrike">
                <a:solidFill>
                  <a:schemeClr val="lt1"/>
                </a:solidFill>
                <a:latin typeface="Open Sans"/>
                <a:ea typeface="Open Sans"/>
                <a:cs typeface="Open Sans"/>
                <a:sym typeface="Open Sans"/>
              </a:endParaRPr>
            </a:p>
          </p:txBody>
        </p:sp>
      </p:grpSp>
      <p:sp>
        <p:nvSpPr>
          <p:cNvPr id="696" name="Google Shape;696;g2d3b5114961_0_741"/>
          <p:cNvSpPr/>
          <p:nvPr/>
        </p:nvSpPr>
        <p:spPr>
          <a:xfrm>
            <a:off x="495000" y="2655475"/>
            <a:ext cx="2503200" cy="2515200"/>
          </a:xfrm>
          <a:prstGeom prst="roundRect">
            <a:avLst>
              <a:gd fmla="val 16667" name="adj"/>
            </a:avLst>
          </a:prstGeom>
          <a:solidFill>
            <a:srgbClr val="E5F3F1"/>
          </a:solidFill>
          <a:ln cap="flat" cmpd="sng" w="19050">
            <a:solidFill>
              <a:srgbClr val="7EC5B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800"/>
              <a:buFont typeface="Arial"/>
              <a:buNone/>
            </a:pPr>
            <a:r>
              <a:rPr b="1" lang="en-US" sz="1800">
                <a:solidFill>
                  <a:schemeClr val="dk1"/>
                </a:solidFill>
                <a:latin typeface="Calibri"/>
                <a:ea typeface="Calibri"/>
                <a:cs typeface="Calibri"/>
                <a:sym typeface="Calibri"/>
              </a:rPr>
              <a:t>Aeg-ajalt häiritud </a:t>
            </a:r>
            <a:endParaRPr b="1" sz="1800">
              <a:solidFill>
                <a:schemeClr val="dk1"/>
              </a:solidFill>
              <a:latin typeface="Calibri"/>
              <a:ea typeface="Calibri"/>
              <a:cs typeface="Calibri"/>
              <a:sym typeface="Calibri"/>
            </a:endParaRPr>
          </a:p>
          <a:p>
            <a:pPr indent="0" lvl="0" marL="0" rtl="0" algn="ctr">
              <a:spcBef>
                <a:spcPts val="1000"/>
              </a:spcBef>
              <a:spcAft>
                <a:spcPts val="0"/>
              </a:spcAft>
              <a:buClr>
                <a:schemeClr val="dk1"/>
              </a:buClr>
              <a:buSzPts val="1800"/>
              <a:buFont typeface="Arial"/>
              <a:buNone/>
            </a:pPr>
            <a:r>
              <a:rPr b="1" lang="en-US" sz="1800">
                <a:solidFill>
                  <a:schemeClr val="dk1"/>
                </a:solidFill>
                <a:latin typeface="Calibri"/>
                <a:ea typeface="Calibri"/>
                <a:cs typeface="Calibri"/>
                <a:sym typeface="Calibri"/>
              </a:rPr>
              <a:t>Usk teistesse</a:t>
            </a:r>
            <a:endParaRPr b="1" sz="1800">
              <a:solidFill>
                <a:schemeClr val="dk1"/>
              </a:solidFill>
              <a:latin typeface="Calibri"/>
              <a:ea typeface="Calibri"/>
              <a:cs typeface="Calibri"/>
              <a:sym typeface="Calibri"/>
            </a:endParaRPr>
          </a:p>
          <a:p>
            <a:pPr indent="0" lvl="0" marL="0" rtl="0" algn="ctr">
              <a:spcBef>
                <a:spcPts val="1000"/>
              </a:spcBef>
              <a:spcAft>
                <a:spcPts val="0"/>
              </a:spcAft>
              <a:buClr>
                <a:schemeClr val="dk1"/>
              </a:buClr>
              <a:buSzPts val="1800"/>
              <a:buFont typeface="Arial"/>
              <a:buNone/>
            </a:pPr>
            <a:r>
              <a:rPr b="1" lang="en-US" sz="1800">
                <a:solidFill>
                  <a:schemeClr val="dk1"/>
                </a:solidFill>
                <a:latin typeface="Calibri"/>
                <a:ea typeface="Calibri"/>
                <a:cs typeface="Calibri"/>
                <a:sym typeface="Calibri"/>
              </a:rPr>
              <a:t>Individuaalsed tegevused </a:t>
            </a:r>
            <a:endParaRPr b="1" sz="1800">
              <a:solidFill>
                <a:schemeClr val="dk1"/>
              </a:solidFill>
              <a:latin typeface="Calibri"/>
              <a:ea typeface="Calibri"/>
              <a:cs typeface="Calibri"/>
              <a:sym typeface="Calibri"/>
            </a:endParaRPr>
          </a:p>
          <a:p>
            <a:pPr indent="0" lvl="0" marL="0" rtl="0" algn="ctr">
              <a:spcBef>
                <a:spcPts val="1000"/>
              </a:spcBef>
              <a:spcAft>
                <a:spcPts val="0"/>
              </a:spcAft>
              <a:buClr>
                <a:schemeClr val="dk1"/>
              </a:buClr>
              <a:buSzPts val="1800"/>
              <a:buFont typeface="Arial"/>
              <a:buNone/>
            </a:pPr>
            <a:r>
              <a:rPr b="1" lang="en-US" sz="1800">
                <a:solidFill>
                  <a:schemeClr val="dk1"/>
                </a:solidFill>
                <a:latin typeface="Calibri"/>
                <a:ea typeface="Calibri"/>
                <a:cs typeface="Calibri"/>
                <a:sym typeface="Calibri"/>
              </a:rPr>
              <a:t>“Negatiivsete” tunnete vältimine</a:t>
            </a:r>
            <a:endParaRPr b="1" sz="1800">
              <a:solidFill>
                <a:schemeClr val="dk1"/>
              </a:solidFill>
              <a:latin typeface="Calibri"/>
              <a:ea typeface="Calibri"/>
              <a:cs typeface="Calibri"/>
              <a:sym typeface="Calibri"/>
            </a:endParaRPr>
          </a:p>
        </p:txBody>
      </p:sp>
      <p:grpSp>
        <p:nvGrpSpPr>
          <p:cNvPr id="697" name="Google Shape;697;g2d3b5114961_0_741"/>
          <p:cNvGrpSpPr/>
          <p:nvPr/>
        </p:nvGrpSpPr>
        <p:grpSpPr>
          <a:xfrm flipH="1">
            <a:off x="5370285" y="-101809"/>
            <a:ext cx="7542955" cy="1063699"/>
            <a:chOff x="-3672505" y="3216050"/>
            <a:chExt cx="7542955" cy="1282801"/>
          </a:xfrm>
        </p:grpSpPr>
        <p:sp>
          <p:nvSpPr>
            <p:cNvPr id="698" name="Google Shape;698;g2d3b5114961_0_741"/>
            <p:cNvSpPr/>
            <p:nvPr/>
          </p:nvSpPr>
          <p:spPr>
            <a:xfrm rot="5400000">
              <a:off x="2587650" y="3216050"/>
              <a:ext cx="1282800" cy="1282800"/>
            </a:xfrm>
            <a:prstGeom prst="round1Rect">
              <a:avLst>
                <a:gd fmla="val 50000" name="adj"/>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9" name="Google Shape;699;g2d3b5114961_0_741"/>
            <p:cNvSpPr/>
            <p:nvPr/>
          </p:nvSpPr>
          <p:spPr>
            <a:xfrm>
              <a:off x="-3672505" y="3216051"/>
              <a:ext cx="6282000" cy="128280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700" name="Google Shape;700;g2d3b5114961_0_741"/>
          <p:cNvSpPr txBox="1"/>
          <p:nvPr/>
        </p:nvSpPr>
        <p:spPr>
          <a:xfrm>
            <a:off x="5294075" y="185875"/>
            <a:ext cx="6440700" cy="714000"/>
          </a:xfrm>
          <a:prstGeom prst="rect">
            <a:avLst/>
          </a:prstGeom>
          <a:noFill/>
          <a:ln>
            <a:noFill/>
          </a:ln>
        </p:spPr>
        <p:txBody>
          <a:bodyPr anchorCtr="0" anchor="t" bIns="91425" lIns="91425" spcFirstLastPara="1" rIns="91425" wrap="square" tIns="91425">
            <a:noAutofit/>
          </a:bodyPr>
          <a:lstStyle/>
          <a:p>
            <a:pPr indent="0" lvl="0" marL="0" marR="0" rtl="0" algn="r">
              <a:lnSpc>
                <a:spcPct val="85000"/>
              </a:lnSpc>
              <a:spcBef>
                <a:spcPts val="0"/>
              </a:spcBef>
              <a:spcAft>
                <a:spcPts val="0"/>
              </a:spcAft>
              <a:buClr>
                <a:srgbClr val="000000"/>
              </a:buClr>
              <a:buSzPts val="2600"/>
              <a:buFont typeface="Arial"/>
              <a:buNone/>
            </a:pPr>
            <a:r>
              <a:rPr lang="en-US" sz="2500">
                <a:solidFill>
                  <a:schemeClr val="lt1"/>
                </a:solidFill>
                <a:latin typeface="Work Sans Medium"/>
                <a:ea typeface="Work Sans Medium"/>
                <a:cs typeface="Work Sans Medium"/>
                <a:sym typeface="Work Sans Medium"/>
              </a:rPr>
              <a:t>Kliimaärevuse emotsioonide tasandid</a:t>
            </a:r>
            <a:endParaRPr b="0" i="0" sz="2500" u="none" cap="none" strike="noStrike">
              <a:solidFill>
                <a:schemeClr val="lt1"/>
              </a:solidFill>
              <a:latin typeface="Work Sans Medium"/>
              <a:ea typeface="Work Sans Medium"/>
              <a:cs typeface="Work Sans Medium"/>
              <a:sym typeface="Work Sans Medium"/>
            </a:endParaRPr>
          </a:p>
        </p:txBody>
      </p:sp>
      <p:sp>
        <p:nvSpPr>
          <p:cNvPr id="701" name="Google Shape;701;g2d3b5114961_0_741"/>
          <p:cNvSpPr txBox="1"/>
          <p:nvPr/>
        </p:nvSpPr>
        <p:spPr>
          <a:xfrm>
            <a:off x="2083000" y="233850"/>
            <a:ext cx="3112500" cy="392400"/>
          </a:xfrm>
          <a:prstGeom prst="rect">
            <a:avLst/>
          </a:prstGeom>
          <a:noFill/>
          <a:ln>
            <a:noFill/>
          </a:ln>
        </p:spPr>
        <p:txBody>
          <a:bodyPr anchorCtr="0" anchor="t" bIns="91425" lIns="91425" spcFirstLastPara="1" rIns="91425" wrap="square" tIns="91425">
            <a:spAutoFit/>
          </a:bodyPr>
          <a:lstStyle/>
          <a:p>
            <a:pPr indent="0" lvl="0" marL="0" marR="0" rtl="0" algn="r">
              <a:lnSpc>
                <a:spcPct val="90000"/>
              </a:lnSpc>
              <a:spcBef>
                <a:spcPts val="0"/>
              </a:spcBef>
              <a:spcAft>
                <a:spcPts val="0"/>
              </a:spcAft>
              <a:buClr>
                <a:srgbClr val="000000"/>
              </a:buClr>
              <a:buSzPts val="1500"/>
              <a:buFont typeface="Arial"/>
              <a:buNone/>
            </a:pPr>
            <a:r>
              <a:rPr b="0" i="0" lang="en-US" sz="1500" u="none" cap="none" strike="noStrike">
                <a:solidFill>
                  <a:schemeClr val="dk1"/>
                </a:solidFill>
                <a:latin typeface="Work Sans Medium"/>
                <a:ea typeface="Work Sans Medium"/>
                <a:cs typeface="Work Sans Medium"/>
                <a:sym typeface="Work Sans Medium"/>
              </a:rPr>
              <a:t>Britt Wray, 2022</a:t>
            </a:r>
            <a:endParaRPr b="0" i="0" sz="1500" u="none" cap="none" strike="noStrike">
              <a:solidFill>
                <a:schemeClr val="dk1"/>
              </a:solidFill>
              <a:latin typeface="Work Sans Medium"/>
              <a:ea typeface="Work Sans Medium"/>
              <a:cs typeface="Work Sans Medium"/>
              <a:sym typeface="Work Sans Medium"/>
            </a:endParaRPr>
          </a:p>
        </p:txBody>
      </p:sp>
      <p:grpSp>
        <p:nvGrpSpPr>
          <p:cNvPr id="702" name="Google Shape;702;g2d3b5114961_0_741"/>
          <p:cNvGrpSpPr/>
          <p:nvPr/>
        </p:nvGrpSpPr>
        <p:grpSpPr>
          <a:xfrm>
            <a:off x="6493706" y="5105052"/>
            <a:ext cx="1862438" cy="632736"/>
            <a:chOff x="4213953" y="2794964"/>
            <a:chExt cx="3730097" cy="1267246"/>
          </a:xfrm>
        </p:grpSpPr>
        <p:sp>
          <p:nvSpPr>
            <p:cNvPr id="703" name="Google Shape;703;g2d3b5114961_0_741"/>
            <p:cNvSpPr/>
            <p:nvPr/>
          </p:nvSpPr>
          <p:spPr>
            <a:xfrm>
              <a:off x="6676851" y="2794964"/>
              <a:ext cx="1267200" cy="1267200"/>
            </a:xfrm>
            <a:prstGeom prst="flowChartDelay">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4" name="Google Shape;704;g2d3b5114961_0_741"/>
            <p:cNvSpPr/>
            <p:nvPr/>
          </p:nvSpPr>
          <p:spPr>
            <a:xfrm flipH="1">
              <a:off x="4213953" y="2794964"/>
              <a:ext cx="1267200" cy="1267200"/>
            </a:xfrm>
            <a:prstGeom prst="flowChartDelay">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5" name="Google Shape;705;g2d3b5114961_0_741"/>
            <p:cNvSpPr/>
            <p:nvPr/>
          </p:nvSpPr>
          <p:spPr>
            <a:xfrm>
              <a:off x="4845174" y="2795010"/>
              <a:ext cx="2448300" cy="126720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700">
                  <a:solidFill>
                    <a:schemeClr val="lt1"/>
                  </a:solidFill>
                  <a:latin typeface="Calibri"/>
                  <a:ea typeface="Calibri"/>
                  <a:cs typeface="Calibri"/>
                  <a:sym typeface="Calibri"/>
                </a:rPr>
                <a:t>Märkimis-</a:t>
              </a:r>
              <a:endParaRPr b="1" sz="1700">
                <a:solidFill>
                  <a:schemeClr val="lt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800"/>
                <a:buFont typeface="Arial"/>
                <a:buNone/>
              </a:pPr>
              <a:r>
                <a:rPr b="1" lang="en-US" sz="1700">
                  <a:solidFill>
                    <a:schemeClr val="lt1"/>
                  </a:solidFill>
                  <a:latin typeface="Calibri"/>
                  <a:ea typeface="Calibri"/>
                  <a:cs typeface="Calibri"/>
                  <a:sym typeface="Calibri"/>
                </a:rPr>
                <a:t>väärne</a:t>
              </a:r>
              <a:endParaRPr b="0" i="0" sz="2900" u="none" cap="none" strike="noStrike">
                <a:solidFill>
                  <a:schemeClr val="dk1"/>
                </a:solidFill>
                <a:latin typeface="Work Sans Medium"/>
                <a:ea typeface="Work Sans Medium"/>
                <a:cs typeface="Work Sans Medium"/>
                <a:sym typeface="Work Sans Medium"/>
              </a:endParaRPr>
            </a:p>
          </p:txBody>
        </p:sp>
      </p:grpSp>
      <p:sp>
        <p:nvSpPr>
          <p:cNvPr id="706" name="Google Shape;706;g2d3b5114961_0_741"/>
          <p:cNvSpPr/>
          <p:nvPr/>
        </p:nvSpPr>
        <p:spPr>
          <a:xfrm>
            <a:off x="3353989" y="2406700"/>
            <a:ext cx="2503200" cy="2328600"/>
          </a:xfrm>
          <a:prstGeom prst="roundRect">
            <a:avLst>
              <a:gd fmla="val 16667" name="adj"/>
            </a:avLst>
          </a:prstGeom>
          <a:solidFill>
            <a:srgbClr val="4BA798">
              <a:alpha val="29800"/>
            </a:srgbClr>
          </a:solidFill>
          <a:ln cap="flat" cmpd="sng" w="19050">
            <a:solidFill>
              <a:srgbClr val="4BA79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800">
                <a:solidFill>
                  <a:schemeClr val="dk1"/>
                </a:solidFill>
                <a:latin typeface="Calibri"/>
                <a:ea typeface="Calibri"/>
                <a:cs typeface="Calibri"/>
                <a:sym typeface="Calibri"/>
              </a:rPr>
              <a:t>Sageli häiritud </a:t>
            </a:r>
            <a:endParaRPr b="1" i="0" sz="1800" u="none" cap="none" strike="noStrike">
              <a:solidFill>
                <a:schemeClr val="dk1"/>
              </a:solidFill>
              <a:latin typeface="Calibri"/>
              <a:ea typeface="Calibri"/>
              <a:cs typeface="Calibri"/>
              <a:sym typeface="Calibri"/>
            </a:endParaRPr>
          </a:p>
          <a:p>
            <a:pPr indent="0" lvl="0" marL="0" marR="0" rtl="0" algn="ctr">
              <a:lnSpc>
                <a:spcPct val="100000"/>
              </a:lnSpc>
              <a:spcBef>
                <a:spcPts val="1000"/>
              </a:spcBef>
              <a:spcAft>
                <a:spcPts val="0"/>
              </a:spcAft>
              <a:buClr>
                <a:srgbClr val="000000"/>
              </a:buClr>
              <a:buSzPts val="1800"/>
              <a:buFont typeface="Arial"/>
              <a:buNone/>
            </a:pPr>
            <a:r>
              <a:rPr b="1" lang="en-US" sz="1800">
                <a:solidFill>
                  <a:schemeClr val="dk1"/>
                </a:solidFill>
                <a:latin typeface="Calibri"/>
                <a:ea typeface="Calibri"/>
                <a:cs typeface="Calibri"/>
                <a:sym typeface="Calibri"/>
              </a:rPr>
              <a:t>Usk ekspertidesse </a:t>
            </a:r>
            <a:endParaRPr b="1" sz="1800">
              <a:solidFill>
                <a:schemeClr val="dk1"/>
              </a:solidFill>
              <a:latin typeface="Calibri"/>
              <a:ea typeface="Calibri"/>
              <a:cs typeface="Calibri"/>
              <a:sym typeface="Calibri"/>
            </a:endParaRPr>
          </a:p>
          <a:p>
            <a:pPr indent="0" lvl="0" marL="0" marR="0" rtl="0" algn="ctr">
              <a:lnSpc>
                <a:spcPct val="100000"/>
              </a:lnSpc>
              <a:spcBef>
                <a:spcPts val="1000"/>
              </a:spcBef>
              <a:spcAft>
                <a:spcPts val="0"/>
              </a:spcAft>
              <a:buClr>
                <a:srgbClr val="000000"/>
              </a:buClr>
              <a:buSzPts val="1800"/>
              <a:buFont typeface="Arial"/>
              <a:buNone/>
            </a:pPr>
            <a:r>
              <a:rPr b="1" lang="en-US" sz="1800">
                <a:solidFill>
                  <a:schemeClr val="dk1"/>
                </a:solidFill>
                <a:latin typeface="Calibri"/>
                <a:ea typeface="Calibri"/>
                <a:cs typeface="Calibri"/>
                <a:sym typeface="Calibri"/>
              </a:rPr>
              <a:t>Tugev ebamugavus</a:t>
            </a:r>
            <a:endParaRPr b="1" i="0" sz="1800" u="none" cap="none" strike="noStrike">
              <a:solidFill>
                <a:schemeClr val="dk1"/>
              </a:solidFill>
              <a:latin typeface="Calibri"/>
              <a:ea typeface="Calibri"/>
              <a:cs typeface="Calibri"/>
              <a:sym typeface="Calibri"/>
            </a:endParaRPr>
          </a:p>
          <a:p>
            <a:pPr indent="0" lvl="0" marL="0" marR="0" rtl="0" algn="ctr">
              <a:lnSpc>
                <a:spcPct val="100000"/>
              </a:lnSpc>
              <a:spcBef>
                <a:spcPts val="1000"/>
              </a:spcBef>
              <a:spcAft>
                <a:spcPts val="1000"/>
              </a:spcAft>
              <a:buClr>
                <a:srgbClr val="000000"/>
              </a:buClr>
              <a:buSzPts val="1800"/>
              <a:buFont typeface="Arial"/>
              <a:buNone/>
            </a:pPr>
            <a:r>
              <a:rPr b="1" lang="en-US" sz="1800">
                <a:solidFill>
                  <a:schemeClr val="dk1"/>
                </a:solidFill>
                <a:latin typeface="Calibri"/>
                <a:ea typeface="Calibri"/>
                <a:cs typeface="Calibri"/>
                <a:sym typeface="Calibri"/>
              </a:rPr>
              <a:t>Mõned elustiili muutused </a:t>
            </a:r>
            <a:endParaRPr b="1" i="0" sz="1800" u="none" cap="none" strike="noStrike">
              <a:solidFill>
                <a:schemeClr val="dk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93"/>
                                        </p:tgtEl>
                                        <p:attrNameLst>
                                          <p:attrName>style.visibility</p:attrName>
                                        </p:attrNameLst>
                                      </p:cBhvr>
                                      <p:to>
                                        <p:strVal val="visible"/>
                                      </p:to>
                                    </p:set>
                                    <p:animEffect filter="fade" transition="in">
                                      <p:cBhvr>
                                        <p:cTn dur="100"/>
                                        <p:tgtEl>
                                          <p:spTgt spid="69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0" name="Shape 710"/>
        <p:cNvGrpSpPr/>
        <p:nvPr/>
      </p:nvGrpSpPr>
      <p:grpSpPr>
        <a:xfrm>
          <a:off x="0" y="0"/>
          <a:ext cx="0" cy="0"/>
          <a:chOff x="0" y="0"/>
          <a:chExt cx="0" cy="0"/>
        </a:xfrm>
      </p:grpSpPr>
      <p:sp>
        <p:nvSpPr>
          <p:cNvPr id="711" name="Google Shape;711;g2d3b5114961_0_775"/>
          <p:cNvSpPr/>
          <p:nvPr/>
        </p:nvSpPr>
        <p:spPr>
          <a:xfrm>
            <a:off x="8649975" y="5170800"/>
            <a:ext cx="2364000" cy="1009200"/>
          </a:xfrm>
          <a:prstGeom prst="flowChartAlternateProcess">
            <a:avLst/>
          </a:prstGeom>
          <a:solidFill>
            <a:srgbClr val="F25620">
              <a:alpha val="29800"/>
            </a:srgbClr>
          </a:solidFill>
          <a:ln cap="flat" cmpd="sng" w="19050">
            <a:solidFill>
              <a:srgbClr val="F2562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1000"/>
              </a:spcAft>
              <a:buClr>
                <a:srgbClr val="000000"/>
              </a:buClr>
              <a:buSzPts val="1500"/>
              <a:buFont typeface="Arial"/>
              <a:buNone/>
            </a:pPr>
            <a:r>
              <a:rPr b="1" lang="en-US" sz="1500">
                <a:solidFill>
                  <a:srgbClr val="F25620"/>
                </a:solidFill>
                <a:latin typeface="Work Sans"/>
                <a:ea typeface="Work Sans"/>
                <a:cs typeface="Work Sans"/>
                <a:sym typeface="Work Sans"/>
              </a:rPr>
              <a:t>Professionaalne abi vajalik, kui kliimaärevus häirib. </a:t>
            </a:r>
            <a:endParaRPr b="1" i="0" sz="1100" u="none" cap="none" strike="noStrike">
              <a:solidFill>
                <a:srgbClr val="F25620"/>
              </a:solidFill>
              <a:latin typeface="Work Sans"/>
              <a:ea typeface="Work Sans"/>
              <a:cs typeface="Work Sans"/>
              <a:sym typeface="Work Sans"/>
            </a:endParaRPr>
          </a:p>
        </p:txBody>
      </p:sp>
      <p:sp>
        <p:nvSpPr>
          <p:cNvPr id="712" name="Google Shape;712;g2d3b5114961_0_775"/>
          <p:cNvSpPr/>
          <p:nvPr/>
        </p:nvSpPr>
        <p:spPr>
          <a:xfrm>
            <a:off x="-132900" y="2676073"/>
            <a:ext cx="12473174" cy="3682034"/>
          </a:xfrm>
          <a:custGeom>
            <a:rect b="b" l="l" r="r" t="t"/>
            <a:pathLst>
              <a:path extrusionOk="0" h="58510" w="115207">
                <a:moveTo>
                  <a:pt x="0" y="58510"/>
                </a:moveTo>
                <a:cubicBezTo>
                  <a:pt x="7106" y="57527"/>
                  <a:pt x="30994" y="54957"/>
                  <a:pt x="42636" y="52614"/>
                </a:cubicBezTo>
                <a:cubicBezTo>
                  <a:pt x="54278" y="50271"/>
                  <a:pt x="62291" y="47247"/>
                  <a:pt x="69850" y="44450"/>
                </a:cubicBezTo>
                <a:cubicBezTo>
                  <a:pt x="77410" y="41653"/>
                  <a:pt x="82475" y="39083"/>
                  <a:pt x="87993" y="35832"/>
                </a:cubicBezTo>
                <a:cubicBezTo>
                  <a:pt x="93512" y="32581"/>
                  <a:pt x="98803" y="29482"/>
                  <a:pt x="102961" y="24946"/>
                </a:cubicBezTo>
                <a:cubicBezTo>
                  <a:pt x="107119" y="20410"/>
                  <a:pt x="110898" y="12775"/>
                  <a:pt x="112939" y="8617"/>
                </a:cubicBezTo>
                <a:cubicBezTo>
                  <a:pt x="114980" y="4459"/>
                  <a:pt x="114829" y="1436"/>
                  <a:pt x="115207" y="0"/>
                </a:cubicBezTo>
              </a:path>
            </a:pathLst>
          </a:custGeom>
          <a:noFill/>
          <a:ln cap="flat" cmpd="sng" w="1905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13" name="Google Shape;713;g2d3b5114961_0_775"/>
          <p:cNvGrpSpPr/>
          <p:nvPr/>
        </p:nvGrpSpPr>
        <p:grpSpPr>
          <a:xfrm>
            <a:off x="586331" y="5856486"/>
            <a:ext cx="1718425" cy="501698"/>
            <a:chOff x="3908726" y="2794964"/>
            <a:chExt cx="4340552" cy="1267235"/>
          </a:xfrm>
        </p:grpSpPr>
        <p:sp>
          <p:nvSpPr>
            <p:cNvPr id="714" name="Google Shape;714;g2d3b5114961_0_775"/>
            <p:cNvSpPr/>
            <p:nvPr/>
          </p:nvSpPr>
          <p:spPr>
            <a:xfrm>
              <a:off x="6982078" y="2794964"/>
              <a:ext cx="1267200" cy="1267200"/>
            </a:xfrm>
            <a:prstGeom prst="flowChartDelay">
              <a:avLst/>
            </a:prstGeom>
            <a:solidFill>
              <a:srgbClr val="7EC5B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5" name="Google Shape;715;g2d3b5114961_0_775"/>
            <p:cNvSpPr/>
            <p:nvPr/>
          </p:nvSpPr>
          <p:spPr>
            <a:xfrm flipH="1">
              <a:off x="3908726" y="2794964"/>
              <a:ext cx="1267200" cy="1267200"/>
            </a:xfrm>
            <a:prstGeom prst="flowChartDelay">
              <a:avLst/>
            </a:prstGeom>
            <a:solidFill>
              <a:srgbClr val="7EC5B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6" name="Google Shape;716;g2d3b5114961_0_775"/>
            <p:cNvSpPr/>
            <p:nvPr/>
          </p:nvSpPr>
          <p:spPr>
            <a:xfrm>
              <a:off x="4412059" y="2794999"/>
              <a:ext cx="3314400" cy="1267200"/>
            </a:xfrm>
            <a:prstGeom prst="rect">
              <a:avLst/>
            </a:prstGeom>
            <a:solidFill>
              <a:srgbClr val="7EC5B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800">
                  <a:solidFill>
                    <a:schemeClr val="lt1"/>
                  </a:solidFill>
                  <a:latin typeface="Calibri"/>
                  <a:ea typeface="Calibri"/>
                  <a:cs typeface="Calibri"/>
                  <a:sym typeface="Calibri"/>
                </a:rPr>
                <a:t>Kerge</a:t>
              </a:r>
              <a:endParaRPr b="0" i="0" sz="3000" u="none" cap="none" strike="noStrike">
                <a:solidFill>
                  <a:schemeClr val="dk1"/>
                </a:solidFill>
                <a:latin typeface="Work Sans Medium"/>
                <a:ea typeface="Work Sans Medium"/>
                <a:cs typeface="Work Sans Medium"/>
                <a:sym typeface="Work Sans Medium"/>
              </a:endParaRPr>
            </a:p>
          </p:txBody>
        </p:sp>
      </p:grpSp>
      <p:grpSp>
        <p:nvGrpSpPr>
          <p:cNvPr id="717" name="Google Shape;717;g2d3b5114961_0_775"/>
          <p:cNvGrpSpPr/>
          <p:nvPr/>
        </p:nvGrpSpPr>
        <p:grpSpPr>
          <a:xfrm>
            <a:off x="9555731" y="4233607"/>
            <a:ext cx="1718425" cy="501698"/>
            <a:chOff x="3908726" y="2794964"/>
            <a:chExt cx="4340552" cy="1267235"/>
          </a:xfrm>
        </p:grpSpPr>
        <p:sp>
          <p:nvSpPr>
            <p:cNvPr id="718" name="Google Shape;718;g2d3b5114961_0_775"/>
            <p:cNvSpPr/>
            <p:nvPr/>
          </p:nvSpPr>
          <p:spPr>
            <a:xfrm>
              <a:off x="6982078" y="2794964"/>
              <a:ext cx="1267200" cy="1267200"/>
            </a:xfrm>
            <a:prstGeom prst="flowChartDelay">
              <a:avLst/>
            </a:prstGeom>
            <a:solidFill>
              <a:srgbClr val="31454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9" name="Google Shape;719;g2d3b5114961_0_775"/>
            <p:cNvSpPr/>
            <p:nvPr/>
          </p:nvSpPr>
          <p:spPr>
            <a:xfrm flipH="1">
              <a:off x="3908726" y="2794964"/>
              <a:ext cx="1267200" cy="1267200"/>
            </a:xfrm>
            <a:prstGeom prst="flowChartDelay">
              <a:avLst/>
            </a:prstGeom>
            <a:solidFill>
              <a:srgbClr val="31454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0" name="Google Shape;720;g2d3b5114961_0_775"/>
            <p:cNvSpPr/>
            <p:nvPr/>
          </p:nvSpPr>
          <p:spPr>
            <a:xfrm>
              <a:off x="4412059" y="2794999"/>
              <a:ext cx="3314400" cy="1267200"/>
            </a:xfrm>
            <a:prstGeom prst="rect">
              <a:avLst/>
            </a:prstGeom>
            <a:solidFill>
              <a:srgbClr val="31454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800">
                  <a:solidFill>
                    <a:schemeClr val="lt1"/>
                  </a:solidFill>
                  <a:latin typeface="Calibri"/>
                  <a:ea typeface="Calibri"/>
                  <a:cs typeface="Calibri"/>
                  <a:sym typeface="Calibri"/>
                </a:rPr>
                <a:t>Tõsine</a:t>
              </a:r>
              <a:endParaRPr b="0" i="0" sz="3000" u="none" cap="none" strike="noStrike">
                <a:solidFill>
                  <a:schemeClr val="dk1"/>
                </a:solidFill>
                <a:latin typeface="Work Sans Medium"/>
                <a:ea typeface="Work Sans Medium"/>
                <a:cs typeface="Work Sans Medium"/>
                <a:sym typeface="Work Sans Medium"/>
              </a:endParaRPr>
            </a:p>
          </p:txBody>
        </p:sp>
      </p:grpSp>
      <p:grpSp>
        <p:nvGrpSpPr>
          <p:cNvPr id="721" name="Google Shape;721;g2d3b5114961_0_775"/>
          <p:cNvGrpSpPr/>
          <p:nvPr/>
        </p:nvGrpSpPr>
        <p:grpSpPr>
          <a:xfrm>
            <a:off x="3576131" y="5627886"/>
            <a:ext cx="1718425" cy="501698"/>
            <a:chOff x="3908726" y="2794964"/>
            <a:chExt cx="4340552" cy="1267235"/>
          </a:xfrm>
        </p:grpSpPr>
        <p:sp>
          <p:nvSpPr>
            <p:cNvPr id="722" name="Google Shape;722;g2d3b5114961_0_775"/>
            <p:cNvSpPr/>
            <p:nvPr/>
          </p:nvSpPr>
          <p:spPr>
            <a:xfrm>
              <a:off x="6982078" y="2794964"/>
              <a:ext cx="1267200" cy="1267200"/>
            </a:xfrm>
            <a:prstGeom prst="flowChartDelay">
              <a:avLst/>
            </a:prstGeom>
            <a:solidFill>
              <a:srgbClr val="4BA79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3" name="Google Shape;723;g2d3b5114961_0_775"/>
            <p:cNvSpPr/>
            <p:nvPr/>
          </p:nvSpPr>
          <p:spPr>
            <a:xfrm flipH="1">
              <a:off x="3908726" y="2794964"/>
              <a:ext cx="1267200" cy="1267200"/>
            </a:xfrm>
            <a:prstGeom prst="flowChartDelay">
              <a:avLst/>
            </a:prstGeom>
            <a:solidFill>
              <a:srgbClr val="4BA79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4" name="Google Shape;724;g2d3b5114961_0_775"/>
            <p:cNvSpPr/>
            <p:nvPr/>
          </p:nvSpPr>
          <p:spPr>
            <a:xfrm>
              <a:off x="4412059" y="2794999"/>
              <a:ext cx="3314400" cy="1267200"/>
            </a:xfrm>
            <a:prstGeom prst="rect">
              <a:avLst/>
            </a:prstGeom>
            <a:solidFill>
              <a:srgbClr val="4BA79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800">
                  <a:solidFill>
                    <a:schemeClr val="lt1"/>
                  </a:solidFill>
                  <a:latin typeface="Calibri"/>
                  <a:ea typeface="Calibri"/>
                  <a:cs typeface="Calibri"/>
                  <a:sym typeface="Calibri"/>
                </a:rPr>
                <a:t>Keskmine</a:t>
              </a:r>
              <a:endParaRPr b="0" i="0" sz="3000" u="none" cap="none" strike="noStrike">
                <a:solidFill>
                  <a:schemeClr val="dk1"/>
                </a:solidFill>
                <a:latin typeface="Work Sans Medium"/>
                <a:ea typeface="Work Sans Medium"/>
                <a:cs typeface="Work Sans Medium"/>
                <a:sym typeface="Work Sans Medium"/>
              </a:endParaRPr>
            </a:p>
          </p:txBody>
        </p:sp>
      </p:grpSp>
      <p:sp>
        <p:nvSpPr>
          <p:cNvPr id="725" name="Google Shape;725;g2d3b5114961_0_775"/>
          <p:cNvSpPr/>
          <p:nvPr/>
        </p:nvSpPr>
        <p:spPr>
          <a:xfrm>
            <a:off x="495000" y="2655475"/>
            <a:ext cx="2503200" cy="2515200"/>
          </a:xfrm>
          <a:prstGeom prst="roundRect">
            <a:avLst>
              <a:gd fmla="val 16667" name="adj"/>
            </a:avLst>
          </a:prstGeom>
          <a:solidFill>
            <a:srgbClr val="E5F3F1"/>
          </a:solidFill>
          <a:ln cap="flat" cmpd="sng" w="19050">
            <a:solidFill>
              <a:srgbClr val="7EC5B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800"/>
              <a:buFont typeface="Arial"/>
              <a:buNone/>
            </a:pPr>
            <a:r>
              <a:rPr b="1" lang="en-US" sz="1800">
                <a:solidFill>
                  <a:schemeClr val="dk1"/>
                </a:solidFill>
                <a:latin typeface="Calibri"/>
                <a:ea typeface="Calibri"/>
                <a:cs typeface="Calibri"/>
                <a:sym typeface="Calibri"/>
              </a:rPr>
              <a:t>Aeg-ajalt häiritud </a:t>
            </a:r>
            <a:endParaRPr b="1" sz="1800">
              <a:solidFill>
                <a:schemeClr val="dk1"/>
              </a:solidFill>
              <a:latin typeface="Calibri"/>
              <a:ea typeface="Calibri"/>
              <a:cs typeface="Calibri"/>
              <a:sym typeface="Calibri"/>
            </a:endParaRPr>
          </a:p>
          <a:p>
            <a:pPr indent="0" lvl="0" marL="0" rtl="0" algn="ctr">
              <a:spcBef>
                <a:spcPts val="1000"/>
              </a:spcBef>
              <a:spcAft>
                <a:spcPts val="0"/>
              </a:spcAft>
              <a:buClr>
                <a:schemeClr val="dk1"/>
              </a:buClr>
              <a:buSzPts val="1800"/>
              <a:buFont typeface="Arial"/>
              <a:buNone/>
            </a:pPr>
            <a:r>
              <a:rPr b="1" lang="en-US" sz="1800">
                <a:solidFill>
                  <a:schemeClr val="dk1"/>
                </a:solidFill>
                <a:latin typeface="Calibri"/>
                <a:ea typeface="Calibri"/>
                <a:cs typeface="Calibri"/>
                <a:sym typeface="Calibri"/>
              </a:rPr>
              <a:t>Usk teistesse</a:t>
            </a:r>
            <a:endParaRPr b="1" sz="1800">
              <a:solidFill>
                <a:schemeClr val="dk1"/>
              </a:solidFill>
              <a:latin typeface="Calibri"/>
              <a:ea typeface="Calibri"/>
              <a:cs typeface="Calibri"/>
              <a:sym typeface="Calibri"/>
            </a:endParaRPr>
          </a:p>
          <a:p>
            <a:pPr indent="0" lvl="0" marL="0" rtl="0" algn="ctr">
              <a:spcBef>
                <a:spcPts val="1000"/>
              </a:spcBef>
              <a:spcAft>
                <a:spcPts val="0"/>
              </a:spcAft>
              <a:buClr>
                <a:schemeClr val="dk1"/>
              </a:buClr>
              <a:buSzPts val="1800"/>
              <a:buFont typeface="Arial"/>
              <a:buNone/>
            </a:pPr>
            <a:r>
              <a:rPr b="1" lang="en-US" sz="1800">
                <a:solidFill>
                  <a:schemeClr val="dk1"/>
                </a:solidFill>
                <a:latin typeface="Calibri"/>
                <a:ea typeface="Calibri"/>
                <a:cs typeface="Calibri"/>
                <a:sym typeface="Calibri"/>
              </a:rPr>
              <a:t>Individuaalsed tegevused </a:t>
            </a:r>
            <a:endParaRPr b="1" sz="1800">
              <a:solidFill>
                <a:schemeClr val="dk1"/>
              </a:solidFill>
              <a:latin typeface="Calibri"/>
              <a:ea typeface="Calibri"/>
              <a:cs typeface="Calibri"/>
              <a:sym typeface="Calibri"/>
            </a:endParaRPr>
          </a:p>
          <a:p>
            <a:pPr indent="0" lvl="0" marL="0" rtl="0" algn="ctr">
              <a:spcBef>
                <a:spcPts val="1000"/>
              </a:spcBef>
              <a:spcAft>
                <a:spcPts val="0"/>
              </a:spcAft>
              <a:buClr>
                <a:schemeClr val="dk1"/>
              </a:buClr>
              <a:buSzPts val="1800"/>
              <a:buFont typeface="Arial"/>
              <a:buNone/>
            </a:pPr>
            <a:r>
              <a:rPr b="1" lang="en-US" sz="1800">
                <a:solidFill>
                  <a:schemeClr val="dk1"/>
                </a:solidFill>
                <a:latin typeface="Calibri"/>
                <a:ea typeface="Calibri"/>
                <a:cs typeface="Calibri"/>
                <a:sym typeface="Calibri"/>
              </a:rPr>
              <a:t>“Negatiivsete” tunnete vältimine</a:t>
            </a:r>
            <a:endParaRPr b="1" sz="1800">
              <a:solidFill>
                <a:schemeClr val="dk1"/>
              </a:solidFill>
              <a:latin typeface="Calibri"/>
              <a:ea typeface="Calibri"/>
              <a:cs typeface="Calibri"/>
              <a:sym typeface="Calibri"/>
            </a:endParaRPr>
          </a:p>
        </p:txBody>
      </p:sp>
      <p:sp>
        <p:nvSpPr>
          <p:cNvPr id="726" name="Google Shape;726;g2d3b5114961_0_775"/>
          <p:cNvSpPr/>
          <p:nvPr/>
        </p:nvSpPr>
        <p:spPr>
          <a:xfrm>
            <a:off x="9072000" y="1120075"/>
            <a:ext cx="2685300" cy="2678100"/>
          </a:xfrm>
          <a:prstGeom prst="roundRect">
            <a:avLst>
              <a:gd fmla="val 16667" name="adj"/>
            </a:avLst>
          </a:prstGeom>
          <a:solidFill>
            <a:srgbClr val="314546">
              <a:alpha val="20000"/>
            </a:srgbClr>
          </a:solidFill>
          <a:ln cap="flat" cmpd="sng" w="19050">
            <a:solidFill>
              <a:srgbClr val="31454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1000"/>
              </a:spcBef>
              <a:spcAft>
                <a:spcPts val="0"/>
              </a:spcAft>
              <a:buClr>
                <a:srgbClr val="000000"/>
              </a:buClr>
              <a:buSzPts val="1800"/>
              <a:buFont typeface="Arial"/>
              <a:buNone/>
            </a:pPr>
            <a:r>
              <a:rPr b="1" lang="en-US" sz="1800">
                <a:solidFill>
                  <a:schemeClr val="dk1"/>
                </a:solidFill>
                <a:latin typeface="Calibri"/>
                <a:ea typeface="Calibri"/>
                <a:cs typeface="Calibri"/>
                <a:sym typeface="Calibri"/>
              </a:rPr>
              <a:t>Mure,</a:t>
            </a:r>
            <a:r>
              <a:rPr b="1" i="0" lang="en-US" sz="1800" u="none" cap="none" strike="noStrike">
                <a:solidFill>
                  <a:schemeClr val="dk1"/>
                </a:solidFill>
                <a:latin typeface="Calibri"/>
                <a:ea typeface="Calibri"/>
                <a:cs typeface="Calibri"/>
                <a:sym typeface="Calibri"/>
              </a:rPr>
              <a:t> võimetus</a:t>
            </a:r>
            <a:r>
              <a:rPr b="1" i="0" lang="en-US" sz="1800" u="none" cap="none" strike="noStrike">
                <a:solidFill>
                  <a:schemeClr val="dk1"/>
                </a:solidFill>
                <a:latin typeface="Calibri"/>
                <a:ea typeface="Calibri"/>
                <a:cs typeface="Calibri"/>
                <a:sym typeface="Calibri"/>
              </a:rPr>
              <a:t> </a:t>
            </a:r>
            <a:r>
              <a:rPr b="1" i="0" lang="en-US" sz="1800" u="none" cap="none" strike="noStrike">
                <a:solidFill>
                  <a:schemeClr val="dk1"/>
                </a:solidFill>
                <a:latin typeface="Calibri"/>
                <a:ea typeface="Calibri"/>
                <a:cs typeface="Calibri"/>
                <a:sym typeface="Calibri"/>
              </a:rPr>
              <a:t>nautida elu </a:t>
            </a:r>
            <a:endParaRPr b="1" sz="1800">
              <a:solidFill>
                <a:schemeClr val="dk1"/>
              </a:solidFill>
              <a:latin typeface="Calibri"/>
              <a:ea typeface="Calibri"/>
              <a:cs typeface="Calibri"/>
              <a:sym typeface="Calibri"/>
            </a:endParaRPr>
          </a:p>
          <a:p>
            <a:pPr indent="0" lvl="0" marL="0" marR="0" rtl="0" algn="ctr">
              <a:lnSpc>
                <a:spcPct val="100000"/>
              </a:lnSpc>
              <a:spcBef>
                <a:spcPts val="1000"/>
              </a:spcBef>
              <a:spcAft>
                <a:spcPts val="0"/>
              </a:spcAft>
              <a:buClr>
                <a:srgbClr val="000000"/>
              </a:buClr>
              <a:buSzPts val="1800"/>
              <a:buFont typeface="Arial"/>
              <a:buNone/>
            </a:pPr>
            <a:r>
              <a:rPr b="1" lang="en-US" sz="1800">
                <a:solidFill>
                  <a:schemeClr val="dk1"/>
                </a:solidFill>
                <a:latin typeface="Calibri"/>
                <a:ea typeface="Calibri"/>
                <a:cs typeface="Calibri"/>
                <a:sym typeface="Calibri"/>
              </a:rPr>
              <a:t>Usk ühiskonna kokkukukkumisse </a:t>
            </a:r>
            <a:endParaRPr b="1" i="0" sz="1800" u="none" cap="none" strike="noStrike">
              <a:solidFill>
                <a:schemeClr val="dk1"/>
              </a:solidFill>
              <a:latin typeface="Calibri"/>
              <a:ea typeface="Calibri"/>
              <a:cs typeface="Calibri"/>
              <a:sym typeface="Calibri"/>
            </a:endParaRPr>
          </a:p>
          <a:p>
            <a:pPr indent="0" lvl="0" marL="0" marR="0" rtl="0" algn="ctr">
              <a:lnSpc>
                <a:spcPct val="100000"/>
              </a:lnSpc>
              <a:spcBef>
                <a:spcPts val="1000"/>
              </a:spcBef>
              <a:spcAft>
                <a:spcPts val="0"/>
              </a:spcAft>
              <a:buClr>
                <a:srgbClr val="000000"/>
              </a:buClr>
              <a:buSzPts val="1800"/>
              <a:buFont typeface="Arial"/>
              <a:buNone/>
            </a:pPr>
            <a:r>
              <a:rPr b="1" lang="en-US" sz="1800">
                <a:solidFill>
                  <a:schemeClr val="dk1"/>
                </a:solidFill>
                <a:latin typeface="Calibri"/>
                <a:ea typeface="Calibri"/>
                <a:cs typeface="Calibri"/>
                <a:sym typeface="Calibri"/>
              </a:rPr>
              <a:t>Ebastabiilsus</a:t>
            </a:r>
            <a:endParaRPr b="1" i="0" sz="1800" u="none" cap="none" strike="noStrike">
              <a:solidFill>
                <a:schemeClr val="dk1"/>
              </a:solidFill>
              <a:latin typeface="Calibri"/>
              <a:ea typeface="Calibri"/>
              <a:cs typeface="Calibri"/>
              <a:sym typeface="Calibri"/>
            </a:endParaRPr>
          </a:p>
          <a:p>
            <a:pPr indent="0" lvl="0" marL="0" marR="0" rtl="0" algn="ctr">
              <a:lnSpc>
                <a:spcPct val="100000"/>
              </a:lnSpc>
              <a:spcBef>
                <a:spcPts val="1000"/>
              </a:spcBef>
              <a:spcAft>
                <a:spcPts val="1000"/>
              </a:spcAft>
              <a:buClr>
                <a:srgbClr val="000000"/>
              </a:buClr>
              <a:buSzPts val="1800"/>
              <a:buFont typeface="Arial"/>
              <a:buNone/>
            </a:pPr>
            <a:r>
              <a:rPr b="1" lang="en-US" sz="1800">
                <a:solidFill>
                  <a:schemeClr val="dk1"/>
                </a:solidFill>
                <a:latin typeface="Calibri"/>
                <a:ea typeface="Calibri"/>
                <a:cs typeface="Calibri"/>
                <a:sym typeface="Calibri"/>
              </a:rPr>
              <a:t>Grupiaktivism kui ainus turvatunde allikas </a:t>
            </a:r>
            <a:endParaRPr b="1" i="0" sz="1800" u="none" cap="none" strike="noStrike">
              <a:solidFill>
                <a:schemeClr val="dk1"/>
              </a:solidFill>
              <a:latin typeface="Calibri"/>
              <a:ea typeface="Calibri"/>
              <a:cs typeface="Calibri"/>
              <a:sym typeface="Calibri"/>
            </a:endParaRPr>
          </a:p>
        </p:txBody>
      </p:sp>
      <p:cxnSp>
        <p:nvCxnSpPr>
          <p:cNvPr id="727" name="Google Shape;727;g2d3b5114961_0_775"/>
          <p:cNvCxnSpPr>
            <a:stCxn id="725" idx="2"/>
            <a:endCxn id="716" idx="0"/>
          </p:cNvCxnSpPr>
          <p:nvPr/>
        </p:nvCxnSpPr>
        <p:spPr>
          <a:xfrm rot="5400000">
            <a:off x="1251300" y="5361175"/>
            <a:ext cx="685800" cy="304800"/>
          </a:xfrm>
          <a:prstGeom prst="curvedConnector3">
            <a:avLst>
              <a:gd fmla="val 50002" name="adj1"/>
            </a:avLst>
          </a:prstGeom>
          <a:noFill/>
          <a:ln cap="flat" cmpd="sng" w="19050">
            <a:solidFill>
              <a:srgbClr val="7EC5B9"/>
            </a:solidFill>
            <a:prstDash val="solid"/>
            <a:round/>
            <a:headEnd len="sm" w="sm" type="none"/>
            <a:tailEnd len="sm" w="sm" type="none"/>
          </a:ln>
        </p:spPr>
      </p:cxnSp>
      <p:cxnSp>
        <p:nvCxnSpPr>
          <p:cNvPr id="728" name="Google Shape;728;g2d3b5114961_0_775"/>
          <p:cNvCxnSpPr>
            <a:stCxn id="729" idx="2"/>
            <a:endCxn id="724" idx="0"/>
          </p:cNvCxnSpPr>
          <p:nvPr/>
        </p:nvCxnSpPr>
        <p:spPr>
          <a:xfrm rot="5400000">
            <a:off x="4072236" y="5094650"/>
            <a:ext cx="892500" cy="174000"/>
          </a:xfrm>
          <a:prstGeom prst="curvedConnector3">
            <a:avLst>
              <a:gd fmla="val 50000" name="adj1"/>
            </a:avLst>
          </a:prstGeom>
          <a:noFill/>
          <a:ln cap="flat" cmpd="sng" w="19050">
            <a:solidFill>
              <a:srgbClr val="4BA798"/>
            </a:solidFill>
            <a:prstDash val="solid"/>
            <a:round/>
            <a:headEnd len="sm" w="sm" type="none"/>
            <a:tailEnd len="sm" w="sm" type="none"/>
          </a:ln>
        </p:spPr>
      </p:cxnSp>
      <p:cxnSp>
        <p:nvCxnSpPr>
          <p:cNvPr id="730" name="Google Shape;730;g2d3b5114961_0_775"/>
          <p:cNvCxnSpPr>
            <a:stCxn id="731" idx="2"/>
            <a:endCxn id="732" idx="0"/>
          </p:cNvCxnSpPr>
          <p:nvPr/>
        </p:nvCxnSpPr>
        <p:spPr>
          <a:xfrm rot="5400000">
            <a:off x="6974286" y="4680500"/>
            <a:ext cx="937200" cy="43200"/>
          </a:xfrm>
          <a:prstGeom prst="curvedConnector3">
            <a:avLst>
              <a:gd fmla="val 50000" name="adj1"/>
            </a:avLst>
          </a:prstGeom>
          <a:noFill/>
          <a:ln cap="flat" cmpd="sng" w="19050">
            <a:solidFill>
              <a:srgbClr val="32797C"/>
            </a:solidFill>
            <a:prstDash val="solid"/>
            <a:round/>
            <a:headEnd len="sm" w="sm" type="none"/>
            <a:tailEnd len="sm" w="sm" type="none"/>
          </a:ln>
        </p:spPr>
      </p:cxnSp>
      <p:cxnSp>
        <p:nvCxnSpPr>
          <p:cNvPr id="733" name="Google Shape;733;g2d3b5114961_0_775"/>
          <p:cNvCxnSpPr>
            <a:stCxn id="726" idx="2"/>
            <a:endCxn id="720" idx="0"/>
          </p:cNvCxnSpPr>
          <p:nvPr/>
        </p:nvCxnSpPr>
        <p:spPr>
          <a:xfrm rot="5400000">
            <a:off x="10195200" y="4014025"/>
            <a:ext cx="435300" cy="3600"/>
          </a:xfrm>
          <a:prstGeom prst="curvedConnector3">
            <a:avLst>
              <a:gd fmla="val 50017" name="adj1"/>
            </a:avLst>
          </a:prstGeom>
          <a:noFill/>
          <a:ln cap="flat" cmpd="sng" w="19050">
            <a:solidFill>
              <a:srgbClr val="314546"/>
            </a:solidFill>
            <a:prstDash val="solid"/>
            <a:round/>
            <a:headEnd len="sm" w="sm" type="none"/>
            <a:tailEnd len="sm" w="sm" type="none"/>
          </a:ln>
        </p:spPr>
      </p:cxnSp>
      <p:sp>
        <p:nvSpPr>
          <p:cNvPr id="734" name="Google Shape;734;g2d3b5114961_0_775"/>
          <p:cNvSpPr/>
          <p:nvPr/>
        </p:nvSpPr>
        <p:spPr>
          <a:xfrm>
            <a:off x="8310446" y="4862674"/>
            <a:ext cx="614100" cy="614100"/>
          </a:xfrm>
          <a:prstGeom prst="ellipse">
            <a:avLst/>
          </a:prstGeom>
          <a:solidFill>
            <a:srgbClr val="F25620"/>
          </a:solid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Clr>
                <a:schemeClr val="dk1"/>
              </a:buClr>
              <a:buSzPts val="1100"/>
              <a:buFont typeface="Arial"/>
              <a:buNone/>
            </a:pPr>
            <a:r>
              <a:rPr b="1" i="0" lang="en-US" sz="3500" u="none" cap="none" strike="noStrike">
                <a:solidFill>
                  <a:schemeClr val="lt1"/>
                </a:solidFill>
                <a:latin typeface="Work Sans"/>
                <a:ea typeface="Work Sans"/>
                <a:cs typeface="Work Sans"/>
                <a:sym typeface="Work Sans"/>
              </a:rPr>
              <a:t>!</a:t>
            </a:r>
            <a:endParaRPr b="1" i="0" sz="3500" u="none" cap="none" strike="noStrike">
              <a:solidFill>
                <a:schemeClr val="lt1"/>
              </a:solidFill>
              <a:latin typeface="Open Sans"/>
              <a:ea typeface="Open Sans"/>
              <a:cs typeface="Open Sans"/>
              <a:sym typeface="Open Sans"/>
            </a:endParaRPr>
          </a:p>
        </p:txBody>
      </p:sp>
      <p:sp>
        <p:nvSpPr>
          <p:cNvPr id="735" name="Google Shape;735;g2d3b5114961_0_775"/>
          <p:cNvSpPr/>
          <p:nvPr/>
        </p:nvSpPr>
        <p:spPr>
          <a:xfrm>
            <a:off x="6213000" y="1208500"/>
            <a:ext cx="2503200" cy="3025200"/>
          </a:xfrm>
          <a:prstGeom prst="roundRect">
            <a:avLst>
              <a:gd fmla="val 16667" name="adj"/>
            </a:avLst>
          </a:prstGeom>
          <a:solidFill>
            <a:srgbClr val="326F65">
              <a:alpha val="29800"/>
            </a:srgbClr>
          </a:solidFill>
          <a:ln cap="flat" cmpd="sng" w="19050">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800">
                <a:solidFill>
                  <a:schemeClr val="dk1"/>
                </a:solidFill>
                <a:latin typeface="Calibri"/>
                <a:ea typeface="Calibri"/>
                <a:cs typeface="Calibri"/>
                <a:sym typeface="Calibri"/>
              </a:rPr>
              <a:t>Igapäevane ahastus, süütunne, hirm, lein </a:t>
            </a:r>
            <a:endParaRPr b="1" sz="1800">
              <a:solidFill>
                <a:schemeClr val="dk1"/>
              </a:solidFill>
              <a:latin typeface="Calibri"/>
              <a:ea typeface="Calibri"/>
              <a:cs typeface="Calibri"/>
              <a:sym typeface="Calibri"/>
            </a:endParaRPr>
          </a:p>
          <a:p>
            <a:pPr indent="0" lvl="0" marL="0" marR="0" rtl="0" algn="ctr">
              <a:lnSpc>
                <a:spcPct val="100000"/>
              </a:lnSpc>
              <a:spcBef>
                <a:spcPts val="1000"/>
              </a:spcBef>
              <a:spcAft>
                <a:spcPts val="0"/>
              </a:spcAft>
              <a:buClr>
                <a:srgbClr val="000000"/>
              </a:buClr>
              <a:buSzPts val="1800"/>
              <a:buFont typeface="Arial"/>
              <a:buNone/>
            </a:pPr>
            <a:r>
              <a:rPr b="1" lang="en-US" sz="1800">
                <a:solidFill>
                  <a:schemeClr val="dk1"/>
                </a:solidFill>
                <a:latin typeface="Calibri"/>
                <a:ea typeface="Calibri"/>
                <a:cs typeface="Calibri"/>
                <a:sym typeface="Calibri"/>
              </a:rPr>
              <a:t>Vähe usku teistesse</a:t>
            </a:r>
            <a:endParaRPr b="1" sz="1800">
              <a:solidFill>
                <a:schemeClr val="dk1"/>
              </a:solidFill>
              <a:latin typeface="Calibri"/>
              <a:ea typeface="Calibri"/>
              <a:cs typeface="Calibri"/>
              <a:sym typeface="Calibri"/>
            </a:endParaRPr>
          </a:p>
          <a:p>
            <a:pPr indent="0" lvl="0" marL="0" marR="0" rtl="0" algn="ctr">
              <a:lnSpc>
                <a:spcPct val="100000"/>
              </a:lnSpc>
              <a:spcBef>
                <a:spcPts val="1000"/>
              </a:spcBef>
              <a:spcAft>
                <a:spcPts val="0"/>
              </a:spcAft>
              <a:buClr>
                <a:srgbClr val="000000"/>
              </a:buClr>
              <a:buSzPts val="1800"/>
              <a:buFont typeface="Arial"/>
              <a:buNone/>
            </a:pPr>
            <a:r>
              <a:rPr b="1" lang="en-US" sz="1800">
                <a:solidFill>
                  <a:schemeClr val="dk1"/>
                </a:solidFill>
                <a:latin typeface="Calibri"/>
                <a:ea typeface="Calibri"/>
                <a:cs typeface="Calibri"/>
                <a:sym typeface="Calibri"/>
              </a:rPr>
              <a:t>Olulised elustiilimuutused </a:t>
            </a:r>
            <a:endParaRPr b="1" i="0" sz="1800" u="none" cap="none" strike="noStrike">
              <a:solidFill>
                <a:schemeClr val="dk1"/>
              </a:solidFill>
              <a:latin typeface="Calibri"/>
              <a:ea typeface="Calibri"/>
              <a:cs typeface="Calibri"/>
              <a:sym typeface="Calibri"/>
            </a:endParaRPr>
          </a:p>
          <a:p>
            <a:pPr indent="0" lvl="0" marL="0" marR="0" rtl="0" algn="ctr">
              <a:lnSpc>
                <a:spcPct val="100000"/>
              </a:lnSpc>
              <a:spcBef>
                <a:spcPts val="1000"/>
              </a:spcBef>
              <a:spcAft>
                <a:spcPts val="1000"/>
              </a:spcAft>
              <a:buClr>
                <a:srgbClr val="000000"/>
              </a:buClr>
              <a:buSzPts val="1800"/>
              <a:buFont typeface="Arial"/>
              <a:buNone/>
            </a:pPr>
            <a:r>
              <a:rPr b="1" lang="en-US" sz="1800">
                <a:solidFill>
                  <a:schemeClr val="dk1"/>
                </a:solidFill>
                <a:latin typeface="Calibri"/>
                <a:ea typeface="Calibri"/>
                <a:cs typeface="Calibri"/>
                <a:sym typeface="Calibri"/>
              </a:rPr>
              <a:t>Ühistegevused ärevuse leevendamiseks</a:t>
            </a:r>
            <a:endParaRPr b="1" i="0" sz="1800" u="none" cap="none" strike="noStrike">
              <a:solidFill>
                <a:schemeClr val="dk1"/>
              </a:solidFill>
              <a:latin typeface="Calibri"/>
              <a:ea typeface="Calibri"/>
              <a:cs typeface="Calibri"/>
              <a:sym typeface="Calibri"/>
            </a:endParaRPr>
          </a:p>
        </p:txBody>
      </p:sp>
      <p:grpSp>
        <p:nvGrpSpPr>
          <p:cNvPr id="736" name="Google Shape;736;g2d3b5114961_0_775"/>
          <p:cNvGrpSpPr/>
          <p:nvPr/>
        </p:nvGrpSpPr>
        <p:grpSpPr>
          <a:xfrm flipH="1">
            <a:off x="5370285" y="-101809"/>
            <a:ext cx="7542955" cy="1063699"/>
            <a:chOff x="-3672505" y="3216050"/>
            <a:chExt cx="7542955" cy="1282801"/>
          </a:xfrm>
        </p:grpSpPr>
        <p:sp>
          <p:nvSpPr>
            <p:cNvPr id="737" name="Google Shape;737;g2d3b5114961_0_775"/>
            <p:cNvSpPr/>
            <p:nvPr/>
          </p:nvSpPr>
          <p:spPr>
            <a:xfrm rot="5400000">
              <a:off x="2587650" y="3216050"/>
              <a:ext cx="1282800" cy="1282800"/>
            </a:xfrm>
            <a:prstGeom prst="round1Rect">
              <a:avLst>
                <a:gd fmla="val 50000" name="adj"/>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8" name="Google Shape;738;g2d3b5114961_0_775"/>
            <p:cNvSpPr/>
            <p:nvPr/>
          </p:nvSpPr>
          <p:spPr>
            <a:xfrm>
              <a:off x="-3672505" y="3216051"/>
              <a:ext cx="6282000" cy="128280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739" name="Google Shape;739;g2d3b5114961_0_775"/>
          <p:cNvSpPr txBox="1"/>
          <p:nvPr/>
        </p:nvSpPr>
        <p:spPr>
          <a:xfrm>
            <a:off x="5294075" y="185875"/>
            <a:ext cx="6440700" cy="714000"/>
          </a:xfrm>
          <a:prstGeom prst="rect">
            <a:avLst/>
          </a:prstGeom>
          <a:noFill/>
          <a:ln>
            <a:noFill/>
          </a:ln>
        </p:spPr>
        <p:txBody>
          <a:bodyPr anchorCtr="0" anchor="t" bIns="91425" lIns="91425" spcFirstLastPara="1" rIns="91425" wrap="square" tIns="91425">
            <a:noAutofit/>
          </a:bodyPr>
          <a:lstStyle/>
          <a:p>
            <a:pPr indent="0" lvl="0" marL="0" marR="0" rtl="0" algn="r">
              <a:lnSpc>
                <a:spcPct val="85000"/>
              </a:lnSpc>
              <a:spcBef>
                <a:spcPts val="0"/>
              </a:spcBef>
              <a:spcAft>
                <a:spcPts val="0"/>
              </a:spcAft>
              <a:buClr>
                <a:srgbClr val="000000"/>
              </a:buClr>
              <a:buSzPts val="2600"/>
              <a:buFont typeface="Arial"/>
              <a:buNone/>
            </a:pPr>
            <a:r>
              <a:rPr lang="en-US" sz="2500">
                <a:solidFill>
                  <a:schemeClr val="lt1"/>
                </a:solidFill>
                <a:latin typeface="Work Sans Medium"/>
                <a:ea typeface="Work Sans Medium"/>
                <a:cs typeface="Work Sans Medium"/>
                <a:sym typeface="Work Sans Medium"/>
              </a:rPr>
              <a:t>Kliimaärevuse emotsioonide tasandid</a:t>
            </a:r>
            <a:endParaRPr b="0" i="0" sz="2500" u="none" cap="none" strike="noStrike">
              <a:solidFill>
                <a:schemeClr val="lt1"/>
              </a:solidFill>
              <a:latin typeface="Work Sans Medium"/>
              <a:ea typeface="Work Sans Medium"/>
              <a:cs typeface="Work Sans Medium"/>
              <a:sym typeface="Work Sans Medium"/>
            </a:endParaRPr>
          </a:p>
        </p:txBody>
      </p:sp>
      <p:sp>
        <p:nvSpPr>
          <p:cNvPr id="740" name="Google Shape;740;g2d3b5114961_0_775"/>
          <p:cNvSpPr txBox="1"/>
          <p:nvPr/>
        </p:nvSpPr>
        <p:spPr>
          <a:xfrm>
            <a:off x="2083000" y="233850"/>
            <a:ext cx="3112500" cy="392400"/>
          </a:xfrm>
          <a:prstGeom prst="rect">
            <a:avLst/>
          </a:prstGeom>
          <a:noFill/>
          <a:ln>
            <a:noFill/>
          </a:ln>
        </p:spPr>
        <p:txBody>
          <a:bodyPr anchorCtr="0" anchor="t" bIns="91425" lIns="91425" spcFirstLastPara="1" rIns="91425" wrap="square" tIns="91425">
            <a:spAutoFit/>
          </a:bodyPr>
          <a:lstStyle/>
          <a:p>
            <a:pPr indent="0" lvl="0" marL="0" marR="0" rtl="0" algn="r">
              <a:lnSpc>
                <a:spcPct val="90000"/>
              </a:lnSpc>
              <a:spcBef>
                <a:spcPts val="0"/>
              </a:spcBef>
              <a:spcAft>
                <a:spcPts val="0"/>
              </a:spcAft>
              <a:buClr>
                <a:srgbClr val="000000"/>
              </a:buClr>
              <a:buSzPts val="1500"/>
              <a:buFont typeface="Arial"/>
              <a:buNone/>
            </a:pPr>
            <a:r>
              <a:rPr b="0" i="0" lang="en-US" sz="1500" u="none" cap="none" strike="noStrike">
                <a:solidFill>
                  <a:schemeClr val="dk1"/>
                </a:solidFill>
                <a:latin typeface="Work Sans Medium"/>
                <a:ea typeface="Work Sans Medium"/>
                <a:cs typeface="Work Sans Medium"/>
                <a:sym typeface="Work Sans Medium"/>
              </a:rPr>
              <a:t>Britt Wray, 2022</a:t>
            </a:r>
            <a:endParaRPr b="0" i="0" sz="1500" u="none" cap="none" strike="noStrike">
              <a:solidFill>
                <a:schemeClr val="dk1"/>
              </a:solidFill>
              <a:latin typeface="Work Sans Medium"/>
              <a:ea typeface="Work Sans Medium"/>
              <a:cs typeface="Work Sans Medium"/>
              <a:sym typeface="Work Sans Medium"/>
            </a:endParaRPr>
          </a:p>
        </p:txBody>
      </p:sp>
      <p:grpSp>
        <p:nvGrpSpPr>
          <p:cNvPr id="741" name="Google Shape;741;g2d3b5114961_0_775"/>
          <p:cNvGrpSpPr/>
          <p:nvPr/>
        </p:nvGrpSpPr>
        <p:grpSpPr>
          <a:xfrm>
            <a:off x="6493706" y="5105052"/>
            <a:ext cx="1862438" cy="632736"/>
            <a:chOff x="4213953" y="2794964"/>
            <a:chExt cx="3730097" cy="1267246"/>
          </a:xfrm>
        </p:grpSpPr>
        <p:sp>
          <p:nvSpPr>
            <p:cNvPr id="742" name="Google Shape;742;g2d3b5114961_0_775"/>
            <p:cNvSpPr/>
            <p:nvPr/>
          </p:nvSpPr>
          <p:spPr>
            <a:xfrm>
              <a:off x="6676851" y="2794964"/>
              <a:ext cx="1267200" cy="1267200"/>
            </a:xfrm>
            <a:prstGeom prst="flowChartDelay">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3" name="Google Shape;743;g2d3b5114961_0_775"/>
            <p:cNvSpPr/>
            <p:nvPr/>
          </p:nvSpPr>
          <p:spPr>
            <a:xfrm flipH="1">
              <a:off x="4213953" y="2794964"/>
              <a:ext cx="1267200" cy="1267200"/>
            </a:xfrm>
            <a:prstGeom prst="flowChartDelay">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4" name="Google Shape;744;g2d3b5114961_0_775"/>
            <p:cNvSpPr/>
            <p:nvPr/>
          </p:nvSpPr>
          <p:spPr>
            <a:xfrm>
              <a:off x="4845174" y="2795010"/>
              <a:ext cx="2448300" cy="126720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700">
                  <a:solidFill>
                    <a:schemeClr val="lt1"/>
                  </a:solidFill>
                  <a:latin typeface="Calibri"/>
                  <a:ea typeface="Calibri"/>
                  <a:cs typeface="Calibri"/>
                  <a:sym typeface="Calibri"/>
                </a:rPr>
                <a:t>Märkimis-</a:t>
              </a:r>
              <a:endParaRPr b="1" sz="1700">
                <a:solidFill>
                  <a:schemeClr val="lt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800"/>
                <a:buFont typeface="Arial"/>
                <a:buNone/>
              </a:pPr>
              <a:r>
                <a:rPr b="1" lang="en-US" sz="1700">
                  <a:solidFill>
                    <a:schemeClr val="lt1"/>
                  </a:solidFill>
                  <a:latin typeface="Calibri"/>
                  <a:ea typeface="Calibri"/>
                  <a:cs typeface="Calibri"/>
                  <a:sym typeface="Calibri"/>
                </a:rPr>
                <a:t>väärne</a:t>
              </a:r>
              <a:endParaRPr b="0" i="0" sz="2900" u="none" cap="none" strike="noStrike">
                <a:solidFill>
                  <a:schemeClr val="dk1"/>
                </a:solidFill>
                <a:latin typeface="Work Sans Medium"/>
                <a:ea typeface="Work Sans Medium"/>
                <a:cs typeface="Work Sans Medium"/>
                <a:sym typeface="Work Sans Medium"/>
              </a:endParaRPr>
            </a:p>
          </p:txBody>
        </p:sp>
      </p:grpSp>
      <p:sp>
        <p:nvSpPr>
          <p:cNvPr id="745" name="Google Shape;745;g2d3b5114961_0_775"/>
          <p:cNvSpPr/>
          <p:nvPr/>
        </p:nvSpPr>
        <p:spPr>
          <a:xfrm>
            <a:off x="3353989" y="2406700"/>
            <a:ext cx="2503200" cy="2328600"/>
          </a:xfrm>
          <a:prstGeom prst="roundRect">
            <a:avLst>
              <a:gd fmla="val 16667" name="adj"/>
            </a:avLst>
          </a:prstGeom>
          <a:solidFill>
            <a:srgbClr val="4BA798">
              <a:alpha val="29800"/>
            </a:srgbClr>
          </a:solidFill>
          <a:ln cap="flat" cmpd="sng" w="19050">
            <a:solidFill>
              <a:srgbClr val="4BA79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lang="en-US" sz="1800">
                <a:solidFill>
                  <a:schemeClr val="dk1"/>
                </a:solidFill>
                <a:latin typeface="Calibri"/>
                <a:ea typeface="Calibri"/>
                <a:cs typeface="Calibri"/>
                <a:sym typeface="Calibri"/>
              </a:rPr>
              <a:t>Sageli häiritud </a:t>
            </a:r>
            <a:endParaRPr b="1" i="0" sz="1800" u="none" cap="none" strike="noStrike">
              <a:solidFill>
                <a:schemeClr val="dk1"/>
              </a:solidFill>
              <a:latin typeface="Calibri"/>
              <a:ea typeface="Calibri"/>
              <a:cs typeface="Calibri"/>
              <a:sym typeface="Calibri"/>
            </a:endParaRPr>
          </a:p>
          <a:p>
            <a:pPr indent="0" lvl="0" marL="0" marR="0" rtl="0" algn="ctr">
              <a:lnSpc>
                <a:spcPct val="100000"/>
              </a:lnSpc>
              <a:spcBef>
                <a:spcPts val="1000"/>
              </a:spcBef>
              <a:spcAft>
                <a:spcPts val="0"/>
              </a:spcAft>
              <a:buClr>
                <a:srgbClr val="000000"/>
              </a:buClr>
              <a:buSzPts val="1800"/>
              <a:buFont typeface="Arial"/>
              <a:buNone/>
            </a:pPr>
            <a:r>
              <a:rPr b="1" lang="en-US" sz="1800">
                <a:solidFill>
                  <a:schemeClr val="dk1"/>
                </a:solidFill>
                <a:latin typeface="Calibri"/>
                <a:ea typeface="Calibri"/>
                <a:cs typeface="Calibri"/>
                <a:sym typeface="Calibri"/>
              </a:rPr>
              <a:t>Usk ekspertidesse </a:t>
            </a:r>
            <a:endParaRPr b="1" sz="1800">
              <a:solidFill>
                <a:schemeClr val="dk1"/>
              </a:solidFill>
              <a:latin typeface="Calibri"/>
              <a:ea typeface="Calibri"/>
              <a:cs typeface="Calibri"/>
              <a:sym typeface="Calibri"/>
            </a:endParaRPr>
          </a:p>
          <a:p>
            <a:pPr indent="0" lvl="0" marL="0" marR="0" rtl="0" algn="ctr">
              <a:lnSpc>
                <a:spcPct val="100000"/>
              </a:lnSpc>
              <a:spcBef>
                <a:spcPts val="1000"/>
              </a:spcBef>
              <a:spcAft>
                <a:spcPts val="0"/>
              </a:spcAft>
              <a:buClr>
                <a:srgbClr val="000000"/>
              </a:buClr>
              <a:buSzPts val="1800"/>
              <a:buFont typeface="Arial"/>
              <a:buNone/>
            </a:pPr>
            <a:r>
              <a:rPr b="1" lang="en-US" sz="1800">
                <a:solidFill>
                  <a:schemeClr val="dk1"/>
                </a:solidFill>
                <a:latin typeface="Calibri"/>
                <a:ea typeface="Calibri"/>
                <a:cs typeface="Calibri"/>
                <a:sym typeface="Calibri"/>
              </a:rPr>
              <a:t>Tugev ebamugavus</a:t>
            </a:r>
            <a:endParaRPr b="1" i="0" sz="1800" u="none" cap="none" strike="noStrike">
              <a:solidFill>
                <a:schemeClr val="dk1"/>
              </a:solidFill>
              <a:latin typeface="Calibri"/>
              <a:ea typeface="Calibri"/>
              <a:cs typeface="Calibri"/>
              <a:sym typeface="Calibri"/>
            </a:endParaRPr>
          </a:p>
          <a:p>
            <a:pPr indent="0" lvl="0" marL="0" marR="0" rtl="0" algn="ctr">
              <a:lnSpc>
                <a:spcPct val="100000"/>
              </a:lnSpc>
              <a:spcBef>
                <a:spcPts val="1000"/>
              </a:spcBef>
              <a:spcAft>
                <a:spcPts val="1000"/>
              </a:spcAft>
              <a:buClr>
                <a:srgbClr val="000000"/>
              </a:buClr>
              <a:buSzPts val="1800"/>
              <a:buFont typeface="Arial"/>
              <a:buNone/>
            </a:pPr>
            <a:r>
              <a:rPr b="1" lang="en-US" sz="1800">
                <a:solidFill>
                  <a:schemeClr val="dk1"/>
                </a:solidFill>
                <a:latin typeface="Calibri"/>
                <a:ea typeface="Calibri"/>
                <a:cs typeface="Calibri"/>
                <a:sym typeface="Calibri"/>
              </a:rPr>
              <a:t>Mõned elustiili muutused </a:t>
            </a:r>
            <a:endParaRPr b="1" i="0" sz="1800" u="none" cap="none" strike="noStrike">
              <a:solidFill>
                <a:schemeClr val="dk1"/>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9" name="Shape 749"/>
        <p:cNvGrpSpPr/>
        <p:nvPr/>
      </p:nvGrpSpPr>
      <p:grpSpPr>
        <a:xfrm>
          <a:off x="0" y="0"/>
          <a:ext cx="0" cy="0"/>
          <a:chOff x="0" y="0"/>
          <a:chExt cx="0" cy="0"/>
        </a:xfrm>
      </p:grpSpPr>
      <p:sp>
        <p:nvSpPr>
          <p:cNvPr id="750" name="Google Shape;750;g2d3b5114961_0_816"/>
          <p:cNvSpPr/>
          <p:nvPr/>
        </p:nvSpPr>
        <p:spPr>
          <a:xfrm>
            <a:off x="7074395" y="1906981"/>
            <a:ext cx="3039900" cy="3039900"/>
          </a:xfrm>
          <a:prstGeom prst="flowChartDelay">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1" name="Google Shape;751;g2d3b5114961_0_816"/>
          <p:cNvSpPr/>
          <p:nvPr/>
        </p:nvSpPr>
        <p:spPr>
          <a:xfrm flipH="1">
            <a:off x="2001511" y="1906981"/>
            <a:ext cx="3039900" cy="3039900"/>
          </a:xfrm>
          <a:prstGeom prst="flowChartDelay">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2" name="Google Shape;752;g2d3b5114961_0_816"/>
          <p:cNvSpPr/>
          <p:nvPr/>
        </p:nvSpPr>
        <p:spPr>
          <a:xfrm>
            <a:off x="3370375" y="1909050"/>
            <a:ext cx="5323200" cy="303990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lang="en-US" sz="3000">
                <a:solidFill>
                  <a:schemeClr val="lt1"/>
                </a:solidFill>
                <a:latin typeface="Work Sans Medium"/>
                <a:ea typeface="Work Sans Medium"/>
                <a:cs typeface="Work Sans Medium"/>
                <a:sym typeface="Work Sans Medium"/>
              </a:rPr>
              <a:t>Kas olete neid tundeid iseendas või teistes märganud? </a:t>
            </a:r>
            <a:endParaRPr sz="3000">
              <a:solidFill>
                <a:schemeClr val="lt1"/>
              </a:solidFill>
              <a:latin typeface="Work Sans Medium"/>
              <a:ea typeface="Work Sans Medium"/>
              <a:cs typeface="Work Sans Medium"/>
              <a:sym typeface="Work Sans Medium"/>
            </a:endParaRPr>
          </a:p>
          <a:p>
            <a:pPr indent="0" lvl="0" marL="0" marR="0" rtl="0" algn="ctr">
              <a:lnSpc>
                <a:spcPct val="100000"/>
              </a:lnSpc>
              <a:spcBef>
                <a:spcPts val="0"/>
              </a:spcBef>
              <a:spcAft>
                <a:spcPts val="0"/>
              </a:spcAft>
              <a:buClr>
                <a:srgbClr val="000000"/>
              </a:buClr>
              <a:buSzPts val="3000"/>
              <a:buFont typeface="Arial"/>
              <a:buNone/>
            </a:pPr>
            <a:r>
              <a:rPr lang="en-US" sz="3000">
                <a:solidFill>
                  <a:schemeClr val="lt1"/>
                </a:solidFill>
                <a:latin typeface="Work Sans Medium"/>
                <a:ea typeface="Work Sans Medium"/>
                <a:cs typeface="Work Sans Medium"/>
                <a:sym typeface="Work Sans Medium"/>
              </a:rPr>
              <a:t>Mis mõtted teil tekivad?</a:t>
            </a:r>
            <a:endParaRPr sz="3000">
              <a:solidFill>
                <a:schemeClr val="lt1"/>
              </a:solidFill>
              <a:latin typeface="Work Sans Medium"/>
              <a:ea typeface="Work Sans Medium"/>
              <a:cs typeface="Work Sans Medium"/>
              <a:sym typeface="Work Sans Medium"/>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5F3F1"/>
        </a:solidFill>
      </p:bgPr>
    </p:bg>
    <p:spTree>
      <p:nvGrpSpPr>
        <p:cNvPr id="756" name="Shape 756"/>
        <p:cNvGrpSpPr/>
        <p:nvPr/>
      </p:nvGrpSpPr>
      <p:grpSpPr>
        <a:xfrm>
          <a:off x="0" y="0"/>
          <a:ext cx="0" cy="0"/>
          <a:chOff x="0" y="0"/>
          <a:chExt cx="0" cy="0"/>
        </a:xfrm>
      </p:grpSpPr>
      <p:grpSp>
        <p:nvGrpSpPr>
          <p:cNvPr id="757" name="Google Shape;757;g2d3b5114961_0_823"/>
          <p:cNvGrpSpPr/>
          <p:nvPr/>
        </p:nvGrpSpPr>
        <p:grpSpPr>
          <a:xfrm>
            <a:off x="-21" y="1107813"/>
            <a:ext cx="2490503" cy="736331"/>
            <a:chOff x="-468406" y="3216044"/>
            <a:chExt cx="4338856" cy="1282806"/>
          </a:xfrm>
        </p:grpSpPr>
        <p:sp>
          <p:nvSpPr>
            <p:cNvPr id="758" name="Google Shape;758;g2d3b5114961_0_823"/>
            <p:cNvSpPr/>
            <p:nvPr/>
          </p:nvSpPr>
          <p:spPr>
            <a:xfrm>
              <a:off x="2587650" y="3216050"/>
              <a:ext cx="1282800" cy="1282800"/>
            </a:xfrm>
            <a:prstGeom prst="flowChartDelay">
              <a:avLst/>
            </a:prstGeom>
            <a:solidFill>
              <a:srgbClr val="F2CB8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9" name="Google Shape;759;g2d3b5114961_0_823"/>
            <p:cNvSpPr/>
            <p:nvPr/>
          </p:nvSpPr>
          <p:spPr>
            <a:xfrm>
              <a:off x="-468406" y="3216044"/>
              <a:ext cx="3078000" cy="1282800"/>
            </a:xfrm>
            <a:prstGeom prst="rect">
              <a:avLst/>
            </a:prstGeom>
            <a:solidFill>
              <a:srgbClr val="F2CB8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760" name="Google Shape;760;g2d3b5114961_0_823"/>
          <p:cNvSpPr txBox="1"/>
          <p:nvPr/>
        </p:nvSpPr>
        <p:spPr>
          <a:xfrm>
            <a:off x="514350" y="1244754"/>
            <a:ext cx="3575700" cy="4617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2000"/>
              <a:buFont typeface="Arial"/>
              <a:buNone/>
            </a:pPr>
            <a:r>
              <a:rPr lang="en-US" sz="2000">
                <a:solidFill>
                  <a:schemeClr val="dk1"/>
                </a:solidFill>
                <a:latin typeface="Work Sans Medium"/>
                <a:ea typeface="Work Sans Medium"/>
                <a:cs typeface="Work Sans Medium"/>
                <a:sym typeface="Work Sans Medium"/>
              </a:rPr>
              <a:t>Uurimustöö</a:t>
            </a:r>
            <a:endParaRPr b="0" i="0" sz="2000" u="none" cap="none" strike="noStrike">
              <a:solidFill>
                <a:schemeClr val="dk1"/>
              </a:solidFill>
              <a:latin typeface="Work Sans Medium"/>
              <a:ea typeface="Work Sans Medium"/>
              <a:cs typeface="Work Sans Medium"/>
              <a:sym typeface="Work Sans Medium"/>
            </a:endParaRPr>
          </a:p>
        </p:txBody>
      </p:sp>
      <p:sp>
        <p:nvSpPr>
          <p:cNvPr id="761" name="Google Shape;761;g2d3b5114961_0_823"/>
          <p:cNvSpPr txBox="1"/>
          <p:nvPr/>
        </p:nvSpPr>
        <p:spPr>
          <a:xfrm>
            <a:off x="4288379" y="1049710"/>
            <a:ext cx="6534000" cy="8613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2300"/>
              <a:buFont typeface="Arial"/>
              <a:buNone/>
            </a:pPr>
            <a:r>
              <a:rPr b="1" i="0" lang="en-US" sz="2300" u="none" cap="none" strike="noStrike">
                <a:solidFill>
                  <a:srgbClr val="45777B"/>
                </a:solidFill>
                <a:latin typeface="Calibri"/>
                <a:ea typeface="Calibri"/>
                <a:cs typeface="Calibri"/>
                <a:sym typeface="Calibri"/>
              </a:rPr>
              <a:t>10 000 noort</a:t>
            </a:r>
            <a:r>
              <a:rPr b="1" lang="en-US" sz="2300">
                <a:solidFill>
                  <a:srgbClr val="45777B"/>
                </a:solidFill>
                <a:latin typeface="Calibri"/>
                <a:ea typeface="Calibri"/>
                <a:cs typeface="Calibri"/>
                <a:sym typeface="Calibri"/>
              </a:rPr>
              <a:t> 10 riigist vanuses 16–25 </a:t>
            </a:r>
            <a:endParaRPr b="1" i="0" sz="2300" u="none" cap="none" strike="noStrike">
              <a:solidFill>
                <a:srgbClr val="45777B"/>
              </a:solidFill>
              <a:latin typeface="Calibri"/>
              <a:ea typeface="Calibri"/>
              <a:cs typeface="Calibri"/>
              <a:sym typeface="Calibri"/>
            </a:endParaRPr>
          </a:p>
        </p:txBody>
      </p:sp>
      <p:sp>
        <p:nvSpPr>
          <p:cNvPr id="762" name="Google Shape;762;g2d3b5114961_0_823"/>
          <p:cNvSpPr txBox="1"/>
          <p:nvPr/>
        </p:nvSpPr>
        <p:spPr>
          <a:xfrm>
            <a:off x="514350" y="2033125"/>
            <a:ext cx="3112500" cy="3722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000"/>
              <a:buFont typeface="Arial"/>
              <a:buNone/>
            </a:pPr>
            <a:r>
              <a:rPr b="1" i="0" lang="en-US" sz="2000" u="none" cap="none" strike="noStrike">
                <a:solidFill>
                  <a:schemeClr val="dk1"/>
                </a:solidFill>
                <a:latin typeface="Work Sans"/>
                <a:ea typeface="Work Sans"/>
                <a:cs typeface="Work Sans"/>
                <a:sym typeface="Work Sans"/>
              </a:rPr>
              <a:t>Young people’s voices on climate anxiety, government betrayal, and moral injury: </a:t>
            </a:r>
            <a:br>
              <a:rPr b="1" i="0" lang="en-US" sz="2000" u="none" cap="none" strike="noStrike">
                <a:solidFill>
                  <a:schemeClr val="dk1"/>
                </a:solidFill>
                <a:latin typeface="Work Sans"/>
                <a:ea typeface="Work Sans"/>
                <a:cs typeface="Work Sans"/>
                <a:sym typeface="Work Sans"/>
              </a:rPr>
            </a:br>
            <a:r>
              <a:rPr b="1" i="0" lang="en-US" sz="2000" u="none" cap="none" strike="noStrike">
                <a:solidFill>
                  <a:schemeClr val="dk1"/>
                </a:solidFill>
                <a:latin typeface="Work Sans"/>
                <a:ea typeface="Work Sans"/>
                <a:cs typeface="Work Sans"/>
                <a:sym typeface="Work Sans"/>
              </a:rPr>
              <a:t>a global phenomenon</a:t>
            </a:r>
            <a:endParaRPr b="1" i="0" sz="2000" u="none" cap="none" strike="noStrike">
              <a:solidFill>
                <a:schemeClr val="dk1"/>
              </a:solidFill>
              <a:latin typeface="Work Sans"/>
              <a:ea typeface="Work Sans"/>
              <a:cs typeface="Work Sans"/>
              <a:sym typeface="Work Sans"/>
            </a:endParaRPr>
          </a:p>
          <a:p>
            <a:pPr indent="0" lvl="0" marL="0" marR="0" rtl="0" algn="l">
              <a:lnSpc>
                <a:spcPct val="100000"/>
              </a:lnSpc>
              <a:spcBef>
                <a:spcPts val="1000"/>
              </a:spcBef>
              <a:spcAft>
                <a:spcPts val="0"/>
              </a:spcAft>
              <a:buClr>
                <a:srgbClr val="000000"/>
              </a:buClr>
              <a:buSzPts val="2000"/>
              <a:buFont typeface="Arial"/>
              <a:buNone/>
            </a:pPr>
            <a:r>
              <a:rPr lang="en-US" sz="1800">
                <a:solidFill>
                  <a:schemeClr val="dk1"/>
                </a:solidFill>
                <a:latin typeface="Work Sans"/>
                <a:ea typeface="Work Sans"/>
                <a:cs typeface="Work Sans"/>
                <a:sym typeface="Work Sans"/>
              </a:rPr>
              <a:t>“Noorte hääled kliimaärevuse, valituse reetmise ja moraalse haavata saamise osas: globaalne fenomen”</a:t>
            </a:r>
            <a:endParaRPr sz="1800">
              <a:solidFill>
                <a:schemeClr val="dk1"/>
              </a:solidFill>
              <a:latin typeface="Work Sans"/>
              <a:ea typeface="Work Sans"/>
              <a:cs typeface="Work Sans"/>
              <a:sym typeface="Work Sans"/>
            </a:endParaRPr>
          </a:p>
          <a:p>
            <a:pPr indent="0" lvl="0" marL="0" marR="0" rtl="0" algn="l">
              <a:lnSpc>
                <a:spcPct val="90000"/>
              </a:lnSpc>
              <a:spcBef>
                <a:spcPts val="0"/>
              </a:spcBef>
              <a:spcAft>
                <a:spcPts val="0"/>
              </a:spcAft>
              <a:buClr>
                <a:srgbClr val="000000"/>
              </a:buClr>
              <a:buSzPts val="2000"/>
              <a:buFont typeface="Arial"/>
              <a:buNone/>
            </a:pPr>
            <a:r>
              <a:t/>
            </a:r>
            <a:endParaRPr b="1" i="0" sz="2000" u="none" cap="none" strike="noStrike">
              <a:solidFill>
                <a:schemeClr val="dk1"/>
              </a:solidFill>
              <a:latin typeface="Work Sans"/>
              <a:ea typeface="Work Sans"/>
              <a:cs typeface="Work Sans"/>
              <a:sym typeface="Work Sans"/>
            </a:endParaRPr>
          </a:p>
          <a:p>
            <a:pPr indent="0" lvl="0" marL="0" marR="0" rtl="0" algn="l">
              <a:lnSpc>
                <a:spcPct val="90000"/>
              </a:lnSpc>
              <a:spcBef>
                <a:spcPts val="0"/>
              </a:spcBef>
              <a:spcAft>
                <a:spcPts val="0"/>
              </a:spcAft>
              <a:buClr>
                <a:srgbClr val="000000"/>
              </a:buClr>
              <a:buSzPts val="1500"/>
              <a:buFont typeface="Arial"/>
              <a:buNone/>
            </a:pPr>
            <a:r>
              <a:rPr b="0" i="0" lang="en-US" sz="1500" u="none" cap="none" strike="noStrike">
                <a:solidFill>
                  <a:schemeClr val="dk1"/>
                </a:solidFill>
                <a:latin typeface="Work Sans Medium"/>
                <a:ea typeface="Work Sans Medium"/>
                <a:cs typeface="Work Sans Medium"/>
                <a:sym typeface="Work Sans Medium"/>
              </a:rPr>
              <a:t>Hickman et al., 2021</a:t>
            </a:r>
            <a:endParaRPr b="0" i="0" sz="1500" u="none" cap="none" strike="noStrike">
              <a:solidFill>
                <a:schemeClr val="dk1"/>
              </a:solidFill>
              <a:latin typeface="Work Sans Medium"/>
              <a:ea typeface="Work Sans Medium"/>
              <a:cs typeface="Work Sans Medium"/>
              <a:sym typeface="Work Sans Medium"/>
            </a:endParaRPr>
          </a:p>
        </p:txBody>
      </p:sp>
      <p:pic>
        <p:nvPicPr>
          <p:cNvPr id="763" name="Google Shape;763;g2d3b5114961_0_823" title="Points scored"/>
          <p:cNvPicPr preferRelativeResize="0"/>
          <p:nvPr/>
        </p:nvPicPr>
        <p:blipFill rotWithShape="1">
          <a:blip r:embed="rId3">
            <a:alphaModFix/>
          </a:blip>
          <a:srcRect b="7853" l="0" r="0" t="7693"/>
          <a:stretch/>
        </p:blipFill>
        <p:spPr>
          <a:xfrm>
            <a:off x="4358725" y="1737025"/>
            <a:ext cx="4494651" cy="4014600"/>
          </a:xfrm>
          <a:prstGeom prst="rect">
            <a:avLst/>
          </a:prstGeom>
          <a:noFill/>
          <a:ln>
            <a:noFill/>
          </a:ln>
        </p:spPr>
      </p:pic>
      <p:sp>
        <p:nvSpPr>
          <p:cNvPr id="764" name="Google Shape;764;g2d3b5114961_0_823"/>
          <p:cNvSpPr txBox="1"/>
          <p:nvPr/>
        </p:nvSpPr>
        <p:spPr>
          <a:xfrm>
            <a:off x="6327900" y="1798859"/>
            <a:ext cx="5367900" cy="46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500"/>
              <a:buFont typeface="Arial"/>
              <a:buNone/>
            </a:pPr>
            <a:r>
              <a:rPr b="1" lang="en-US" sz="1500">
                <a:solidFill>
                  <a:srgbClr val="342520"/>
                </a:solidFill>
                <a:latin typeface="Calibri"/>
                <a:ea typeface="Calibri"/>
                <a:cs typeface="Calibri"/>
                <a:sym typeface="Calibri"/>
              </a:rPr>
              <a:t>leiab, et nende tunded seoses </a:t>
            </a:r>
            <a:r>
              <a:rPr b="1" lang="en-US" sz="1500">
                <a:solidFill>
                  <a:srgbClr val="342520"/>
                </a:solidFill>
                <a:latin typeface="Calibri"/>
                <a:ea typeface="Calibri"/>
                <a:cs typeface="Calibri"/>
                <a:sym typeface="Calibri"/>
              </a:rPr>
              <a:t>kliimakriisiga</a:t>
            </a:r>
            <a:r>
              <a:rPr b="1" lang="en-US" sz="1500">
                <a:solidFill>
                  <a:srgbClr val="342520"/>
                </a:solidFill>
                <a:latin typeface="Calibri"/>
                <a:ea typeface="Calibri"/>
                <a:cs typeface="Calibri"/>
                <a:sym typeface="Calibri"/>
              </a:rPr>
              <a:t> </a:t>
            </a:r>
            <a:br>
              <a:rPr b="1" lang="en-US" sz="1500">
                <a:solidFill>
                  <a:srgbClr val="342520"/>
                </a:solidFill>
                <a:latin typeface="Calibri"/>
                <a:ea typeface="Calibri"/>
                <a:cs typeface="Calibri"/>
                <a:sym typeface="Calibri"/>
              </a:rPr>
            </a:br>
            <a:r>
              <a:rPr b="1" lang="en-US" sz="1500">
                <a:solidFill>
                  <a:srgbClr val="342520"/>
                </a:solidFill>
                <a:latin typeface="Calibri"/>
                <a:ea typeface="Calibri"/>
                <a:cs typeface="Calibri"/>
                <a:sym typeface="Calibri"/>
              </a:rPr>
              <a:t>mõjutavad nende </a:t>
            </a:r>
            <a:r>
              <a:rPr b="1" lang="en-US" sz="1500">
                <a:solidFill>
                  <a:srgbClr val="342520"/>
                </a:solidFill>
                <a:latin typeface="Calibri"/>
                <a:ea typeface="Calibri"/>
                <a:cs typeface="Calibri"/>
                <a:sym typeface="Calibri"/>
              </a:rPr>
              <a:t>igapäevaelu</a:t>
            </a:r>
            <a:r>
              <a:rPr b="1" lang="en-US" sz="1500">
                <a:solidFill>
                  <a:srgbClr val="342520"/>
                </a:solidFill>
                <a:latin typeface="Calibri"/>
                <a:ea typeface="Calibri"/>
                <a:cs typeface="Calibri"/>
                <a:sym typeface="Calibri"/>
              </a:rPr>
              <a:t> negatiivselt</a:t>
            </a:r>
            <a:endParaRPr b="1" i="0" sz="1800" u="none" cap="none" strike="noStrike">
              <a:solidFill>
                <a:srgbClr val="342520"/>
              </a:solidFill>
              <a:latin typeface="Calibri"/>
              <a:ea typeface="Calibri"/>
              <a:cs typeface="Calibri"/>
              <a:sym typeface="Calibri"/>
            </a:endParaRPr>
          </a:p>
        </p:txBody>
      </p:sp>
      <p:sp>
        <p:nvSpPr>
          <p:cNvPr id="765" name="Google Shape;765;g2d3b5114961_0_823"/>
          <p:cNvSpPr txBox="1"/>
          <p:nvPr/>
        </p:nvSpPr>
        <p:spPr>
          <a:xfrm>
            <a:off x="5167925" y="1831938"/>
            <a:ext cx="1184400" cy="46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1" i="0" lang="en-US" sz="2500" u="none" cap="none" strike="noStrike">
                <a:solidFill>
                  <a:schemeClr val="lt1"/>
                </a:solidFill>
                <a:latin typeface="Work Sans"/>
                <a:ea typeface="Work Sans"/>
                <a:cs typeface="Work Sans"/>
                <a:sym typeface="Work Sans"/>
              </a:rPr>
              <a:t>45%</a:t>
            </a:r>
            <a:endParaRPr b="1" i="0" sz="2500" u="none" cap="none" strike="noStrike">
              <a:solidFill>
                <a:schemeClr val="lt1"/>
              </a:solidFill>
              <a:latin typeface="Work Sans"/>
              <a:ea typeface="Work Sans"/>
              <a:cs typeface="Work Sans"/>
              <a:sym typeface="Work Sans"/>
            </a:endParaRPr>
          </a:p>
        </p:txBody>
      </p:sp>
      <p:sp>
        <p:nvSpPr>
          <p:cNvPr id="766" name="Google Shape;766;g2d3b5114961_0_823"/>
          <p:cNvSpPr txBox="1"/>
          <p:nvPr/>
        </p:nvSpPr>
        <p:spPr>
          <a:xfrm>
            <a:off x="6760306" y="2918754"/>
            <a:ext cx="1184400" cy="46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1" i="0" lang="en-US" sz="2500" u="none" cap="none" strike="noStrike">
                <a:solidFill>
                  <a:schemeClr val="lt1"/>
                </a:solidFill>
                <a:latin typeface="Work Sans"/>
                <a:ea typeface="Work Sans"/>
                <a:cs typeface="Work Sans"/>
                <a:sym typeface="Work Sans"/>
              </a:rPr>
              <a:t>75%</a:t>
            </a:r>
            <a:endParaRPr b="1" i="0" sz="2500" u="none" cap="none" strike="noStrike">
              <a:solidFill>
                <a:schemeClr val="lt1"/>
              </a:solidFill>
              <a:latin typeface="Work Sans"/>
              <a:ea typeface="Work Sans"/>
              <a:cs typeface="Work Sans"/>
              <a:sym typeface="Work Sans"/>
            </a:endParaRPr>
          </a:p>
        </p:txBody>
      </p:sp>
      <p:sp>
        <p:nvSpPr>
          <p:cNvPr id="767" name="Google Shape;767;g2d3b5114961_0_823"/>
          <p:cNvSpPr txBox="1"/>
          <p:nvPr/>
        </p:nvSpPr>
        <p:spPr>
          <a:xfrm>
            <a:off x="5981702" y="4014844"/>
            <a:ext cx="1184400" cy="46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1" i="0" lang="en-US" sz="2500" u="none" cap="none" strike="noStrike">
                <a:solidFill>
                  <a:schemeClr val="lt1"/>
                </a:solidFill>
                <a:latin typeface="Work Sans"/>
                <a:ea typeface="Work Sans"/>
                <a:cs typeface="Work Sans"/>
                <a:sym typeface="Work Sans"/>
              </a:rPr>
              <a:t>58%</a:t>
            </a:r>
            <a:endParaRPr b="1" i="0" sz="2500" u="none" cap="none" strike="noStrike">
              <a:solidFill>
                <a:schemeClr val="lt1"/>
              </a:solidFill>
              <a:latin typeface="Work Sans"/>
              <a:ea typeface="Work Sans"/>
              <a:cs typeface="Work Sans"/>
              <a:sym typeface="Work Sans"/>
            </a:endParaRPr>
          </a:p>
        </p:txBody>
      </p:sp>
      <p:sp>
        <p:nvSpPr>
          <p:cNvPr id="768" name="Google Shape;768;g2d3b5114961_0_823"/>
          <p:cNvSpPr txBox="1"/>
          <p:nvPr/>
        </p:nvSpPr>
        <p:spPr>
          <a:xfrm>
            <a:off x="5515221" y="5098733"/>
            <a:ext cx="1184400" cy="46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1" i="0" lang="en-US" sz="2500" u="none" cap="none" strike="noStrike">
                <a:solidFill>
                  <a:schemeClr val="lt1"/>
                </a:solidFill>
                <a:latin typeface="Work Sans"/>
                <a:ea typeface="Work Sans"/>
                <a:cs typeface="Work Sans"/>
                <a:sym typeface="Work Sans"/>
              </a:rPr>
              <a:t>48%</a:t>
            </a:r>
            <a:endParaRPr b="1" i="0" sz="2500" u="none" cap="none" strike="noStrike">
              <a:solidFill>
                <a:schemeClr val="lt1"/>
              </a:solidFill>
              <a:latin typeface="Work Sans"/>
              <a:ea typeface="Work Sans"/>
              <a:cs typeface="Work Sans"/>
              <a:sym typeface="Work Sans"/>
            </a:endParaRPr>
          </a:p>
        </p:txBody>
      </p:sp>
      <p:sp>
        <p:nvSpPr>
          <p:cNvPr id="769" name="Google Shape;769;g2d3b5114961_0_823"/>
          <p:cNvSpPr txBox="1"/>
          <p:nvPr/>
        </p:nvSpPr>
        <p:spPr>
          <a:xfrm>
            <a:off x="7846163" y="3007162"/>
            <a:ext cx="3684900" cy="4617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dk1"/>
              </a:buClr>
              <a:buSzPts val="1500"/>
              <a:buFont typeface="Arial"/>
              <a:buNone/>
            </a:pPr>
            <a:r>
              <a:rPr b="1" lang="en-US" sz="1500">
                <a:solidFill>
                  <a:srgbClr val="342520"/>
                </a:solidFill>
                <a:latin typeface="Calibri"/>
                <a:ea typeface="Calibri"/>
                <a:cs typeface="Calibri"/>
                <a:sym typeface="Calibri"/>
              </a:rPr>
              <a:t>tunnevad hirmu tulevikus ees</a:t>
            </a:r>
            <a:endParaRPr b="1" i="0" sz="1500" u="none" cap="none" strike="noStrike">
              <a:solidFill>
                <a:srgbClr val="342520"/>
              </a:solidFill>
              <a:latin typeface="Calibri"/>
              <a:ea typeface="Calibri"/>
              <a:cs typeface="Calibri"/>
              <a:sym typeface="Calibri"/>
            </a:endParaRPr>
          </a:p>
        </p:txBody>
      </p:sp>
      <p:sp>
        <p:nvSpPr>
          <p:cNvPr id="770" name="Google Shape;770;g2d3b5114961_0_823"/>
          <p:cNvSpPr txBox="1"/>
          <p:nvPr/>
        </p:nvSpPr>
        <p:spPr>
          <a:xfrm>
            <a:off x="7055327" y="3971296"/>
            <a:ext cx="4399500" cy="46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500"/>
              <a:buFont typeface="Arial"/>
              <a:buNone/>
            </a:pPr>
            <a:r>
              <a:rPr b="1" lang="en-US" sz="1500">
                <a:solidFill>
                  <a:srgbClr val="342520"/>
                </a:solidFill>
                <a:latin typeface="Calibri"/>
                <a:ea typeface="Calibri"/>
                <a:cs typeface="Calibri"/>
                <a:sym typeface="Calibri"/>
              </a:rPr>
              <a:t>arvavad, et nende valitsused on </a:t>
            </a:r>
            <a:br>
              <a:rPr b="1" lang="en-US" sz="1500">
                <a:solidFill>
                  <a:srgbClr val="342520"/>
                </a:solidFill>
                <a:latin typeface="Calibri"/>
                <a:ea typeface="Calibri"/>
                <a:cs typeface="Calibri"/>
                <a:sym typeface="Calibri"/>
              </a:rPr>
            </a:br>
            <a:r>
              <a:rPr b="1" lang="en-US" sz="1500">
                <a:solidFill>
                  <a:srgbClr val="342520"/>
                </a:solidFill>
                <a:latin typeface="Calibri"/>
                <a:ea typeface="Calibri"/>
                <a:cs typeface="Calibri"/>
                <a:sym typeface="Calibri"/>
              </a:rPr>
              <a:t>vedanud alt neid ja tulevasi põlvkondi </a:t>
            </a:r>
            <a:endParaRPr b="1" i="0" sz="1500" u="none" cap="none" strike="noStrike">
              <a:solidFill>
                <a:srgbClr val="342520"/>
              </a:solidFill>
              <a:latin typeface="Calibri"/>
              <a:ea typeface="Calibri"/>
              <a:cs typeface="Calibri"/>
              <a:sym typeface="Calibri"/>
            </a:endParaRPr>
          </a:p>
        </p:txBody>
      </p:sp>
      <p:sp>
        <p:nvSpPr>
          <p:cNvPr id="771" name="Google Shape;771;g2d3b5114961_0_823"/>
          <p:cNvSpPr txBox="1"/>
          <p:nvPr/>
        </p:nvSpPr>
        <p:spPr>
          <a:xfrm>
            <a:off x="6615725" y="5054550"/>
            <a:ext cx="4863600" cy="736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500"/>
              <a:buFont typeface="Arial"/>
              <a:buNone/>
            </a:pPr>
            <a:r>
              <a:rPr b="1" lang="en-US" sz="1500">
                <a:solidFill>
                  <a:srgbClr val="342520"/>
                </a:solidFill>
                <a:latin typeface="Calibri"/>
                <a:ea typeface="Calibri"/>
                <a:cs typeface="Calibri"/>
                <a:sym typeface="Calibri"/>
              </a:rPr>
              <a:t>tundsid end ignoreeritult ja tõrjutult, </a:t>
            </a:r>
            <a:br>
              <a:rPr b="1" lang="en-US" sz="1500">
                <a:solidFill>
                  <a:srgbClr val="342520"/>
                </a:solidFill>
                <a:latin typeface="Calibri"/>
                <a:ea typeface="Calibri"/>
                <a:cs typeface="Calibri"/>
                <a:sym typeface="Calibri"/>
              </a:rPr>
            </a:br>
            <a:r>
              <a:rPr b="1" lang="en-US" sz="1500">
                <a:solidFill>
                  <a:srgbClr val="342520"/>
                </a:solidFill>
                <a:latin typeface="Calibri"/>
                <a:ea typeface="Calibri"/>
                <a:cs typeface="Calibri"/>
                <a:sym typeface="Calibri"/>
              </a:rPr>
              <a:t>kui oma kliimaärevuse kogemust teistega jagasid </a:t>
            </a:r>
            <a:endParaRPr b="1" sz="1500">
              <a:solidFill>
                <a:srgbClr val="342520"/>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500"/>
              <a:buFont typeface="Arial"/>
              <a:buNone/>
            </a:pPr>
            <a:r>
              <a:t/>
            </a:r>
            <a:endParaRPr b="1" sz="1500">
              <a:solidFill>
                <a:srgbClr val="34252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500"/>
              <a:buFont typeface="Arial"/>
              <a:buNone/>
            </a:pPr>
            <a:r>
              <a:t/>
            </a:r>
            <a:endParaRPr b="1" i="0" sz="1500" u="none" cap="none" strike="noStrike">
              <a:solidFill>
                <a:srgbClr val="342520"/>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5F3F1"/>
        </a:solidFill>
      </p:bgPr>
    </p:bg>
    <p:spTree>
      <p:nvGrpSpPr>
        <p:cNvPr id="775" name="Shape 775"/>
        <p:cNvGrpSpPr/>
        <p:nvPr/>
      </p:nvGrpSpPr>
      <p:grpSpPr>
        <a:xfrm>
          <a:off x="0" y="0"/>
          <a:ext cx="0" cy="0"/>
          <a:chOff x="0" y="0"/>
          <a:chExt cx="0" cy="0"/>
        </a:xfrm>
      </p:grpSpPr>
      <p:grpSp>
        <p:nvGrpSpPr>
          <p:cNvPr id="776" name="Google Shape;776;g2d3b5114961_0_843"/>
          <p:cNvGrpSpPr/>
          <p:nvPr/>
        </p:nvGrpSpPr>
        <p:grpSpPr>
          <a:xfrm>
            <a:off x="-21" y="1107813"/>
            <a:ext cx="2490503" cy="736331"/>
            <a:chOff x="-468406" y="3216044"/>
            <a:chExt cx="4338856" cy="1282806"/>
          </a:xfrm>
        </p:grpSpPr>
        <p:sp>
          <p:nvSpPr>
            <p:cNvPr id="777" name="Google Shape;777;g2d3b5114961_0_843"/>
            <p:cNvSpPr/>
            <p:nvPr/>
          </p:nvSpPr>
          <p:spPr>
            <a:xfrm>
              <a:off x="2587650" y="3216050"/>
              <a:ext cx="1282800" cy="1282800"/>
            </a:xfrm>
            <a:prstGeom prst="flowChartDelay">
              <a:avLst/>
            </a:prstGeom>
            <a:solidFill>
              <a:srgbClr val="F2CB8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8" name="Google Shape;778;g2d3b5114961_0_843"/>
            <p:cNvSpPr/>
            <p:nvPr/>
          </p:nvSpPr>
          <p:spPr>
            <a:xfrm>
              <a:off x="-468406" y="3216044"/>
              <a:ext cx="3078000" cy="1282800"/>
            </a:xfrm>
            <a:prstGeom prst="rect">
              <a:avLst/>
            </a:prstGeom>
            <a:solidFill>
              <a:srgbClr val="F2CB8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779" name="Google Shape;779;g2d3b5114961_0_843"/>
          <p:cNvSpPr txBox="1"/>
          <p:nvPr/>
        </p:nvSpPr>
        <p:spPr>
          <a:xfrm>
            <a:off x="514350" y="1244754"/>
            <a:ext cx="3575700" cy="4617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2000"/>
              <a:buFont typeface="Arial"/>
              <a:buNone/>
            </a:pPr>
            <a:r>
              <a:rPr lang="en-US" sz="2000">
                <a:solidFill>
                  <a:schemeClr val="dk1"/>
                </a:solidFill>
                <a:latin typeface="Work Sans Medium"/>
                <a:ea typeface="Work Sans Medium"/>
                <a:cs typeface="Work Sans Medium"/>
                <a:sym typeface="Work Sans Medium"/>
              </a:rPr>
              <a:t>Uurimustöö</a:t>
            </a:r>
            <a:endParaRPr b="0" i="0" sz="2000" u="none" cap="none" strike="noStrike">
              <a:solidFill>
                <a:schemeClr val="dk1"/>
              </a:solidFill>
              <a:latin typeface="Work Sans Medium"/>
              <a:ea typeface="Work Sans Medium"/>
              <a:cs typeface="Work Sans Medium"/>
              <a:sym typeface="Work Sans Medium"/>
            </a:endParaRPr>
          </a:p>
        </p:txBody>
      </p:sp>
      <p:sp>
        <p:nvSpPr>
          <p:cNvPr id="780" name="Google Shape;780;g2d3b5114961_0_843"/>
          <p:cNvSpPr txBox="1"/>
          <p:nvPr/>
        </p:nvSpPr>
        <p:spPr>
          <a:xfrm>
            <a:off x="514350" y="2033125"/>
            <a:ext cx="3112500" cy="3753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000"/>
              <a:buFont typeface="Arial"/>
              <a:buNone/>
            </a:pPr>
            <a:r>
              <a:rPr b="1" i="0" lang="en-US" sz="2000" u="none" cap="none" strike="noStrike">
                <a:solidFill>
                  <a:schemeClr val="dk1"/>
                </a:solidFill>
                <a:latin typeface="Work Sans"/>
                <a:ea typeface="Work Sans"/>
                <a:cs typeface="Work Sans"/>
                <a:sym typeface="Work Sans"/>
              </a:rPr>
              <a:t>Determinants of eco-anxiety: cross-national study of 52 219 participants from 25 European countries</a:t>
            </a:r>
            <a:endParaRPr b="1" i="0" sz="2000" u="none" cap="none" strike="noStrike">
              <a:solidFill>
                <a:schemeClr val="dk1"/>
              </a:solidFill>
              <a:latin typeface="Work Sans"/>
              <a:ea typeface="Work Sans"/>
              <a:cs typeface="Work Sans"/>
              <a:sym typeface="Work Sans"/>
            </a:endParaRPr>
          </a:p>
          <a:p>
            <a:pPr indent="0" lvl="0" marL="0" marR="0" rtl="0" algn="l">
              <a:lnSpc>
                <a:spcPct val="100000"/>
              </a:lnSpc>
              <a:spcBef>
                <a:spcPts val="1000"/>
              </a:spcBef>
              <a:spcAft>
                <a:spcPts val="0"/>
              </a:spcAft>
              <a:buClr>
                <a:srgbClr val="000000"/>
              </a:buClr>
              <a:buSzPts val="2000"/>
              <a:buFont typeface="Arial"/>
              <a:buNone/>
            </a:pPr>
            <a:r>
              <a:rPr lang="en-US" sz="1800">
                <a:solidFill>
                  <a:schemeClr val="dk1"/>
                </a:solidFill>
                <a:latin typeface="Work Sans"/>
                <a:ea typeface="Work Sans"/>
                <a:cs typeface="Work Sans"/>
                <a:sym typeface="Work Sans"/>
              </a:rPr>
              <a:t>“Ökoärevust määravad tegurid: rahvusvaheline uuring 52 219 osalejaga 25 Euroopa riigist”</a:t>
            </a:r>
            <a:endParaRPr sz="1800">
              <a:solidFill>
                <a:schemeClr val="dk1"/>
              </a:solidFill>
              <a:latin typeface="Work Sans"/>
              <a:ea typeface="Work Sans"/>
              <a:cs typeface="Work Sans"/>
              <a:sym typeface="Work Sans"/>
            </a:endParaRPr>
          </a:p>
          <a:p>
            <a:pPr indent="0" lvl="0" marL="0" marR="0" rtl="0" algn="l">
              <a:lnSpc>
                <a:spcPct val="90000"/>
              </a:lnSpc>
              <a:spcBef>
                <a:spcPts val="0"/>
              </a:spcBef>
              <a:spcAft>
                <a:spcPts val="0"/>
              </a:spcAft>
              <a:buClr>
                <a:srgbClr val="000000"/>
              </a:buClr>
              <a:buSzPts val="2000"/>
              <a:buFont typeface="Arial"/>
              <a:buNone/>
            </a:pPr>
            <a:r>
              <a:t/>
            </a:r>
            <a:endParaRPr b="1" i="0" sz="2000" u="none" cap="none" strike="noStrike">
              <a:solidFill>
                <a:schemeClr val="dk1"/>
              </a:solidFill>
              <a:latin typeface="Work Sans"/>
              <a:ea typeface="Work Sans"/>
              <a:cs typeface="Work Sans"/>
              <a:sym typeface="Work Sans"/>
            </a:endParaRPr>
          </a:p>
          <a:p>
            <a:pPr indent="0" lvl="0" marL="0" marR="0" rtl="0" algn="l">
              <a:lnSpc>
                <a:spcPct val="90000"/>
              </a:lnSpc>
              <a:spcBef>
                <a:spcPts val="0"/>
              </a:spcBef>
              <a:spcAft>
                <a:spcPts val="0"/>
              </a:spcAft>
              <a:buClr>
                <a:srgbClr val="000000"/>
              </a:buClr>
              <a:buSzPts val="1500"/>
              <a:buFont typeface="Arial"/>
              <a:buNone/>
            </a:pPr>
            <a:r>
              <a:rPr b="0" i="0" lang="en-US" sz="1500" u="none" cap="none" strike="noStrike">
                <a:solidFill>
                  <a:schemeClr val="dk1"/>
                </a:solidFill>
                <a:latin typeface="Work Sans Medium"/>
                <a:ea typeface="Work Sans Medium"/>
                <a:cs typeface="Work Sans Medium"/>
                <a:sym typeface="Work Sans Medium"/>
              </a:rPr>
              <a:t>Niedzwiedz &amp; Katikireddi, 2023</a:t>
            </a:r>
            <a:endParaRPr b="0" i="0" sz="1500" u="none" cap="none" strike="noStrike">
              <a:solidFill>
                <a:schemeClr val="dk1"/>
              </a:solidFill>
              <a:latin typeface="Work Sans Medium"/>
              <a:ea typeface="Work Sans Medium"/>
              <a:cs typeface="Work Sans Medium"/>
              <a:sym typeface="Work Sans Medium"/>
            </a:endParaRPr>
          </a:p>
        </p:txBody>
      </p:sp>
      <p:pic>
        <p:nvPicPr>
          <p:cNvPr id="781" name="Google Shape;781;g2d3b5114961_0_843" title="Points scored"/>
          <p:cNvPicPr preferRelativeResize="0"/>
          <p:nvPr/>
        </p:nvPicPr>
        <p:blipFill rotWithShape="1">
          <a:blip r:embed="rId3">
            <a:alphaModFix/>
          </a:blip>
          <a:srcRect b="0" l="16874" r="16874" t="0"/>
          <a:stretch/>
        </p:blipFill>
        <p:spPr>
          <a:xfrm>
            <a:off x="4544900" y="555824"/>
            <a:ext cx="2945274" cy="2748963"/>
          </a:xfrm>
          <a:prstGeom prst="rect">
            <a:avLst/>
          </a:prstGeom>
          <a:noFill/>
          <a:ln>
            <a:noFill/>
          </a:ln>
        </p:spPr>
      </p:pic>
      <p:sp>
        <p:nvSpPr>
          <p:cNvPr id="782" name="Google Shape;782;g2d3b5114961_0_843"/>
          <p:cNvSpPr txBox="1"/>
          <p:nvPr/>
        </p:nvSpPr>
        <p:spPr>
          <a:xfrm>
            <a:off x="6120164" y="1498895"/>
            <a:ext cx="1184400" cy="46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1" i="0" lang="en-US" sz="2500" u="none" cap="none" strike="noStrike">
                <a:solidFill>
                  <a:schemeClr val="lt1"/>
                </a:solidFill>
                <a:latin typeface="Work Sans"/>
                <a:ea typeface="Work Sans"/>
                <a:cs typeface="Work Sans"/>
                <a:sym typeface="Work Sans"/>
              </a:rPr>
              <a:t>42,8%</a:t>
            </a:r>
            <a:endParaRPr b="1" i="0" sz="2500" u="none" cap="none" strike="noStrike">
              <a:solidFill>
                <a:schemeClr val="lt1"/>
              </a:solidFill>
              <a:latin typeface="Work Sans"/>
              <a:ea typeface="Work Sans"/>
              <a:cs typeface="Work Sans"/>
              <a:sym typeface="Work Sans"/>
            </a:endParaRPr>
          </a:p>
        </p:txBody>
      </p:sp>
      <p:sp>
        <p:nvSpPr>
          <p:cNvPr id="783" name="Google Shape;783;g2d3b5114961_0_843"/>
          <p:cNvSpPr txBox="1"/>
          <p:nvPr/>
        </p:nvSpPr>
        <p:spPr>
          <a:xfrm>
            <a:off x="7627700" y="1236625"/>
            <a:ext cx="3258600" cy="1347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1" lang="en-US" sz="2300">
                <a:solidFill>
                  <a:srgbClr val="45777B"/>
                </a:solidFill>
                <a:latin typeface="Calibri"/>
                <a:ea typeface="Calibri"/>
                <a:cs typeface="Calibri"/>
                <a:sym typeface="Calibri"/>
              </a:rPr>
              <a:t>tundsid end väga </a:t>
            </a:r>
            <a:br>
              <a:rPr b="1" lang="en-US" sz="2300">
                <a:solidFill>
                  <a:srgbClr val="45777B"/>
                </a:solidFill>
                <a:latin typeface="Calibri"/>
                <a:ea typeface="Calibri"/>
                <a:cs typeface="Calibri"/>
                <a:sym typeface="Calibri"/>
              </a:rPr>
            </a:br>
            <a:r>
              <a:rPr b="1" lang="en-US" sz="2300">
                <a:solidFill>
                  <a:srgbClr val="45777B"/>
                </a:solidFill>
                <a:latin typeface="Calibri"/>
                <a:ea typeface="Calibri"/>
                <a:cs typeface="Calibri"/>
                <a:sym typeface="Calibri"/>
              </a:rPr>
              <a:t>või äärmiselt mures </a:t>
            </a:r>
            <a:br>
              <a:rPr b="1" lang="en-US" sz="2300">
                <a:solidFill>
                  <a:srgbClr val="45777B"/>
                </a:solidFill>
                <a:latin typeface="Calibri"/>
                <a:ea typeface="Calibri"/>
                <a:cs typeface="Calibri"/>
                <a:sym typeface="Calibri"/>
              </a:rPr>
            </a:br>
            <a:r>
              <a:rPr b="1" lang="en-US" sz="2300">
                <a:solidFill>
                  <a:srgbClr val="45777B"/>
                </a:solidFill>
                <a:latin typeface="Calibri"/>
                <a:ea typeface="Calibri"/>
                <a:cs typeface="Calibri"/>
                <a:sym typeface="Calibri"/>
              </a:rPr>
              <a:t>kliimamuutuste pärast </a:t>
            </a:r>
            <a:endParaRPr b="1" i="0" sz="1800" u="none" cap="none" strike="noStrike">
              <a:solidFill>
                <a:srgbClr val="45777B"/>
              </a:solidFill>
              <a:latin typeface="Calibri"/>
              <a:ea typeface="Calibri"/>
              <a:cs typeface="Calibri"/>
              <a:sym typeface="Calibri"/>
            </a:endParaRPr>
          </a:p>
        </p:txBody>
      </p:sp>
      <p:sp>
        <p:nvSpPr>
          <p:cNvPr id="784" name="Google Shape;784;g2d3b5114961_0_843"/>
          <p:cNvSpPr txBox="1"/>
          <p:nvPr/>
        </p:nvSpPr>
        <p:spPr>
          <a:xfrm>
            <a:off x="4750750" y="3564073"/>
            <a:ext cx="6332100" cy="2748900"/>
          </a:xfrm>
          <a:prstGeom prst="rect">
            <a:avLst/>
          </a:prstGeom>
          <a:noFill/>
          <a:ln>
            <a:noFill/>
          </a:ln>
        </p:spPr>
        <p:txBody>
          <a:bodyPr anchorCtr="0" anchor="t" bIns="91425" lIns="91425" spcFirstLastPara="1" rIns="91425" wrap="square" tIns="91425">
            <a:noAutofit/>
          </a:bodyPr>
          <a:lstStyle/>
          <a:p>
            <a:pPr indent="-330200" lvl="0" marL="457200" marR="0" rtl="0" algn="l">
              <a:lnSpc>
                <a:spcPct val="100000"/>
              </a:lnSpc>
              <a:spcBef>
                <a:spcPts val="0"/>
              </a:spcBef>
              <a:spcAft>
                <a:spcPts val="0"/>
              </a:spcAft>
              <a:buClr>
                <a:schemeClr val="dk1"/>
              </a:buClr>
              <a:buSzPts val="1600"/>
              <a:buFont typeface="Calibri"/>
              <a:buChar char="●"/>
            </a:pPr>
            <a:r>
              <a:rPr lang="en-US" sz="1600">
                <a:solidFill>
                  <a:schemeClr val="dk1"/>
                </a:solidFill>
                <a:latin typeface="Calibri"/>
                <a:ea typeface="Calibri"/>
                <a:cs typeface="Calibri"/>
                <a:sym typeface="Calibri"/>
              </a:rPr>
              <a:t>Madalaim ökoärevuse tase: </a:t>
            </a:r>
            <a:r>
              <a:rPr b="0" i="0" lang="en-US" sz="1600" u="none" cap="none" strike="noStrike">
                <a:solidFill>
                  <a:schemeClr val="dk1"/>
                </a:solidFill>
                <a:latin typeface="Calibri"/>
                <a:ea typeface="Calibri"/>
                <a:cs typeface="Calibri"/>
                <a:sym typeface="Calibri"/>
              </a:rPr>
              <a:t>Slovakkia (22.6%), E</a:t>
            </a:r>
            <a:r>
              <a:rPr lang="en-US" sz="1600">
                <a:solidFill>
                  <a:schemeClr val="dk1"/>
                </a:solidFill>
                <a:latin typeface="Calibri"/>
                <a:ea typeface="Calibri"/>
                <a:cs typeface="Calibri"/>
                <a:sym typeface="Calibri"/>
              </a:rPr>
              <a:t>esti </a:t>
            </a:r>
            <a:r>
              <a:rPr b="0" i="0" lang="en-US" sz="1600" u="none" cap="none" strike="noStrike">
                <a:solidFill>
                  <a:schemeClr val="dk1"/>
                </a:solidFill>
                <a:latin typeface="Calibri"/>
                <a:ea typeface="Calibri"/>
                <a:cs typeface="Calibri"/>
                <a:sym typeface="Calibri"/>
              </a:rPr>
              <a:t>(24.7%) </a:t>
            </a:r>
            <a:endParaRPr b="0" i="0" sz="1600" u="none" cap="none" strike="noStrike">
              <a:solidFill>
                <a:schemeClr val="dk1"/>
              </a:solidFill>
              <a:latin typeface="Calibri"/>
              <a:ea typeface="Calibri"/>
              <a:cs typeface="Calibri"/>
              <a:sym typeface="Calibri"/>
            </a:endParaRPr>
          </a:p>
          <a:p>
            <a:pPr indent="-330200" lvl="0" marL="457200" marR="0" rtl="0" algn="l">
              <a:lnSpc>
                <a:spcPct val="100000"/>
              </a:lnSpc>
              <a:spcBef>
                <a:spcPts val="1000"/>
              </a:spcBef>
              <a:spcAft>
                <a:spcPts val="0"/>
              </a:spcAft>
              <a:buClr>
                <a:schemeClr val="dk1"/>
              </a:buClr>
              <a:buSzPts val="1600"/>
              <a:buFont typeface="Calibri"/>
              <a:buChar char="●"/>
            </a:pPr>
            <a:r>
              <a:rPr lang="en-US" sz="1600">
                <a:solidFill>
                  <a:schemeClr val="dk1"/>
                </a:solidFill>
                <a:latin typeface="Calibri"/>
                <a:ea typeface="Calibri"/>
                <a:cs typeface="Calibri"/>
                <a:sym typeface="Calibri"/>
              </a:rPr>
              <a:t>Kõrgeim ökoärevuse tase: Saksamaa</a:t>
            </a:r>
            <a:r>
              <a:rPr b="0" i="0" lang="en-US" sz="1600" u="none" cap="none" strike="noStrike">
                <a:solidFill>
                  <a:schemeClr val="dk1"/>
                </a:solidFill>
                <a:latin typeface="Calibri"/>
                <a:ea typeface="Calibri"/>
                <a:cs typeface="Calibri"/>
                <a:sym typeface="Calibri"/>
              </a:rPr>
              <a:t> (55.3%), </a:t>
            </a:r>
            <a:r>
              <a:rPr lang="en-US" sz="1600">
                <a:solidFill>
                  <a:schemeClr val="dk1"/>
                </a:solidFill>
                <a:latin typeface="Calibri"/>
                <a:ea typeface="Calibri"/>
                <a:cs typeface="Calibri"/>
                <a:sym typeface="Calibri"/>
              </a:rPr>
              <a:t>Hispaania</a:t>
            </a:r>
            <a:r>
              <a:rPr b="0" i="0" lang="en-US" sz="1600" u="none" cap="none" strike="noStrike">
                <a:solidFill>
                  <a:schemeClr val="dk1"/>
                </a:solidFill>
                <a:latin typeface="Calibri"/>
                <a:ea typeface="Calibri"/>
                <a:cs typeface="Calibri"/>
                <a:sym typeface="Calibri"/>
              </a:rPr>
              <a:t> (55.2%)</a:t>
            </a:r>
            <a:endParaRPr b="0" i="0" sz="1600" u="none" cap="none" strike="noStrike">
              <a:solidFill>
                <a:schemeClr val="dk1"/>
              </a:solidFill>
              <a:latin typeface="Calibri"/>
              <a:ea typeface="Calibri"/>
              <a:cs typeface="Calibri"/>
              <a:sym typeface="Calibri"/>
            </a:endParaRPr>
          </a:p>
          <a:p>
            <a:pPr indent="-330200" lvl="0" marL="457200" marR="0" rtl="0" algn="l">
              <a:lnSpc>
                <a:spcPct val="100000"/>
              </a:lnSpc>
              <a:spcBef>
                <a:spcPts val="1000"/>
              </a:spcBef>
              <a:spcAft>
                <a:spcPts val="0"/>
              </a:spcAft>
              <a:buClr>
                <a:schemeClr val="dk1"/>
              </a:buClr>
              <a:buSzPts val="1600"/>
              <a:buFont typeface="Calibri"/>
              <a:buChar char="●"/>
            </a:pPr>
            <a:r>
              <a:rPr lang="en-US" sz="1600">
                <a:solidFill>
                  <a:schemeClr val="dk1"/>
                </a:solidFill>
                <a:latin typeface="Calibri"/>
                <a:ea typeface="Calibri"/>
                <a:cs typeface="Calibri"/>
                <a:sym typeface="Calibri"/>
              </a:rPr>
              <a:t>Naised on rohkem mures kui mehed </a:t>
            </a:r>
            <a:endParaRPr sz="1600">
              <a:solidFill>
                <a:schemeClr val="dk1"/>
              </a:solidFill>
              <a:latin typeface="Calibri"/>
              <a:ea typeface="Calibri"/>
              <a:cs typeface="Calibri"/>
              <a:sym typeface="Calibri"/>
            </a:endParaRPr>
          </a:p>
          <a:p>
            <a:pPr indent="-330200" lvl="0" marL="457200" marR="0" rtl="0" algn="l">
              <a:lnSpc>
                <a:spcPct val="100000"/>
              </a:lnSpc>
              <a:spcBef>
                <a:spcPts val="1000"/>
              </a:spcBef>
              <a:spcAft>
                <a:spcPts val="0"/>
              </a:spcAft>
              <a:buClr>
                <a:schemeClr val="dk1"/>
              </a:buClr>
              <a:buSzPts val="1600"/>
              <a:buFont typeface="Calibri"/>
              <a:buChar char="●"/>
            </a:pPr>
            <a:r>
              <a:rPr lang="en-US" sz="1600">
                <a:solidFill>
                  <a:schemeClr val="dk1"/>
                </a:solidFill>
                <a:latin typeface="Calibri"/>
                <a:ea typeface="Calibri"/>
                <a:cs typeface="Calibri"/>
                <a:sym typeface="Calibri"/>
              </a:rPr>
              <a:t>Haritud inimesed on rohkem mures, kui vähem haritud </a:t>
            </a:r>
            <a:endParaRPr sz="1600">
              <a:solidFill>
                <a:schemeClr val="dk1"/>
              </a:solidFill>
              <a:latin typeface="Calibri"/>
              <a:ea typeface="Calibri"/>
              <a:cs typeface="Calibri"/>
              <a:sym typeface="Calibri"/>
            </a:endParaRPr>
          </a:p>
          <a:p>
            <a:pPr indent="-330200" lvl="0" marL="457200" marR="0" rtl="0" algn="l">
              <a:lnSpc>
                <a:spcPct val="100000"/>
              </a:lnSpc>
              <a:spcBef>
                <a:spcPts val="1000"/>
              </a:spcBef>
              <a:spcAft>
                <a:spcPts val="0"/>
              </a:spcAft>
              <a:buClr>
                <a:schemeClr val="dk1"/>
              </a:buClr>
              <a:buSzPts val="1600"/>
              <a:buFont typeface="Calibri"/>
              <a:buChar char="●"/>
            </a:pPr>
            <a:r>
              <a:rPr b="0" i="0" lang="en-US" sz="1600" u="none" cap="none" strike="noStrike">
                <a:solidFill>
                  <a:schemeClr val="dk1"/>
                </a:solidFill>
                <a:latin typeface="Calibri"/>
                <a:ea typeface="Calibri"/>
                <a:cs typeface="Calibri"/>
                <a:sym typeface="Calibri"/>
              </a:rPr>
              <a:t>6</a:t>
            </a:r>
            <a:r>
              <a:rPr b="0" i="0" lang="en-US" sz="1600" u="none" cap="none" strike="noStrike">
                <a:solidFill>
                  <a:schemeClr val="dk1"/>
                </a:solidFill>
                <a:latin typeface="Calibri"/>
                <a:ea typeface="Calibri"/>
                <a:cs typeface="Calibri"/>
                <a:sym typeface="Calibri"/>
              </a:rPr>
              <a:t>0–69 </a:t>
            </a:r>
            <a:r>
              <a:rPr lang="en-US" sz="1600">
                <a:solidFill>
                  <a:schemeClr val="dk1"/>
                </a:solidFill>
                <a:latin typeface="Calibri"/>
                <a:ea typeface="Calibri"/>
                <a:cs typeface="Calibri"/>
                <a:sym typeface="Calibri"/>
              </a:rPr>
              <a:t>aastased on rohkem tõenäolisemalt mures</a:t>
            </a:r>
            <a:br>
              <a:rPr lang="en-US" sz="1600">
                <a:solidFill>
                  <a:schemeClr val="dk1"/>
                </a:solidFill>
                <a:latin typeface="Calibri"/>
                <a:ea typeface="Calibri"/>
                <a:cs typeface="Calibri"/>
                <a:sym typeface="Calibri"/>
              </a:rPr>
            </a:br>
            <a:r>
              <a:rPr lang="en-US" sz="1600">
                <a:solidFill>
                  <a:schemeClr val="dk1"/>
                </a:solidFill>
                <a:latin typeface="Calibri"/>
                <a:ea typeface="Calibri"/>
                <a:cs typeface="Calibri"/>
                <a:sym typeface="Calibri"/>
              </a:rPr>
              <a:t>kui 15–19 aastased </a:t>
            </a:r>
            <a:endParaRPr b="0" i="0" sz="1600" u="none" cap="none" strike="noStrike">
              <a:solidFill>
                <a:schemeClr val="dk1"/>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8" name="Shape 788"/>
        <p:cNvGrpSpPr/>
        <p:nvPr/>
      </p:nvGrpSpPr>
      <p:grpSpPr>
        <a:xfrm>
          <a:off x="0" y="0"/>
          <a:ext cx="0" cy="0"/>
          <a:chOff x="0" y="0"/>
          <a:chExt cx="0" cy="0"/>
        </a:xfrm>
      </p:grpSpPr>
      <p:pic>
        <p:nvPicPr>
          <p:cNvPr id="789" name="Google Shape;789;g2d3b5114961_0_887"/>
          <p:cNvPicPr preferRelativeResize="0"/>
          <p:nvPr/>
        </p:nvPicPr>
        <p:blipFill rotWithShape="1">
          <a:blip r:embed="rId3">
            <a:alphaModFix/>
          </a:blip>
          <a:srcRect b="0" l="0" r="0" t="0"/>
          <a:stretch/>
        </p:blipFill>
        <p:spPr>
          <a:xfrm>
            <a:off x="3738450" y="829550"/>
            <a:ext cx="4855299" cy="4855249"/>
          </a:xfrm>
          <a:prstGeom prst="rect">
            <a:avLst/>
          </a:prstGeom>
          <a:noFill/>
          <a:ln>
            <a:noFill/>
          </a:ln>
        </p:spPr>
      </p:pic>
      <p:grpSp>
        <p:nvGrpSpPr>
          <p:cNvPr id="790" name="Google Shape;790;g2d3b5114961_0_887"/>
          <p:cNvGrpSpPr/>
          <p:nvPr/>
        </p:nvGrpSpPr>
        <p:grpSpPr>
          <a:xfrm>
            <a:off x="7601817" y="2794964"/>
            <a:ext cx="3680344" cy="1268063"/>
            <a:chOff x="7062305" y="1215274"/>
            <a:chExt cx="3680344" cy="1268063"/>
          </a:xfrm>
        </p:grpSpPr>
        <p:sp>
          <p:nvSpPr>
            <p:cNvPr id="791" name="Google Shape;791;g2d3b5114961_0_887"/>
            <p:cNvSpPr/>
            <p:nvPr/>
          </p:nvSpPr>
          <p:spPr>
            <a:xfrm>
              <a:off x="9475449" y="1215274"/>
              <a:ext cx="1267200" cy="1267200"/>
            </a:xfrm>
            <a:prstGeom prst="flowChartDelay">
              <a:avLst/>
            </a:prstGeom>
            <a:solidFill>
              <a:srgbClr val="5A844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2" name="Google Shape;792;g2d3b5114961_0_887"/>
            <p:cNvSpPr/>
            <p:nvPr/>
          </p:nvSpPr>
          <p:spPr>
            <a:xfrm flipH="1">
              <a:off x="7062305" y="1215274"/>
              <a:ext cx="1267200" cy="1267200"/>
            </a:xfrm>
            <a:prstGeom prst="flowChartDelay">
              <a:avLst/>
            </a:prstGeom>
            <a:solidFill>
              <a:srgbClr val="5A844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3" name="Google Shape;793;g2d3b5114961_0_887"/>
            <p:cNvSpPr/>
            <p:nvPr/>
          </p:nvSpPr>
          <p:spPr>
            <a:xfrm>
              <a:off x="7652896" y="1216137"/>
              <a:ext cx="2445600" cy="1267200"/>
            </a:xfrm>
            <a:prstGeom prst="rect">
              <a:avLst/>
            </a:prstGeom>
            <a:solidFill>
              <a:srgbClr val="5A844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lang="en-US" sz="3000">
                  <a:solidFill>
                    <a:schemeClr val="lt1"/>
                  </a:solidFill>
                  <a:latin typeface="Work Sans Medium"/>
                  <a:ea typeface="Work Sans Medium"/>
                  <a:cs typeface="Work Sans Medium"/>
                  <a:sym typeface="Work Sans Medium"/>
                </a:rPr>
                <a:t>Üksildus </a:t>
              </a:r>
              <a:endParaRPr b="0" i="0" sz="3000" u="none" cap="none" strike="noStrike">
                <a:solidFill>
                  <a:schemeClr val="lt1"/>
                </a:solidFill>
                <a:latin typeface="Work Sans Medium"/>
                <a:ea typeface="Work Sans Medium"/>
                <a:cs typeface="Work Sans Medium"/>
                <a:sym typeface="Work Sans Medium"/>
              </a:endParaRPr>
            </a:p>
          </p:txBody>
        </p:sp>
      </p:grpSp>
      <p:grpSp>
        <p:nvGrpSpPr>
          <p:cNvPr id="794" name="Google Shape;794;g2d3b5114961_0_887"/>
          <p:cNvGrpSpPr/>
          <p:nvPr/>
        </p:nvGrpSpPr>
        <p:grpSpPr>
          <a:xfrm>
            <a:off x="833655" y="2794964"/>
            <a:ext cx="3680344" cy="1268061"/>
            <a:chOff x="1373155" y="1215274"/>
            <a:chExt cx="3680344" cy="1268061"/>
          </a:xfrm>
        </p:grpSpPr>
        <p:sp>
          <p:nvSpPr>
            <p:cNvPr id="795" name="Google Shape;795;g2d3b5114961_0_887"/>
            <p:cNvSpPr/>
            <p:nvPr/>
          </p:nvSpPr>
          <p:spPr>
            <a:xfrm>
              <a:off x="3786299" y="1215274"/>
              <a:ext cx="1267200" cy="1267200"/>
            </a:xfrm>
            <a:prstGeom prst="flowChartDelay">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6" name="Google Shape;796;g2d3b5114961_0_887"/>
            <p:cNvSpPr/>
            <p:nvPr/>
          </p:nvSpPr>
          <p:spPr>
            <a:xfrm flipH="1">
              <a:off x="1373155" y="1215274"/>
              <a:ext cx="1267200" cy="1267200"/>
            </a:xfrm>
            <a:prstGeom prst="flowChartDelay">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7" name="Google Shape;797;g2d3b5114961_0_887"/>
            <p:cNvSpPr/>
            <p:nvPr/>
          </p:nvSpPr>
          <p:spPr>
            <a:xfrm>
              <a:off x="1934675" y="1216135"/>
              <a:ext cx="2488500" cy="126720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lang="en-US" sz="3000">
                  <a:solidFill>
                    <a:schemeClr val="lt1"/>
                  </a:solidFill>
                  <a:latin typeface="Work Sans Medium"/>
                  <a:ea typeface="Work Sans Medium"/>
                  <a:cs typeface="Work Sans Medium"/>
                  <a:sym typeface="Work Sans Medium"/>
                </a:rPr>
                <a:t>Tegevusetus</a:t>
              </a:r>
              <a:endParaRPr b="0" i="0" sz="3000" u="none" cap="none" strike="noStrike">
                <a:solidFill>
                  <a:schemeClr val="lt1"/>
                </a:solidFill>
                <a:latin typeface="Work Sans Medium"/>
                <a:ea typeface="Work Sans Medium"/>
                <a:cs typeface="Work Sans Medium"/>
                <a:sym typeface="Work Sans Medium"/>
              </a:endParaRPr>
            </a:p>
          </p:txBody>
        </p:sp>
      </p:grpSp>
      <p:sp>
        <p:nvSpPr>
          <p:cNvPr id="798" name="Google Shape;798;g2d3b5114961_0_887"/>
          <p:cNvSpPr txBox="1"/>
          <p:nvPr/>
        </p:nvSpPr>
        <p:spPr>
          <a:xfrm>
            <a:off x="579700" y="4180300"/>
            <a:ext cx="3453000" cy="15045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1000"/>
              </a:spcAft>
              <a:buClr>
                <a:srgbClr val="000000"/>
              </a:buClr>
              <a:buSzPts val="1900"/>
              <a:buFont typeface="Arial"/>
              <a:buNone/>
            </a:pPr>
            <a:r>
              <a:rPr b="1" i="0" lang="en-US" sz="1900" u="none" cap="none" strike="noStrike">
                <a:solidFill>
                  <a:srgbClr val="32797C"/>
                </a:solidFill>
                <a:latin typeface="Calibri"/>
                <a:ea typeface="Calibri"/>
                <a:cs typeface="Calibri"/>
                <a:sym typeface="Calibri"/>
              </a:rPr>
              <a:t>… ne</a:t>
            </a:r>
            <a:r>
              <a:rPr b="1" lang="en-US" sz="1900">
                <a:solidFill>
                  <a:srgbClr val="32797C"/>
                </a:solidFill>
                <a:latin typeface="Calibri"/>
                <a:ea typeface="Calibri"/>
                <a:cs typeface="Calibri"/>
                <a:sym typeface="Calibri"/>
              </a:rPr>
              <a:t>nde poolt, kes on võimul: peame </a:t>
            </a:r>
            <a:r>
              <a:rPr b="1" lang="en-US" sz="1900">
                <a:solidFill>
                  <a:srgbClr val="32797C"/>
                </a:solidFill>
                <a:latin typeface="Calibri"/>
                <a:ea typeface="Calibri"/>
                <a:cs typeface="Calibri"/>
                <a:sym typeface="Calibri"/>
              </a:rPr>
              <a:t>kliima kriisi</a:t>
            </a:r>
            <a:r>
              <a:rPr b="1" lang="en-US" sz="1900">
                <a:solidFill>
                  <a:srgbClr val="32797C"/>
                </a:solidFill>
                <a:latin typeface="Calibri"/>
                <a:ea typeface="Calibri"/>
                <a:cs typeface="Calibri"/>
                <a:sym typeface="Calibri"/>
              </a:rPr>
              <a:t> lahendama ühiselt kui sotsiaalse ja süsteemse väljakutse </a:t>
            </a:r>
            <a:endParaRPr b="1" i="0" sz="1900" u="none" cap="none" strike="noStrike">
              <a:solidFill>
                <a:srgbClr val="32797C"/>
              </a:solidFill>
              <a:latin typeface="Calibri"/>
              <a:ea typeface="Calibri"/>
              <a:cs typeface="Calibri"/>
              <a:sym typeface="Calibri"/>
            </a:endParaRPr>
          </a:p>
        </p:txBody>
      </p:sp>
      <p:sp>
        <p:nvSpPr>
          <p:cNvPr id="799" name="Google Shape;799;g2d3b5114961_0_887"/>
          <p:cNvSpPr txBox="1"/>
          <p:nvPr/>
        </p:nvSpPr>
        <p:spPr>
          <a:xfrm>
            <a:off x="8059600" y="4180300"/>
            <a:ext cx="3278700" cy="1104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1000"/>
              </a:spcAft>
              <a:buClr>
                <a:srgbClr val="000000"/>
              </a:buClr>
              <a:buSzPts val="1900"/>
              <a:buFont typeface="Arial"/>
              <a:buNone/>
            </a:pPr>
            <a:r>
              <a:rPr b="1" i="0" lang="en-US" sz="1900" u="none" cap="none" strike="noStrike">
                <a:solidFill>
                  <a:srgbClr val="5A8444"/>
                </a:solidFill>
                <a:latin typeface="Calibri"/>
                <a:ea typeface="Calibri"/>
                <a:cs typeface="Calibri"/>
                <a:sym typeface="Calibri"/>
              </a:rPr>
              <a:t>… võimendab kliimaä</a:t>
            </a:r>
            <a:r>
              <a:rPr b="1" lang="en-US" sz="1900">
                <a:solidFill>
                  <a:srgbClr val="5A8444"/>
                </a:solidFill>
                <a:latin typeface="Calibri"/>
                <a:ea typeface="Calibri"/>
                <a:cs typeface="Calibri"/>
                <a:sym typeface="Calibri"/>
              </a:rPr>
              <a:t>revust: alarmeeritud ja eraldatuse tunne, justkui läheks hulluks </a:t>
            </a:r>
            <a:endParaRPr b="1" i="0" sz="1900" u="none" cap="none" strike="noStrike">
              <a:solidFill>
                <a:srgbClr val="5A8444"/>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98"/>
                                        </p:tgtEl>
                                        <p:attrNameLst>
                                          <p:attrName>style.visibility</p:attrName>
                                        </p:attrNameLst>
                                      </p:cBhvr>
                                      <p:to>
                                        <p:strVal val="visible"/>
                                      </p:to>
                                    </p:set>
                                    <p:animEffect filter="fade" transition="in">
                                      <p:cBhvr>
                                        <p:cTn dur="100"/>
                                        <p:tgtEl>
                                          <p:spTgt spid="79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99"/>
                                        </p:tgtEl>
                                        <p:attrNameLst>
                                          <p:attrName>style.visibility</p:attrName>
                                        </p:attrNameLst>
                                      </p:cBhvr>
                                      <p:to>
                                        <p:strVal val="visible"/>
                                      </p:to>
                                    </p:set>
                                    <p:animEffect filter="fade" transition="in">
                                      <p:cBhvr>
                                        <p:cTn dur="100"/>
                                        <p:tgtEl>
                                          <p:spTgt spid="79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g2d3b5114961_0_31"/>
          <p:cNvSpPr/>
          <p:nvPr/>
        </p:nvSpPr>
        <p:spPr>
          <a:xfrm>
            <a:off x="2468363" y="1012750"/>
            <a:ext cx="3178200" cy="3178200"/>
          </a:xfrm>
          <a:prstGeom prst="ellipse">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chemeClr val="lt1"/>
                </a:solidFill>
                <a:latin typeface="Work Sans Medium"/>
                <a:ea typeface="Work Sans Medium"/>
                <a:cs typeface="Work Sans Medium"/>
                <a:sym typeface="Work Sans Medium"/>
              </a:rPr>
              <a:t>N</a:t>
            </a:r>
            <a:r>
              <a:rPr lang="en-US" sz="3000">
                <a:solidFill>
                  <a:schemeClr val="lt1"/>
                </a:solidFill>
                <a:latin typeface="Work Sans Medium"/>
                <a:ea typeface="Work Sans Medium"/>
                <a:cs typeface="Work Sans Medium"/>
                <a:sym typeface="Work Sans Medium"/>
              </a:rPr>
              <a:t>imi</a:t>
            </a:r>
            <a:r>
              <a:rPr b="0" i="0" lang="en-US" sz="3000" u="none" cap="none" strike="noStrike">
                <a:solidFill>
                  <a:schemeClr val="lt1"/>
                </a:solidFill>
                <a:latin typeface="Work Sans Medium"/>
                <a:ea typeface="Work Sans Medium"/>
                <a:cs typeface="Work Sans Medium"/>
                <a:sym typeface="Work Sans Medium"/>
              </a:rPr>
              <a:t>?</a:t>
            </a:r>
            <a:endParaRPr b="0" i="0" sz="3000" u="none" cap="none" strike="noStrike">
              <a:solidFill>
                <a:schemeClr val="lt1"/>
              </a:solidFill>
              <a:latin typeface="Work Sans Medium"/>
              <a:ea typeface="Work Sans Medium"/>
              <a:cs typeface="Work Sans Medium"/>
              <a:sym typeface="Work Sans Medium"/>
            </a:endParaRPr>
          </a:p>
        </p:txBody>
      </p:sp>
      <p:sp>
        <p:nvSpPr>
          <p:cNvPr id="146" name="Google Shape;146;g2d3b5114961_0_31"/>
          <p:cNvSpPr/>
          <p:nvPr/>
        </p:nvSpPr>
        <p:spPr>
          <a:xfrm>
            <a:off x="4435256" y="2667042"/>
            <a:ext cx="3178200" cy="3178200"/>
          </a:xfrm>
          <a:prstGeom prst="ellipse">
            <a:avLst/>
          </a:prstGeom>
          <a:solidFill>
            <a:srgbClr val="21B7A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700"/>
              <a:buFont typeface="Arial"/>
              <a:buNone/>
            </a:pPr>
            <a:r>
              <a:rPr lang="en-US" sz="2700">
                <a:solidFill>
                  <a:srgbClr val="314546"/>
                </a:solidFill>
                <a:latin typeface="Work Sans Medium"/>
                <a:ea typeface="Work Sans Medium"/>
                <a:cs typeface="Work Sans Medium"/>
                <a:sym typeface="Work Sans Medium"/>
              </a:rPr>
              <a:t>Eriala</a:t>
            </a:r>
            <a:r>
              <a:rPr b="0" i="0" lang="en-US" sz="2700" u="none" cap="none" strike="noStrike">
                <a:solidFill>
                  <a:srgbClr val="314546"/>
                </a:solidFill>
                <a:latin typeface="Work Sans Medium"/>
                <a:ea typeface="Work Sans Medium"/>
                <a:cs typeface="Work Sans Medium"/>
                <a:sym typeface="Work Sans Medium"/>
              </a:rPr>
              <a:t>?</a:t>
            </a:r>
            <a:endParaRPr b="0" i="0" sz="2700" u="none" cap="none" strike="noStrike">
              <a:solidFill>
                <a:srgbClr val="314546"/>
              </a:solidFill>
              <a:latin typeface="Work Sans Medium"/>
              <a:ea typeface="Work Sans Medium"/>
              <a:cs typeface="Work Sans Medium"/>
              <a:sym typeface="Work Sans Medium"/>
            </a:endParaRPr>
          </a:p>
        </p:txBody>
      </p:sp>
      <p:sp>
        <p:nvSpPr>
          <p:cNvPr id="147" name="Google Shape;147;g2d3b5114961_0_31"/>
          <p:cNvSpPr/>
          <p:nvPr/>
        </p:nvSpPr>
        <p:spPr>
          <a:xfrm>
            <a:off x="6545450" y="1012750"/>
            <a:ext cx="3178200" cy="3178200"/>
          </a:xfrm>
          <a:prstGeom prst="ellipse">
            <a:avLst/>
          </a:prstGeom>
          <a:solidFill>
            <a:srgbClr val="8FD4D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300"/>
              <a:buFont typeface="Arial"/>
              <a:buNone/>
            </a:pPr>
            <a:r>
              <a:rPr lang="en-US" sz="2300">
                <a:solidFill>
                  <a:srgbClr val="2D6D70"/>
                </a:solidFill>
                <a:latin typeface="Work Sans Medium"/>
                <a:ea typeface="Work Sans Medium"/>
                <a:cs typeface="Work Sans Medium"/>
                <a:sym typeface="Work Sans Medium"/>
              </a:rPr>
              <a:t>Mida sa väärtustad looduse juures kõige enam</a:t>
            </a:r>
            <a:r>
              <a:rPr b="0" i="0" lang="en-US" sz="2300" u="none" cap="none" strike="noStrike">
                <a:solidFill>
                  <a:srgbClr val="2D6D70"/>
                </a:solidFill>
                <a:latin typeface="Work Sans Medium"/>
                <a:ea typeface="Work Sans Medium"/>
                <a:cs typeface="Work Sans Medium"/>
                <a:sym typeface="Work Sans Medium"/>
              </a:rPr>
              <a:t>?</a:t>
            </a:r>
            <a:endParaRPr b="0" i="0" sz="2300" u="none" cap="none" strike="noStrike">
              <a:solidFill>
                <a:srgbClr val="2D6D70"/>
              </a:solidFill>
              <a:latin typeface="Work Sans Medium"/>
              <a:ea typeface="Work Sans Medium"/>
              <a:cs typeface="Work Sans Medium"/>
              <a:sym typeface="Work Sans Medium"/>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3" name="Shape 803"/>
        <p:cNvGrpSpPr/>
        <p:nvPr/>
      </p:nvGrpSpPr>
      <p:grpSpPr>
        <a:xfrm>
          <a:off x="0" y="0"/>
          <a:ext cx="0" cy="0"/>
          <a:chOff x="0" y="0"/>
          <a:chExt cx="0" cy="0"/>
        </a:xfrm>
      </p:grpSpPr>
      <p:grpSp>
        <p:nvGrpSpPr>
          <p:cNvPr id="804" name="Google Shape;804;g2d3b5114961_0_902"/>
          <p:cNvGrpSpPr/>
          <p:nvPr/>
        </p:nvGrpSpPr>
        <p:grpSpPr>
          <a:xfrm>
            <a:off x="0" y="1440800"/>
            <a:ext cx="4491256" cy="1282806"/>
            <a:chOff x="-620806" y="3216044"/>
            <a:chExt cx="4491256" cy="1282806"/>
          </a:xfrm>
        </p:grpSpPr>
        <p:sp>
          <p:nvSpPr>
            <p:cNvPr id="805" name="Google Shape;805;g2d3b5114961_0_902"/>
            <p:cNvSpPr/>
            <p:nvPr/>
          </p:nvSpPr>
          <p:spPr>
            <a:xfrm>
              <a:off x="2587650" y="3216050"/>
              <a:ext cx="1282800" cy="1282800"/>
            </a:xfrm>
            <a:prstGeom prst="flowChartDelay">
              <a:avLst/>
            </a:prstGeom>
            <a:solidFill>
              <a:srgbClr val="A5C59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6" name="Google Shape;806;g2d3b5114961_0_902"/>
            <p:cNvSpPr/>
            <p:nvPr/>
          </p:nvSpPr>
          <p:spPr>
            <a:xfrm>
              <a:off x="-620806" y="3216044"/>
              <a:ext cx="3230400" cy="1282800"/>
            </a:xfrm>
            <a:prstGeom prst="rect">
              <a:avLst/>
            </a:prstGeom>
            <a:solidFill>
              <a:srgbClr val="A5C59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807" name="Google Shape;807;g2d3b5114961_0_902"/>
          <p:cNvSpPr txBox="1"/>
          <p:nvPr/>
        </p:nvSpPr>
        <p:spPr>
          <a:xfrm>
            <a:off x="457775" y="1599006"/>
            <a:ext cx="3575700" cy="10158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3000"/>
              <a:buFont typeface="Arial"/>
              <a:buNone/>
            </a:pPr>
            <a:r>
              <a:rPr lang="en-US" sz="3000">
                <a:solidFill>
                  <a:schemeClr val="dk1"/>
                </a:solidFill>
                <a:latin typeface="Work Sans Medium"/>
                <a:ea typeface="Work Sans Medium"/>
                <a:cs typeface="Work Sans Medium"/>
                <a:sym typeface="Work Sans Medium"/>
              </a:rPr>
              <a:t>Nähtamatu ebaõiglus </a:t>
            </a:r>
            <a:endParaRPr b="0" i="0" sz="3000" u="none" cap="none" strike="noStrike">
              <a:solidFill>
                <a:schemeClr val="dk1"/>
              </a:solidFill>
              <a:latin typeface="Work Sans Medium"/>
              <a:ea typeface="Work Sans Medium"/>
              <a:cs typeface="Work Sans Medium"/>
              <a:sym typeface="Work Sans Medium"/>
            </a:endParaRPr>
          </a:p>
        </p:txBody>
      </p:sp>
      <p:grpSp>
        <p:nvGrpSpPr>
          <p:cNvPr id="808" name="Google Shape;808;g2d3b5114961_0_902"/>
          <p:cNvGrpSpPr/>
          <p:nvPr/>
        </p:nvGrpSpPr>
        <p:grpSpPr>
          <a:xfrm flipH="1">
            <a:off x="7700750" y="1440800"/>
            <a:ext cx="4491256" cy="1282806"/>
            <a:chOff x="-620806" y="3216044"/>
            <a:chExt cx="4491256" cy="1282806"/>
          </a:xfrm>
        </p:grpSpPr>
        <p:sp>
          <p:nvSpPr>
            <p:cNvPr id="809" name="Google Shape;809;g2d3b5114961_0_902"/>
            <p:cNvSpPr/>
            <p:nvPr/>
          </p:nvSpPr>
          <p:spPr>
            <a:xfrm>
              <a:off x="2587650" y="3216050"/>
              <a:ext cx="1282800" cy="1282800"/>
            </a:xfrm>
            <a:prstGeom prst="flowChartDelay">
              <a:avLst/>
            </a:prstGeom>
            <a:solidFill>
              <a:srgbClr val="42BA9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0" name="Google Shape;810;g2d3b5114961_0_902"/>
            <p:cNvSpPr/>
            <p:nvPr/>
          </p:nvSpPr>
          <p:spPr>
            <a:xfrm>
              <a:off x="-620806" y="3216044"/>
              <a:ext cx="3230400" cy="1282800"/>
            </a:xfrm>
            <a:prstGeom prst="rect">
              <a:avLst/>
            </a:prstGeom>
            <a:solidFill>
              <a:srgbClr val="42BA9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811" name="Google Shape;811;g2d3b5114961_0_902"/>
          <p:cNvSpPr txBox="1"/>
          <p:nvPr/>
        </p:nvSpPr>
        <p:spPr>
          <a:xfrm>
            <a:off x="8215100" y="1782050"/>
            <a:ext cx="3093600" cy="600300"/>
          </a:xfrm>
          <a:prstGeom prst="rect">
            <a:avLst/>
          </a:prstGeom>
          <a:noFill/>
          <a:ln>
            <a:noFill/>
          </a:ln>
        </p:spPr>
        <p:txBody>
          <a:bodyPr anchorCtr="0" anchor="t" bIns="91425" lIns="91425" spcFirstLastPara="1" rIns="91425" wrap="square" tIns="91425">
            <a:spAutoFit/>
          </a:bodyPr>
          <a:lstStyle/>
          <a:p>
            <a:pPr indent="0" lvl="0" marL="0" marR="0" rtl="0" algn="r">
              <a:lnSpc>
                <a:spcPct val="90000"/>
              </a:lnSpc>
              <a:spcBef>
                <a:spcPts val="0"/>
              </a:spcBef>
              <a:spcAft>
                <a:spcPts val="0"/>
              </a:spcAft>
              <a:buClr>
                <a:srgbClr val="000000"/>
              </a:buClr>
              <a:buSzPts val="3000"/>
              <a:buFont typeface="Arial"/>
              <a:buNone/>
            </a:pPr>
            <a:r>
              <a:rPr lang="en-US" sz="3000">
                <a:solidFill>
                  <a:schemeClr val="dk1"/>
                </a:solidFill>
                <a:latin typeface="Work Sans Medium"/>
                <a:ea typeface="Work Sans Medium"/>
                <a:cs typeface="Work Sans Medium"/>
                <a:sym typeface="Work Sans Medium"/>
              </a:rPr>
              <a:t>Kokkupuude</a:t>
            </a:r>
            <a:endParaRPr b="0" i="0" sz="3000" u="none" cap="none" strike="noStrike">
              <a:solidFill>
                <a:schemeClr val="dk1"/>
              </a:solidFill>
              <a:latin typeface="Work Sans Medium"/>
              <a:ea typeface="Work Sans Medium"/>
              <a:cs typeface="Work Sans Medium"/>
              <a:sym typeface="Work Sans Medium"/>
            </a:endParaRPr>
          </a:p>
        </p:txBody>
      </p:sp>
      <p:sp>
        <p:nvSpPr>
          <p:cNvPr id="812" name="Google Shape;812;g2d3b5114961_0_902"/>
          <p:cNvSpPr txBox="1"/>
          <p:nvPr/>
        </p:nvSpPr>
        <p:spPr>
          <a:xfrm>
            <a:off x="1200150" y="3093475"/>
            <a:ext cx="4400100" cy="3244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900"/>
              <a:buFont typeface="Arial"/>
              <a:buNone/>
            </a:pPr>
            <a:r>
              <a:rPr lang="en-US" sz="1900">
                <a:solidFill>
                  <a:schemeClr val="dk1"/>
                </a:solidFill>
                <a:latin typeface="Calibri"/>
                <a:ea typeface="Calibri"/>
                <a:cs typeface="Calibri"/>
                <a:sym typeface="Calibri"/>
              </a:rPr>
              <a:t>Kõige enam on kliimamuutustest mõjutatud, kuid vähem nähtav ühiskondlikult </a:t>
            </a:r>
            <a:r>
              <a:rPr b="1" lang="en-US" sz="1900">
                <a:solidFill>
                  <a:schemeClr val="dk1"/>
                </a:solidFill>
                <a:latin typeface="Calibri"/>
                <a:ea typeface="Calibri"/>
                <a:cs typeface="Calibri"/>
                <a:sym typeface="Calibri"/>
              </a:rPr>
              <a:t>haavatavate kogukondade vaimne tervis</a:t>
            </a:r>
            <a:r>
              <a:rPr lang="en-US" sz="1900">
                <a:solidFill>
                  <a:schemeClr val="dk1"/>
                </a:solidFill>
                <a:latin typeface="Calibri"/>
                <a:ea typeface="Calibri"/>
                <a:cs typeface="Calibri"/>
                <a:sym typeface="Calibri"/>
              </a:rPr>
              <a:t>: </a:t>
            </a:r>
            <a:endParaRPr b="0" i="0" sz="1900" u="none" cap="none" strike="noStrike">
              <a:solidFill>
                <a:schemeClr val="dk1"/>
              </a:solidFill>
              <a:latin typeface="Calibri"/>
              <a:ea typeface="Calibri"/>
              <a:cs typeface="Calibri"/>
              <a:sym typeface="Calibri"/>
            </a:endParaRPr>
          </a:p>
          <a:p>
            <a:pPr indent="-349250" lvl="0" marL="457200" marR="0" rtl="0" algn="l">
              <a:lnSpc>
                <a:spcPct val="100000"/>
              </a:lnSpc>
              <a:spcBef>
                <a:spcPts val="1000"/>
              </a:spcBef>
              <a:spcAft>
                <a:spcPts val="0"/>
              </a:spcAft>
              <a:buClr>
                <a:schemeClr val="dk1"/>
              </a:buClr>
              <a:buSzPts val="1900"/>
              <a:buFont typeface="Calibri"/>
              <a:buChar char="●"/>
            </a:pPr>
            <a:r>
              <a:rPr lang="en-US" sz="1900">
                <a:solidFill>
                  <a:schemeClr val="dk1"/>
                </a:solidFill>
                <a:latin typeface="Calibri"/>
                <a:ea typeface="Calibri"/>
                <a:cs typeface="Calibri"/>
                <a:sym typeface="Calibri"/>
              </a:rPr>
              <a:t>Eelnevalt terviseprobleemidega isikud</a:t>
            </a:r>
            <a:endParaRPr b="0" i="0" sz="1900" u="none" cap="none" strike="noStrike">
              <a:solidFill>
                <a:schemeClr val="dk1"/>
              </a:solidFill>
              <a:latin typeface="Calibri"/>
              <a:ea typeface="Calibri"/>
              <a:cs typeface="Calibri"/>
              <a:sym typeface="Calibri"/>
            </a:endParaRPr>
          </a:p>
          <a:p>
            <a:pPr indent="-349250" lvl="0" marL="457200" marR="0" rtl="0" algn="l">
              <a:lnSpc>
                <a:spcPct val="100000"/>
              </a:lnSpc>
              <a:spcBef>
                <a:spcPts val="0"/>
              </a:spcBef>
              <a:spcAft>
                <a:spcPts val="0"/>
              </a:spcAft>
              <a:buClr>
                <a:schemeClr val="dk1"/>
              </a:buClr>
              <a:buSzPts val="1900"/>
              <a:buFont typeface="Calibri"/>
              <a:buChar char="●"/>
            </a:pPr>
            <a:r>
              <a:rPr lang="en-US" sz="1900">
                <a:solidFill>
                  <a:schemeClr val="dk1"/>
                </a:solidFill>
                <a:latin typeface="Calibri"/>
                <a:ea typeface="Calibri"/>
                <a:cs typeface="Calibri"/>
                <a:sym typeface="Calibri"/>
              </a:rPr>
              <a:t>Põlisrahvad </a:t>
            </a:r>
            <a:endParaRPr b="0" i="0" sz="1900" u="none" cap="none" strike="noStrike">
              <a:solidFill>
                <a:schemeClr val="dk1"/>
              </a:solidFill>
              <a:latin typeface="Calibri"/>
              <a:ea typeface="Calibri"/>
              <a:cs typeface="Calibri"/>
              <a:sym typeface="Calibri"/>
            </a:endParaRPr>
          </a:p>
          <a:p>
            <a:pPr indent="-349250" lvl="0" marL="457200" marR="0" rtl="0" algn="l">
              <a:lnSpc>
                <a:spcPct val="100000"/>
              </a:lnSpc>
              <a:spcBef>
                <a:spcPts val="0"/>
              </a:spcBef>
              <a:spcAft>
                <a:spcPts val="0"/>
              </a:spcAft>
              <a:buClr>
                <a:schemeClr val="dk1"/>
              </a:buClr>
              <a:buSzPts val="1900"/>
              <a:buFont typeface="Calibri"/>
              <a:buChar char="●"/>
            </a:pPr>
            <a:r>
              <a:rPr lang="en-US" sz="1900">
                <a:solidFill>
                  <a:schemeClr val="dk1"/>
                </a:solidFill>
                <a:latin typeface="Calibri"/>
                <a:ea typeface="Calibri"/>
                <a:cs typeface="Calibri"/>
                <a:sym typeface="Calibri"/>
              </a:rPr>
              <a:t>Keskkonna/kliima/looduse teemadega töötajad </a:t>
            </a:r>
            <a:endParaRPr b="0" i="0" sz="1900" u="none" cap="none" strike="noStrike">
              <a:solidFill>
                <a:schemeClr val="dk1"/>
              </a:solidFill>
              <a:latin typeface="Calibri"/>
              <a:ea typeface="Calibri"/>
              <a:cs typeface="Calibri"/>
              <a:sym typeface="Calibri"/>
            </a:endParaRPr>
          </a:p>
        </p:txBody>
      </p:sp>
      <p:sp>
        <p:nvSpPr>
          <p:cNvPr id="813" name="Google Shape;813;g2d3b5114961_0_902"/>
          <p:cNvSpPr txBox="1"/>
          <p:nvPr/>
        </p:nvSpPr>
        <p:spPr>
          <a:xfrm>
            <a:off x="6566900" y="3093475"/>
            <a:ext cx="4491300" cy="3244200"/>
          </a:xfrm>
          <a:prstGeom prst="rect">
            <a:avLst/>
          </a:prstGeom>
          <a:noFill/>
          <a:ln>
            <a:noFill/>
          </a:ln>
        </p:spPr>
        <p:txBody>
          <a:bodyPr anchorCtr="0" anchor="t" bIns="91425" lIns="91425" spcFirstLastPara="1" rIns="91425" wrap="square" tIns="91425">
            <a:noAutofit/>
          </a:bodyPr>
          <a:lstStyle/>
          <a:p>
            <a:pPr indent="-349250" lvl="0" marL="457200" marR="0" rtl="0" algn="l">
              <a:lnSpc>
                <a:spcPct val="100000"/>
              </a:lnSpc>
              <a:spcBef>
                <a:spcPts val="0"/>
              </a:spcBef>
              <a:spcAft>
                <a:spcPts val="0"/>
              </a:spcAft>
              <a:buClr>
                <a:schemeClr val="dk1"/>
              </a:buClr>
              <a:buSzPts val="1900"/>
              <a:buFont typeface="Calibri"/>
              <a:buChar char="●"/>
            </a:pPr>
            <a:r>
              <a:rPr lang="en-US" sz="1900">
                <a:solidFill>
                  <a:schemeClr val="dk1"/>
                </a:solidFill>
                <a:latin typeface="Calibri"/>
                <a:ea typeface="Calibri"/>
                <a:cs typeface="Calibri"/>
                <a:sym typeface="Calibri"/>
              </a:rPr>
              <a:t>Inimaju areneb täielikult välja </a:t>
            </a:r>
            <a:br>
              <a:rPr lang="en-US" sz="1900">
                <a:solidFill>
                  <a:schemeClr val="dk1"/>
                </a:solidFill>
                <a:latin typeface="Calibri"/>
                <a:ea typeface="Calibri"/>
                <a:cs typeface="Calibri"/>
                <a:sym typeface="Calibri"/>
              </a:rPr>
            </a:br>
            <a:r>
              <a:rPr lang="en-US" sz="1900">
                <a:solidFill>
                  <a:schemeClr val="dk1"/>
                </a:solidFill>
                <a:latin typeface="Calibri"/>
                <a:ea typeface="Calibri"/>
                <a:cs typeface="Calibri"/>
                <a:sym typeface="Calibri"/>
              </a:rPr>
              <a:t>25 eluaastaks</a:t>
            </a:r>
            <a:endParaRPr b="0" i="0" sz="1900" u="none" cap="none" strike="noStrike">
              <a:solidFill>
                <a:schemeClr val="dk1"/>
              </a:solidFill>
              <a:latin typeface="Calibri"/>
              <a:ea typeface="Calibri"/>
              <a:cs typeface="Calibri"/>
              <a:sym typeface="Calibri"/>
            </a:endParaRPr>
          </a:p>
          <a:p>
            <a:pPr indent="-349250" lvl="0" marL="457200" marR="0" rtl="0" algn="l">
              <a:lnSpc>
                <a:spcPct val="100000"/>
              </a:lnSpc>
              <a:spcBef>
                <a:spcPts val="1000"/>
              </a:spcBef>
              <a:spcAft>
                <a:spcPts val="0"/>
              </a:spcAft>
              <a:buClr>
                <a:schemeClr val="dk1"/>
              </a:buClr>
              <a:buSzPts val="1900"/>
              <a:buFont typeface="Calibri"/>
              <a:buChar char="●"/>
            </a:pPr>
            <a:r>
              <a:rPr lang="en-US" sz="1900">
                <a:solidFill>
                  <a:schemeClr val="dk1"/>
                </a:solidFill>
                <a:latin typeface="Calibri"/>
                <a:ea typeface="Calibri"/>
                <a:cs typeface="Calibri"/>
                <a:sym typeface="Calibri"/>
              </a:rPr>
              <a:t>Mõju aju arengule tuleneb nii otsestest kui kaudsetest stressoritest </a:t>
            </a:r>
            <a:endParaRPr b="0" i="0" sz="1900" u="none" cap="none" strike="noStrike">
              <a:solidFill>
                <a:schemeClr val="dk1"/>
              </a:solidFill>
              <a:latin typeface="Calibri"/>
              <a:ea typeface="Calibri"/>
              <a:cs typeface="Calibri"/>
              <a:sym typeface="Calibri"/>
            </a:endParaRPr>
          </a:p>
          <a:p>
            <a:pPr indent="-349250" lvl="0" marL="457200" marR="0" rtl="0" algn="l">
              <a:lnSpc>
                <a:spcPct val="100000"/>
              </a:lnSpc>
              <a:spcBef>
                <a:spcPts val="1000"/>
              </a:spcBef>
              <a:spcAft>
                <a:spcPts val="1000"/>
              </a:spcAft>
              <a:buClr>
                <a:schemeClr val="dk1"/>
              </a:buClr>
              <a:buSzPts val="1900"/>
              <a:buFont typeface="Calibri"/>
              <a:buChar char="●"/>
            </a:pPr>
            <a:r>
              <a:rPr lang="en-US" sz="1900">
                <a:solidFill>
                  <a:schemeClr val="dk1"/>
                </a:solidFill>
                <a:latin typeface="Calibri"/>
                <a:ea typeface="Calibri"/>
                <a:cs typeface="Calibri"/>
                <a:sym typeface="Calibri"/>
              </a:rPr>
              <a:t>Ühendus pideva keskkonnastressoriga kokkupuute ja vaimse tervise probleemide (nt ärevus ja depressioon) vahel noorte seas.</a:t>
            </a:r>
            <a:endParaRPr b="0" i="0" sz="1900" u="none" cap="none" strike="noStrike">
              <a:solidFill>
                <a:schemeClr val="dk1"/>
              </a:solidFill>
              <a:latin typeface="Calibri"/>
              <a:ea typeface="Calibri"/>
              <a:cs typeface="Calibri"/>
              <a:sym typeface="Calibri"/>
            </a:endParaRPr>
          </a:p>
        </p:txBody>
      </p:sp>
      <p:sp>
        <p:nvSpPr>
          <p:cNvPr id="814" name="Google Shape;814;g2d3b5114961_0_902"/>
          <p:cNvSpPr txBox="1"/>
          <p:nvPr/>
        </p:nvSpPr>
        <p:spPr>
          <a:xfrm>
            <a:off x="2530925" y="406323"/>
            <a:ext cx="7130100" cy="714000"/>
          </a:xfrm>
          <a:prstGeom prst="rect">
            <a:avLst/>
          </a:prstGeom>
          <a:noFill/>
          <a:ln>
            <a:noFill/>
          </a:ln>
        </p:spPr>
        <p:txBody>
          <a:bodyPr anchorCtr="0" anchor="t" bIns="91425" lIns="91425" spcFirstLastPara="1" rIns="91425" wrap="square" tIns="91425">
            <a:noAutofit/>
          </a:bodyPr>
          <a:lstStyle/>
          <a:p>
            <a:pPr indent="0" lvl="0" marL="0" marR="0" rtl="0" algn="ctr">
              <a:lnSpc>
                <a:spcPct val="85000"/>
              </a:lnSpc>
              <a:spcBef>
                <a:spcPts val="0"/>
              </a:spcBef>
              <a:spcAft>
                <a:spcPts val="0"/>
              </a:spcAft>
              <a:buClr>
                <a:srgbClr val="000000"/>
              </a:buClr>
              <a:buSzPts val="3000"/>
              <a:buFont typeface="Arial"/>
              <a:buNone/>
            </a:pPr>
            <a:r>
              <a:rPr lang="en-US" sz="3000">
                <a:solidFill>
                  <a:schemeClr val="dk1"/>
                </a:solidFill>
                <a:latin typeface="Work Sans Medium"/>
                <a:ea typeface="Work Sans Medium"/>
                <a:cs typeface="Work Sans Medium"/>
                <a:sym typeface="Work Sans Medium"/>
              </a:rPr>
              <a:t>Miks on noored eriti mõjutatud </a:t>
            </a:r>
            <a:endParaRPr b="0" i="0" sz="3000" u="none" cap="none" strike="noStrike">
              <a:solidFill>
                <a:schemeClr val="dk1"/>
              </a:solidFill>
              <a:latin typeface="Work Sans Medium"/>
              <a:ea typeface="Work Sans Medium"/>
              <a:cs typeface="Work Sans Medium"/>
              <a:sym typeface="Work Sans Medium"/>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sp>
        <p:nvSpPr>
          <p:cNvPr id="819" name="Google Shape;819;g2d3b5114961_0_926"/>
          <p:cNvSpPr/>
          <p:nvPr/>
        </p:nvSpPr>
        <p:spPr>
          <a:xfrm>
            <a:off x="1139675" y="2407800"/>
            <a:ext cx="3178200" cy="3178200"/>
          </a:xfrm>
          <a:prstGeom prst="ellipse">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0" i="0" lang="en-US" sz="2000" u="none" cap="none" strike="noStrike">
                <a:solidFill>
                  <a:schemeClr val="lt1"/>
                </a:solidFill>
                <a:latin typeface="Work Sans Medium"/>
                <a:ea typeface="Work Sans Medium"/>
                <a:cs typeface="Work Sans Medium"/>
                <a:sym typeface="Work Sans Medium"/>
              </a:rPr>
              <a:t>“Tunnen süüdi kõige </a:t>
            </a:r>
            <a:r>
              <a:rPr lang="en-US" sz="2000">
                <a:solidFill>
                  <a:schemeClr val="lt1"/>
                </a:solidFill>
                <a:latin typeface="Work Sans Medium"/>
                <a:ea typeface="Work Sans Medium"/>
                <a:cs typeface="Work Sans Medium"/>
                <a:sym typeface="Work Sans Medium"/>
              </a:rPr>
              <a:t>pärast, mida teen.</a:t>
            </a:r>
            <a:r>
              <a:rPr b="0" i="0" lang="en-US" sz="2000" u="none" cap="none" strike="noStrike">
                <a:solidFill>
                  <a:schemeClr val="lt1"/>
                </a:solidFill>
                <a:latin typeface="Work Sans Medium"/>
                <a:ea typeface="Work Sans Medium"/>
                <a:cs typeface="Work Sans Medium"/>
                <a:sym typeface="Work Sans Medium"/>
              </a:rPr>
              <a:t>”</a:t>
            </a:r>
            <a:endParaRPr b="0" i="0" sz="2000" u="none" cap="none" strike="noStrike">
              <a:solidFill>
                <a:schemeClr val="lt1"/>
              </a:solidFill>
              <a:latin typeface="Work Sans Medium"/>
              <a:ea typeface="Work Sans Medium"/>
              <a:cs typeface="Work Sans Medium"/>
              <a:sym typeface="Work Sans Medium"/>
            </a:endParaRPr>
          </a:p>
        </p:txBody>
      </p:sp>
      <p:sp>
        <p:nvSpPr>
          <p:cNvPr id="820" name="Google Shape;820;g2d3b5114961_0_926"/>
          <p:cNvSpPr/>
          <p:nvPr/>
        </p:nvSpPr>
        <p:spPr>
          <a:xfrm>
            <a:off x="3438694" y="612317"/>
            <a:ext cx="3178200" cy="3178200"/>
          </a:xfrm>
          <a:prstGeom prst="ellipse">
            <a:avLst/>
          </a:prstGeom>
          <a:solidFill>
            <a:srgbClr val="21B7A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0" i="0" lang="en-US" sz="2000" u="none" cap="none" strike="noStrike">
                <a:solidFill>
                  <a:srgbClr val="314546"/>
                </a:solidFill>
                <a:latin typeface="Work Sans Medium"/>
                <a:ea typeface="Work Sans Medium"/>
                <a:cs typeface="Work Sans Medium"/>
                <a:sym typeface="Work Sans Medium"/>
              </a:rPr>
              <a:t>“Ei ole het</a:t>
            </a:r>
            <a:r>
              <a:rPr lang="en-US" sz="2000">
                <a:solidFill>
                  <a:srgbClr val="314546"/>
                </a:solidFill>
                <a:latin typeface="Work Sans Medium"/>
                <a:ea typeface="Work Sans Medium"/>
                <a:cs typeface="Work Sans Medium"/>
                <a:sym typeface="Work Sans Medium"/>
              </a:rPr>
              <a:t>ke, kus suudan oma elu nautida</a:t>
            </a:r>
            <a:r>
              <a:rPr b="0" i="0" lang="en-US" sz="2000" u="none" cap="none" strike="noStrike">
                <a:solidFill>
                  <a:srgbClr val="314546"/>
                </a:solidFill>
                <a:latin typeface="Work Sans Medium"/>
                <a:ea typeface="Work Sans Medium"/>
                <a:cs typeface="Work Sans Medium"/>
                <a:sym typeface="Work Sans Medium"/>
              </a:rPr>
              <a:t>.”</a:t>
            </a:r>
            <a:endParaRPr b="0" i="0" sz="2000" u="none" cap="none" strike="noStrike">
              <a:solidFill>
                <a:srgbClr val="314546"/>
              </a:solidFill>
              <a:latin typeface="Work Sans Medium"/>
              <a:ea typeface="Work Sans Medium"/>
              <a:cs typeface="Work Sans Medium"/>
              <a:sym typeface="Work Sans Medium"/>
            </a:endParaRPr>
          </a:p>
        </p:txBody>
      </p:sp>
      <p:sp>
        <p:nvSpPr>
          <p:cNvPr id="821" name="Google Shape;821;g2d3b5114961_0_926"/>
          <p:cNvSpPr/>
          <p:nvPr/>
        </p:nvSpPr>
        <p:spPr>
          <a:xfrm>
            <a:off x="5551412" y="2856300"/>
            <a:ext cx="3178200" cy="3178200"/>
          </a:xfrm>
          <a:prstGeom prst="ellipse">
            <a:avLst/>
          </a:prstGeom>
          <a:solidFill>
            <a:srgbClr val="8FD4D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0" i="0" lang="en-US" sz="2000" u="none" cap="none" strike="noStrike">
                <a:solidFill>
                  <a:srgbClr val="2D6D70"/>
                </a:solidFill>
                <a:latin typeface="Work Sans Medium"/>
                <a:ea typeface="Work Sans Medium"/>
                <a:cs typeface="Work Sans Medium"/>
                <a:sym typeface="Work Sans Medium"/>
              </a:rPr>
              <a:t>“On imeline rääkida</a:t>
            </a:r>
            <a:r>
              <a:rPr lang="en-US" sz="2000">
                <a:solidFill>
                  <a:srgbClr val="2D6D70"/>
                </a:solidFill>
                <a:latin typeface="Work Sans Medium"/>
                <a:ea typeface="Work Sans Medium"/>
                <a:cs typeface="Work Sans Medium"/>
                <a:sym typeface="Work Sans Medium"/>
              </a:rPr>
              <a:t> täiskasvanuga, kes mind usub</a:t>
            </a:r>
            <a:r>
              <a:rPr b="0" i="0" lang="en-US" sz="2000" u="none" cap="none" strike="noStrike">
                <a:solidFill>
                  <a:srgbClr val="2D6D70"/>
                </a:solidFill>
                <a:latin typeface="Work Sans Medium"/>
                <a:ea typeface="Work Sans Medium"/>
                <a:cs typeface="Work Sans Medium"/>
                <a:sym typeface="Work Sans Medium"/>
              </a:rPr>
              <a:t>.”</a:t>
            </a:r>
            <a:endParaRPr b="0" i="0" sz="2000" u="none" cap="none" strike="noStrike">
              <a:solidFill>
                <a:srgbClr val="2D6D70"/>
              </a:solidFill>
              <a:latin typeface="Work Sans Medium"/>
              <a:ea typeface="Work Sans Medium"/>
              <a:cs typeface="Work Sans Medium"/>
              <a:sym typeface="Work Sans Medium"/>
            </a:endParaRPr>
          </a:p>
        </p:txBody>
      </p:sp>
      <p:sp>
        <p:nvSpPr>
          <p:cNvPr id="822" name="Google Shape;822;g2d3b5114961_0_926"/>
          <p:cNvSpPr/>
          <p:nvPr/>
        </p:nvSpPr>
        <p:spPr>
          <a:xfrm>
            <a:off x="7719612" y="1016100"/>
            <a:ext cx="3256500" cy="3256500"/>
          </a:xfrm>
          <a:prstGeom prst="ellipse">
            <a:avLst/>
          </a:prstGeom>
          <a:solidFill>
            <a:srgbClr val="5A844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0" i="0" lang="en-US" sz="2000" u="none" cap="none" strike="noStrike">
                <a:solidFill>
                  <a:schemeClr val="lt1"/>
                </a:solidFill>
                <a:latin typeface="Work Sans Medium"/>
                <a:ea typeface="Work Sans Medium"/>
                <a:cs typeface="Work Sans Medium"/>
                <a:sym typeface="Work Sans Medium"/>
              </a:rPr>
              <a:t>“Vahel leian end </a:t>
            </a:r>
            <a:r>
              <a:rPr lang="en-US" sz="2000">
                <a:solidFill>
                  <a:schemeClr val="lt1"/>
                </a:solidFill>
                <a:latin typeface="Work Sans Medium"/>
                <a:ea typeface="Work Sans Medium"/>
                <a:cs typeface="Work Sans Medium"/>
                <a:sym typeface="Work Sans Medium"/>
              </a:rPr>
              <a:t>unistamas oma vanaduspõlvest, ja</a:t>
            </a:r>
            <a:r>
              <a:rPr b="0" i="0" lang="en-US" sz="2000" u="none" cap="none" strike="noStrike">
                <a:solidFill>
                  <a:schemeClr val="lt1"/>
                </a:solidFill>
                <a:latin typeface="Work Sans Medium"/>
                <a:ea typeface="Work Sans Medium"/>
                <a:cs typeface="Work Sans Medium"/>
                <a:sym typeface="Work Sans Medium"/>
              </a:rPr>
              <a:t> mulle meenub siis, et ma ei pruugi nii vanaks eladagi.”</a:t>
            </a:r>
            <a:endParaRPr b="0" i="0" sz="2000" u="none" cap="none" strike="noStrike">
              <a:solidFill>
                <a:schemeClr val="lt1"/>
              </a:solidFill>
              <a:latin typeface="Work Sans Medium"/>
              <a:ea typeface="Work Sans Medium"/>
              <a:cs typeface="Work Sans Medium"/>
              <a:sym typeface="Work Sans Medium"/>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6" name="Shape 826"/>
        <p:cNvGrpSpPr/>
        <p:nvPr/>
      </p:nvGrpSpPr>
      <p:grpSpPr>
        <a:xfrm>
          <a:off x="0" y="0"/>
          <a:ext cx="0" cy="0"/>
          <a:chOff x="0" y="0"/>
          <a:chExt cx="0" cy="0"/>
        </a:xfrm>
      </p:grpSpPr>
      <p:sp>
        <p:nvSpPr>
          <p:cNvPr id="827" name="Google Shape;827;g2d3b5114961_0_938"/>
          <p:cNvSpPr/>
          <p:nvPr/>
        </p:nvSpPr>
        <p:spPr>
          <a:xfrm>
            <a:off x="7074395" y="1906981"/>
            <a:ext cx="3039900" cy="3039900"/>
          </a:xfrm>
          <a:prstGeom prst="flowChartDelay">
            <a:avLst/>
          </a:prstGeom>
          <a:solidFill>
            <a:srgbClr val="F2CB8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8" name="Google Shape;828;g2d3b5114961_0_938"/>
          <p:cNvSpPr/>
          <p:nvPr/>
        </p:nvSpPr>
        <p:spPr>
          <a:xfrm flipH="1">
            <a:off x="2001511" y="1906981"/>
            <a:ext cx="3039900" cy="3039900"/>
          </a:xfrm>
          <a:prstGeom prst="flowChartDelay">
            <a:avLst/>
          </a:prstGeom>
          <a:solidFill>
            <a:srgbClr val="F2CB8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9" name="Google Shape;829;g2d3b5114961_0_938"/>
          <p:cNvSpPr/>
          <p:nvPr/>
        </p:nvSpPr>
        <p:spPr>
          <a:xfrm>
            <a:off x="3370375" y="1909050"/>
            <a:ext cx="5323200" cy="3039900"/>
          </a:xfrm>
          <a:prstGeom prst="rect">
            <a:avLst/>
          </a:prstGeom>
          <a:solidFill>
            <a:srgbClr val="F2CB8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t/>
            </a:r>
            <a:endParaRPr sz="3000">
              <a:solidFill>
                <a:srgbClr val="2F663E"/>
              </a:solidFill>
              <a:latin typeface="Work Sans Medium"/>
              <a:ea typeface="Work Sans Medium"/>
              <a:cs typeface="Work Sans Medium"/>
              <a:sym typeface="Work Sans Medium"/>
            </a:endParaRPr>
          </a:p>
          <a:p>
            <a:pPr indent="0" lvl="0" marL="0" marR="0" rtl="0" algn="ctr">
              <a:lnSpc>
                <a:spcPct val="100000"/>
              </a:lnSpc>
              <a:spcBef>
                <a:spcPts val="0"/>
              </a:spcBef>
              <a:spcAft>
                <a:spcPts val="0"/>
              </a:spcAft>
              <a:buClr>
                <a:srgbClr val="000000"/>
              </a:buClr>
              <a:buSzPts val="3000"/>
              <a:buFont typeface="Arial"/>
              <a:buNone/>
            </a:pPr>
            <a:r>
              <a:t/>
            </a:r>
            <a:endParaRPr sz="3000">
              <a:solidFill>
                <a:srgbClr val="2F663E"/>
              </a:solidFill>
              <a:latin typeface="Work Sans Medium"/>
              <a:ea typeface="Work Sans Medium"/>
              <a:cs typeface="Work Sans Medium"/>
              <a:sym typeface="Work Sans Medium"/>
            </a:endParaRPr>
          </a:p>
          <a:p>
            <a:pPr indent="0" lvl="0" marL="0" marR="0" rtl="0" algn="ctr">
              <a:lnSpc>
                <a:spcPct val="100000"/>
              </a:lnSpc>
              <a:spcBef>
                <a:spcPts val="0"/>
              </a:spcBef>
              <a:spcAft>
                <a:spcPts val="0"/>
              </a:spcAft>
              <a:buClr>
                <a:srgbClr val="000000"/>
              </a:buClr>
              <a:buSzPts val="3000"/>
              <a:buFont typeface="Arial"/>
              <a:buNone/>
            </a:pPr>
            <a:r>
              <a:t/>
            </a:r>
            <a:endParaRPr sz="3000">
              <a:solidFill>
                <a:srgbClr val="2F663E"/>
              </a:solidFill>
              <a:latin typeface="Work Sans Medium"/>
              <a:ea typeface="Work Sans Medium"/>
              <a:cs typeface="Work Sans Medium"/>
              <a:sym typeface="Work Sans Medium"/>
            </a:endParaRPr>
          </a:p>
          <a:p>
            <a:pPr indent="0" lvl="0" marL="0" marR="0" rtl="0" algn="ctr">
              <a:lnSpc>
                <a:spcPct val="100000"/>
              </a:lnSpc>
              <a:spcBef>
                <a:spcPts val="0"/>
              </a:spcBef>
              <a:spcAft>
                <a:spcPts val="0"/>
              </a:spcAft>
              <a:buClr>
                <a:srgbClr val="000000"/>
              </a:buClr>
              <a:buSzPts val="3000"/>
              <a:buFont typeface="Arial"/>
              <a:buNone/>
            </a:pPr>
            <a:r>
              <a:t/>
            </a:r>
            <a:endParaRPr sz="3000">
              <a:solidFill>
                <a:srgbClr val="2F663E"/>
              </a:solidFill>
              <a:latin typeface="Work Sans Medium"/>
              <a:ea typeface="Work Sans Medium"/>
              <a:cs typeface="Work Sans Medium"/>
              <a:sym typeface="Work Sans Medium"/>
            </a:endParaRPr>
          </a:p>
          <a:p>
            <a:pPr indent="0" lvl="0" marL="0" marR="0" rtl="0" algn="ctr">
              <a:lnSpc>
                <a:spcPct val="100000"/>
              </a:lnSpc>
              <a:spcBef>
                <a:spcPts val="0"/>
              </a:spcBef>
              <a:spcAft>
                <a:spcPts val="0"/>
              </a:spcAft>
              <a:buClr>
                <a:srgbClr val="000000"/>
              </a:buClr>
              <a:buSzPts val="3000"/>
              <a:buFont typeface="Arial"/>
              <a:buNone/>
            </a:pPr>
            <a:r>
              <a:t/>
            </a:r>
            <a:endParaRPr sz="3000">
              <a:solidFill>
                <a:srgbClr val="2F663E"/>
              </a:solidFill>
              <a:latin typeface="Work Sans Medium"/>
              <a:ea typeface="Work Sans Medium"/>
              <a:cs typeface="Work Sans Medium"/>
              <a:sym typeface="Work Sans Medium"/>
            </a:endParaRPr>
          </a:p>
          <a:p>
            <a:pPr indent="0" lvl="0" marL="0" marR="0" rtl="0" algn="ctr">
              <a:lnSpc>
                <a:spcPct val="100000"/>
              </a:lnSpc>
              <a:spcBef>
                <a:spcPts val="0"/>
              </a:spcBef>
              <a:spcAft>
                <a:spcPts val="0"/>
              </a:spcAft>
              <a:buClr>
                <a:srgbClr val="000000"/>
              </a:buClr>
              <a:buSzPts val="3000"/>
              <a:buFont typeface="Arial"/>
              <a:buNone/>
            </a:pPr>
            <a:r>
              <a:t/>
            </a:r>
            <a:endParaRPr sz="3000">
              <a:solidFill>
                <a:srgbClr val="2F663E"/>
              </a:solidFill>
              <a:latin typeface="Work Sans Medium"/>
              <a:ea typeface="Work Sans Medium"/>
              <a:cs typeface="Work Sans Medium"/>
              <a:sym typeface="Work Sans Medium"/>
            </a:endParaRPr>
          </a:p>
          <a:p>
            <a:pPr indent="0" lvl="0" marL="0" marR="0" rtl="0" algn="ctr">
              <a:lnSpc>
                <a:spcPct val="100000"/>
              </a:lnSpc>
              <a:spcBef>
                <a:spcPts val="0"/>
              </a:spcBef>
              <a:spcAft>
                <a:spcPts val="0"/>
              </a:spcAft>
              <a:buClr>
                <a:srgbClr val="000000"/>
              </a:buClr>
              <a:buSzPts val="3000"/>
              <a:buFont typeface="Arial"/>
              <a:buNone/>
            </a:pPr>
            <a:r>
              <a:t/>
            </a:r>
            <a:endParaRPr sz="3000">
              <a:solidFill>
                <a:srgbClr val="2F663E"/>
              </a:solidFill>
              <a:latin typeface="Work Sans Medium"/>
              <a:ea typeface="Work Sans Medium"/>
              <a:cs typeface="Work Sans Medium"/>
              <a:sym typeface="Work Sans Medium"/>
            </a:endParaRPr>
          </a:p>
          <a:p>
            <a:pPr indent="0" lvl="0" marL="0" marR="0" rtl="0" algn="ctr">
              <a:lnSpc>
                <a:spcPct val="100000"/>
              </a:lnSpc>
              <a:spcBef>
                <a:spcPts val="0"/>
              </a:spcBef>
              <a:spcAft>
                <a:spcPts val="0"/>
              </a:spcAft>
              <a:buClr>
                <a:srgbClr val="000000"/>
              </a:buClr>
              <a:buSzPts val="3000"/>
              <a:buFont typeface="Arial"/>
              <a:buNone/>
            </a:pPr>
            <a:r>
              <a:rPr lang="en-US" sz="3000">
                <a:solidFill>
                  <a:srgbClr val="2F663E"/>
                </a:solidFill>
                <a:latin typeface="Work Sans Medium"/>
                <a:ea typeface="Work Sans Medium"/>
                <a:cs typeface="Work Sans Medium"/>
                <a:sym typeface="Work Sans Medium"/>
              </a:rPr>
              <a:t>Kuidas võib kliimaärevus avaldada positiivset mõju noore elule?</a:t>
            </a:r>
            <a:endParaRPr sz="3000">
              <a:solidFill>
                <a:srgbClr val="2F663E"/>
              </a:solidFill>
              <a:latin typeface="Work Sans Medium"/>
              <a:ea typeface="Work Sans Medium"/>
              <a:cs typeface="Work Sans Medium"/>
              <a:sym typeface="Work Sans Medium"/>
            </a:endParaRPr>
          </a:p>
          <a:p>
            <a:pPr indent="0" lvl="0" marL="0" marR="0" rtl="0" algn="ctr">
              <a:lnSpc>
                <a:spcPct val="100000"/>
              </a:lnSpc>
              <a:spcBef>
                <a:spcPts val="0"/>
              </a:spcBef>
              <a:spcAft>
                <a:spcPts val="0"/>
              </a:spcAft>
              <a:buClr>
                <a:srgbClr val="000000"/>
              </a:buClr>
              <a:buSzPts val="3000"/>
              <a:buFont typeface="Arial"/>
              <a:buNone/>
            </a:pPr>
            <a:r>
              <a:t/>
            </a:r>
            <a:endParaRPr sz="3000">
              <a:solidFill>
                <a:srgbClr val="2F663E"/>
              </a:solidFill>
              <a:latin typeface="Work Sans Medium"/>
              <a:ea typeface="Work Sans Medium"/>
              <a:cs typeface="Work Sans Medium"/>
              <a:sym typeface="Work Sans Medium"/>
            </a:endParaRPr>
          </a:p>
          <a:p>
            <a:pPr indent="0" lvl="0" marL="0" marR="0" rtl="0" algn="ctr">
              <a:lnSpc>
                <a:spcPct val="100000"/>
              </a:lnSpc>
              <a:spcBef>
                <a:spcPts val="0"/>
              </a:spcBef>
              <a:spcAft>
                <a:spcPts val="0"/>
              </a:spcAft>
              <a:buClr>
                <a:srgbClr val="000000"/>
              </a:buClr>
              <a:buSzPts val="3000"/>
              <a:buFont typeface="Arial"/>
              <a:buNone/>
            </a:pPr>
            <a:r>
              <a:t/>
            </a:r>
            <a:endParaRPr sz="3000">
              <a:solidFill>
                <a:srgbClr val="2F663E"/>
              </a:solidFill>
              <a:latin typeface="Work Sans Medium"/>
              <a:ea typeface="Work Sans Medium"/>
              <a:cs typeface="Work Sans Medium"/>
              <a:sym typeface="Work Sans Medium"/>
            </a:endParaRPr>
          </a:p>
          <a:p>
            <a:pPr indent="0" lvl="0" marL="0" marR="0" rtl="0" algn="ctr">
              <a:lnSpc>
                <a:spcPct val="100000"/>
              </a:lnSpc>
              <a:spcBef>
                <a:spcPts val="0"/>
              </a:spcBef>
              <a:spcAft>
                <a:spcPts val="0"/>
              </a:spcAft>
              <a:buClr>
                <a:srgbClr val="000000"/>
              </a:buClr>
              <a:buSzPts val="3000"/>
              <a:buFont typeface="Arial"/>
              <a:buNone/>
            </a:pPr>
            <a:r>
              <a:t/>
            </a:r>
            <a:endParaRPr sz="3000">
              <a:solidFill>
                <a:srgbClr val="2F663E"/>
              </a:solidFill>
              <a:latin typeface="Work Sans Medium"/>
              <a:ea typeface="Work Sans Medium"/>
              <a:cs typeface="Work Sans Medium"/>
              <a:sym typeface="Work Sans Medium"/>
            </a:endParaRPr>
          </a:p>
          <a:p>
            <a:pPr indent="0" lvl="0" marL="0" marR="0" rtl="0" algn="ctr">
              <a:lnSpc>
                <a:spcPct val="100000"/>
              </a:lnSpc>
              <a:spcBef>
                <a:spcPts val="0"/>
              </a:spcBef>
              <a:spcAft>
                <a:spcPts val="0"/>
              </a:spcAft>
              <a:buClr>
                <a:srgbClr val="000000"/>
              </a:buClr>
              <a:buSzPts val="3000"/>
              <a:buFont typeface="Arial"/>
              <a:buNone/>
            </a:pPr>
            <a:r>
              <a:t/>
            </a:r>
            <a:endParaRPr sz="3000">
              <a:solidFill>
                <a:srgbClr val="2F663E"/>
              </a:solidFill>
              <a:latin typeface="Work Sans Medium"/>
              <a:ea typeface="Work Sans Medium"/>
              <a:cs typeface="Work Sans Medium"/>
              <a:sym typeface="Work Sans Medium"/>
            </a:endParaRPr>
          </a:p>
          <a:p>
            <a:pPr indent="0" lvl="0" marL="0" marR="0" rtl="0" algn="ctr">
              <a:lnSpc>
                <a:spcPct val="100000"/>
              </a:lnSpc>
              <a:spcBef>
                <a:spcPts val="0"/>
              </a:spcBef>
              <a:spcAft>
                <a:spcPts val="0"/>
              </a:spcAft>
              <a:buClr>
                <a:srgbClr val="000000"/>
              </a:buClr>
              <a:buSzPts val="3000"/>
              <a:buFont typeface="Arial"/>
              <a:buNone/>
            </a:pPr>
            <a:r>
              <a:t/>
            </a:r>
            <a:endParaRPr sz="3000">
              <a:solidFill>
                <a:srgbClr val="2F663E"/>
              </a:solidFill>
              <a:latin typeface="Work Sans Medium"/>
              <a:ea typeface="Work Sans Medium"/>
              <a:cs typeface="Work Sans Medium"/>
              <a:sym typeface="Work Sans Medium"/>
            </a:endParaRPr>
          </a:p>
          <a:p>
            <a:pPr indent="0" lvl="0" marL="0" marR="0" rtl="0" algn="ctr">
              <a:lnSpc>
                <a:spcPct val="100000"/>
              </a:lnSpc>
              <a:spcBef>
                <a:spcPts val="0"/>
              </a:spcBef>
              <a:spcAft>
                <a:spcPts val="0"/>
              </a:spcAft>
              <a:buClr>
                <a:srgbClr val="000000"/>
              </a:buClr>
              <a:buSzPts val="3000"/>
              <a:buFont typeface="Arial"/>
              <a:buNone/>
            </a:pPr>
            <a:r>
              <a:t/>
            </a:r>
            <a:endParaRPr sz="3000">
              <a:solidFill>
                <a:srgbClr val="2F663E"/>
              </a:solidFill>
              <a:latin typeface="Work Sans Medium"/>
              <a:ea typeface="Work Sans Medium"/>
              <a:cs typeface="Work Sans Medium"/>
              <a:sym typeface="Work Sans Medium"/>
            </a:endParaRPr>
          </a:p>
          <a:p>
            <a:pPr indent="0" lvl="0" marL="0" marR="0" rtl="0" algn="ctr">
              <a:lnSpc>
                <a:spcPct val="100000"/>
              </a:lnSpc>
              <a:spcBef>
                <a:spcPts val="0"/>
              </a:spcBef>
              <a:spcAft>
                <a:spcPts val="0"/>
              </a:spcAft>
              <a:buClr>
                <a:srgbClr val="000000"/>
              </a:buClr>
              <a:buSzPts val="3000"/>
              <a:buFont typeface="Arial"/>
              <a:buNone/>
            </a:pPr>
            <a:r>
              <a:t/>
            </a:r>
            <a:endParaRPr sz="3000">
              <a:solidFill>
                <a:srgbClr val="2F663E"/>
              </a:solidFill>
              <a:latin typeface="Work Sans Medium"/>
              <a:ea typeface="Work Sans Medium"/>
              <a:cs typeface="Work Sans Medium"/>
              <a:sym typeface="Work Sans Medium"/>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3" name="Shape 833"/>
        <p:cNvGrpSpPr/>
        <p:nvPr/>
      </p:nvGrpSpPr>
      <p:grpSpPr>
        <a:xfrm>
          <a:off x="0" y="0"/>
          <a:ext cx="0" cy="0"/>
          <a:chOff x="0" y="0"/>
          <a:chExt cx="0" cy="0"/>
        </a:xfrm>
      </p:grpSpPr>
      <p:sp>
        <p:nvSpPr>
          <p:cNvPr id="834" name="Google Shape;834;g2d3b5114961_0_945"/>
          <p:cNvSpPr/>
          <p:nvPr/>
        </p:nvSpPr>
        <p:spPr>
          <a:xfrm>
            <a:off x="0" y="2451240"/>
            <a:ext cx="12192000" cy="4406900"/>
          </a:xfrm>
          <a:custGeom>
            <a:rect b="b" l="l" r="r" t="t"/>
            <a:pathLst>
              <a:path extrusionOk="0" h="4406900" w="12192000">
                <a:moveTo>
                  <a:pt x="6096000" y="0"/>
                </a:moveTo>
                <a:cubicBezTo>
                  <a:pt x="8636827" y="0"/>
                  <a:pt x="10861946" y="733400"/>
                  <a:pt x="12091481" y="1831319"/>
                </a:cubicBezTo>
                <a:lnTo>
                  <a:pt x="12192000" y="1926172"/>
                </a:lnTo>
                <a:lnTo>
                  <a:pt x="12192000" y="4406900"/>
                </a:lnTo>
                <a:lnTo>
                  <a:pt x="0" y="4406900"/>
                </a:lnTo>
                <a:lnTo>
                  <a:pt x="0" y="1926172"/>
                </a:lnTo>
                <a:lnTo>
                  <a:pt x="100519" y="1831319"/>
                </a:lnTo>
                <a:cubicBezTo>
                  <a:pt x="1330054" y="733400"/>
                  <a:pt x="3555173" y="0"/>
                  <a:pt x="6096000" y="0"/>
                </a:cubicBezTo>
                <a:close/>
              </a:path>
              <a:path extrusionOk="0" h="4406900" w="12192000">
                <a:moveTo>
                  <a:pt x="6096000" y="0"/>
                </a:moveTo>
                <a:cubicBezTo>
                  <a:pt x="8636827" y="0"/>
                  <a:pt x="10861946" y="733400"/>
                  <a:pt x="12091481" y="1831319"/>
                </a:cubicBezTo>
                <a:lnTo>
                  <a:pt x="12192000" y="1926172"/>
                </a:lnTo>
                <a:lnTo>
                  <a:pt x="12192000" y="4406900"/>
                </a:lnTo>
                <a:lnTo>
                  <a:pt x="0" y="4406900"/>
                </a:lnTo>
                <a:lnTo>
                  <a:pt x="0" y="1926172"/>
                </a:lnTo>
                <a:lnTo>
                  <a:pt x="100519" y="1831319"/>
                </a:lnTo>
                <a:cubicBezTo>
                  <a:pt x="1330054" y="733400"/>
                  <a:pt x="3555173" y="0"/>
                  <a:pt x="6096000" y="0"/>
                </a:cubicBezTo>
                <a:close/>
              </a:path>
            </a:pathLst>
          </a:custGeom>
          <a:blipFill rotWithShape="1">
            <a:blip r:embed="rId3">
              <a:alphaModFix/>
            </a:blip>
            <a:stretch>
              <a:fillRect b="0" l="0" r="0" t="0"/>
            </a:stretch>
          </a:blip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5" name="Google Shape;835;g2d3b5114961_0_945"/>
          <p:cNvSpPr/>
          <p:nvPr/>
        </p:nvSpPr>
        <p:spPr>
          <a:xfrm>
            <a:off x="0" y="2451240"/>
            <a:ext cx="12192000" cy="4406900"/>
          </a:xfrm>
          <a:custGeom>
            <a:rect b="b" l="l" r="r" t="t"/>
            <a:pathLst>
              <a:path extrusionOk="0" h="4406900" w="12192000">
                <a:moveTo>
                  <a:pt x="6096000" y="0"/>
                </a:moveTo>
                <a:cubicBezTo>
                  <a:pt x="8636827" y="0"/>
                  <a:pt x="10861946" y="733400"/>
                  <a:pt x="12091481" y="1831319"/>
                </a:cubicBezTo>
                <a:lnTo>
                  <a:pt x="12192000" y="1926172"/>
                </a:lnTo>
                <a:lnTo>
                  <a:pt x="12192000" y="4406900"/>
                </a:lnTo>
                <a:lnTo>
                  <a:pt x="0" y="4406900"/>
                </a:lnTo>
                <a:lnTo>
                  <a:pt x="0" y="1926172"/>
                </a:lnTo>
                <a:lnTo>
                  <a:pt x="100519" y="1831319"/>
                </a:lnTo>
                <a:cubicBezTo>
                  <a:pt x="1330054" y="733400"/>
                  <a:pt x="3555173" y="0"/>
                  <a:pt x="6096000" y="0"/>
                </a:cubicBezTo>
                <a:close/>
              </a:path>
            </a:pathLst>
          </a:custGeom>
          <a:solidFill>
            <a:srgbClr val="2F663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6" name="Google Shape;836;g2d3b5114961_0_945"/>
          <p:cNvSpPr/>
          <p:nvPr/>
        </p:nvSpPr>
        <p:spPr>
          <a:xfrm>
            <a:off x="971640" y="3584520"/>
            <a:ext cx="2020800" cy="2020800"/>
          </a:xfrm>
          <a:prstGeom prst="ellipse">
            <a:avLst/>
          </a:prstGeom>
          <a:solidFill>
            <a:srgbClr val="FFFFFF"/>
          </a:solidFill>
          <a:ln cap="flat" cmpd="sng" w="12600">
            <a:solidFill>
              <a:srgbClr val="D9D9D9">
                <a:alpha val="20000"/>
              </a:srgbClr>
            </a:solidFill>
            <a:prstDash val="solid"/>
            <a:miter lim="8000"/>
            <a:headEnd len="sm" w="sm" type="none"/>
            <a:tailEnd len="sm" w="sm" type="none"/>
          </a:ln>
          <a:effectLst>
            <a:outerShdw blurRad="266760" rotWithShape="0" dir="5400000" dist="50760">
              <a:srgbClr val="000000">
                <a:alpha val="9019"/>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7" name="Google Shape;837;g2d3b5114961_0_945"/>
          <p:cNvSpPr/>
          <p:nvPr/>
        </p:nvSpPr>
        <p:spPr>
          <a:xfrm>
            <a:off x="3714840" y="2901960"/>
            <a:ext cx="2020800" cy="2020800"/>
          </a:xfrm>
          <a:prstGeom prst="ellipse">
            <a:avLst/>
          </a:prstGeom>
          <a:solidFill>
            <a:srgbClr val="FFFFFF"/>
          </a:solidFill>
          <a:ln cap="flat" cmpd="sng" w="12600">
            <a:solidFill>
              <a:srgbClr val="D9D9D9">
                <a:alpha val="20000"/>
              </a:srgbClr>
            </a:solidFill>
            <a:prstDash val="solid"/>
            <a:miter lim="8000"/>
            <a:headEnd len="sm" w="sm" type="none"/>
            <a:tailEnd len="sm" w="sm" type="none"/>
          </a:ln>
          <a:effectLst>
            <a:outerShdw blurRad="266760" rotWithShape="0" dir="5400000" dist="50760">
              <a:srgbClr val="000000">
                <a:alpha val="9019"/>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8" name="Google Shape;838;g2d3b5114961_0_945"/>
          <p:cNvSpPr/>
          <p:nvPr/>
        </p:nvSpPr>
        <p:spPr>
          <a:xfrm>
            <a:off x="6456240" y="2901960"/>
            <a:ext cx="2020800" cy="2020800"/>
          </a:xfrm>
          <a:prstGeom prst="ellipse">
            <a:avLst/>
          </a:prstGeom>
          <a:solidFill>
            <a:srgbClr val="FFFFFF"/>
          </a:solidFill>
          <a:ln cap="flat" cmpd="sng" w="12600">
            <a:solidFill>
              <a:srgbClr val="D9D9D9">
                <a:alpha val="20000"/>
              </a:srgbClr>
            </a:solidFill>
            <a:prstDash val="solid"/>
            <a:miter lim="8000"/>
            <a:headEnd len="sm" w="sm" type="none"/>
            <a:tailEnd len="sm" w="sm" type="none"/>
          </a:ln>
          <a:effectLst>
            <a:outerShdw blurRad="266760" rotWithShape="0" dir="5400000" dist="50760">
              <a:srgbClr val="000000">
                <a:alpha val="9019"/>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9" name="Google Shape;839;g2d3b5114961_0_945"/>
          <p:cNvSpPr/>
          <p:nvPr/>
        </p:nvSpPr>
        <p:spPr>
          <a:xfrm>
            <a:off x="9199440" y="3584520"/>
            <a:ext cx="2020800" cy="2020800"/>
          </a:xfrm>
          <a:prstGeom prst="ellipse">
            <a:avLst/>
          </a:prstGeom>
          <a:solidFill>
            <a:srgbClr val="FFFFFF"/>
          </a:solidFill>
          <a:ln cap="flat" cmpd="sng" w="12600">
            <a:solidFill>
              <a:srgbClr val="D9D9D9">
                <a:alpha val="20000"/>
              </a:srgbClr>
            </a:solidFill>
            <a:prstDash val="solid"/>
            <a:miter lim="8000"/>
            <a:headEnd len="sm" w="sm" type="none"/>
            <a:tailEnd len="sm" w="sm" type="none"/>
          </a:ln>
          <a:effectLst>
            <a:outerShdw blurRad="266760" rotWithShape="0" dir="5400000" dist="50760">
              <a:srgbClr val="000000">
                <a:alpha val="9019"/>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0" name="Google Shape;840;g2d3b5114961_0_945"/>
          <p:cNvSpPr/>
          <p:nvPr/>
        </p:nvSpPr>
        <p:spPr>
          <a:xfrm>
            <a:off x="777960" y="5788080"/>
            <a:ext cx="2408100" cy="39450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FFFFFF"/>
              </a:buClr>
              <a:buSzPts val="2000"/>
              <a:buFont typeface="Calibri"/>
              <a:buNone/>
            </a:pPr>
            <a:r>
              <a:rPr b="1" lang="en-US" sz="2000">
                <a:solidFill>
                  <a:srgbClr val="FFFFFF"/>
                </a:solidFill>
                <a:latin typeface="Calibri"/>
                <a:ea typeface="Calibri"/>
                <a:cs typeface="Calibri"/>
                <a:sym typeface="Calibri"/>
              </a:rPr>
              <a:t>Tugi</a:t>
            </a:r>
            <a:endParaRPr b="0" i="0" sz="2000" u="none" cap="none" strike="noStrike">
              <a:solidFill>
                <a:srgbClr val="000000"/>
              </a:solidFill>
              <a:latin typeface="Arial"/>
              <a:ea typeface="Arial"/>
              <a:cs typeface="Arial"/>
              <a:sym typeface="Arial"/>
            </a:endParaRPr>
          </a:p>
        </p:txBody>
      </p:sp>
      <p:sp>
        <p:nvSpPr>
          <p:cNvPr id="841" name="Google Shape;841;g2d3b5114961_0_945"/>
          <p:cNvSpPr/>
          <p:nvPr/>
        </p:nvSpPr>
        <p:spPr>
          <a:xfrm>
            <a:off x="9005760" y="5788080"/>
            <a:ext cx="2408100" cy="39450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FFFFFF"/>
              </a:buClr>
              <a:buSzPts val="2000"/>
              <a:buFont typeface="Calibri"/>
              <a:buNone/>
            </a:pPr>
            <a:r>
              <a:rPr b="1" i="0" lang="en-US" sz="2000" u="none" cap="none" strike="noStrike">
                <a:solidFill>
                  <a:srgbClr val="FFFFFF"/>
                </a:solidFill>
                <a:latin typeface="Calibri"/>
                <a:ea typeface="Calibri"/>
                <a:cs typeface="Calibri"/>
                <a:sym typeface="Calibri"/>
              </a:rPr>
              <a:t>D</a:t>
            </a:r>
            <a:r>
              <a:rPr b="1" lang="en-US" sz="2000">
                <a:solidFill>
                  <a:srgbClr val="FFFFFF"/>
                </a:solidFill>
                <a:latin typeface="Calibri"/>
                <a:ea typeface="Calibri"/>
                <a:cs typeface="Calibri"/>
                <a:sym typeface="Calibri"/>
              </a:rPr>
              <a:t>istantseerumine</a:t>
            </a:r>
            <a:endParaRPr b="0" i="0" sz="2000" u="none" cap="none" strike="noStrike">
              <a:solidFill>
                <a:srgbClr val="000000"/>
              </a:solidFill>
              <a:latin typeface="Arial"/>
              <a:ea typeface="Arial"/>
              <a:cs typeface="Arial"/>
              <a:sym typeface="Arial"/>
            </a:endParaRPr>
          </a:p>
        </p:txBody>
      </p:sp>
      <p:sp>
        <p:nvSpPr>
          <p:cNvPr id="842" name="Google Shape;842;g2d3b5114961_0_945"/>
          <p:cNvSpPr/>
          <p:nvPr/>
        </p:nvSpPr>
        <p:spPr>
          <a:xfrm>
            <a:off x="6262560" y="5110200"/>
            <a:ext cx="2408100" cy="39450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FFFFFF"/>
              </a:buClr>
              <a:buSzPts val="2000"/>
              <a:buFont typeface="Calibri"/>
              <a:buNone/>
            </a:pPr>
            <a:r>
              <a:rPr b="1" lang="en-US" sz="2000">
                <a:solidFill>
                  <a:srgbClr val="FFFFFF"/>
                </a:solidFill>
                <a:latin typeface="Calibri"/>
                <a:ea typeface="Calibri"/>
                <a:cs typeface="Calibri"/>
                <a:sym typeface="Calibri"/>
              </a:rPr>
              <a:t>Tähenduslik väljund läbi tegevuse</a:t>
            </a:r>
            <a:endParaRPr b="0" i="0" sz="2000" u="none" cap="none" strike="noStrike">
              <a:solidFill>
                <a:srgbClr val="000000"/>
              </a:solidFill>
              <a:latin typeface="Arial"/>
              <a:ea typeface="Arial"/>
              <a:cs typeface="Arial"/>
              <a:sym typeface="Arial"/>
            </a:endParaRPr>
          </a:p>
        </p:txBody>
      </p:sp>
      <p:sp>
        <p:nvSpPr>
          <p:cNvPr id="843" name="Google Shape;843;g2d3b5114961_0_945"/>
          <p:cNvSpPr/>
          <p:nvPr/>
        </p:nvSpPr>
        <p:spPr>
          <a:xfrm>
            <a:off x="3521160" y="5110200"/>
            <a:ext cx="2408100" cy="394500"/>
          </a:xfrm>
          <a:prstGeom prst="rect">
            <a:avLst/>
          </a:prstGeom>
          <a:noFill/>
          <a:ln>
            <a:noFill/>
          </a:ln>
        </p:spPr>
        <p:txBody>
          <a:bodyPr anchorCtr="0" anchor="t" bIns="45000" lIns="90000" spcFirstLastPara="1" rIns="90000" wrap="square" tIns="45000">
            <a:noAutofit/>
          </a:bodyPr>
          <a:lstStyle/>
          <a:p>
            <a:pPr indent="0" lvl="0" marL="0" marR="0" rtl="0" algn="ctr">
              <a:lnSpc>
                <a:spcPct val="100000"/>
              </a:lnSpc>
              <a:spcBef>
                <a:spcPts val="0"/>
              </a:spcBef>
              <a:spcAft>
                <a:spcPts val="0"/>
              </a:spcAft>
              <a:buClr>
                <a:srgbClr val="FFFFFF"/>
              </a:buClr>
              <a:buSzPts val="2000"/>
              <a:buFont typeface="Calibri"/>
              <a:buNone/>
            </a:pPr>
            <a:r>
              <a:rPr b="1" lang="en-US" sz="2000">
                <a:solidFill>
                  <a:srgbClr val="FFFFFF"/>
                </a:solidFill>
                <a:latin typeface="Calibri"/>
                <a:ea typeface="Calibri"/>
                <a:cs typeface="Calibri"/>
                <a:sym typeface="Calibri"/>
              </a:rPr>
              <a:t>Emotsionaalnse regulatsiooni oskus </a:t>
            </a:r>
            <a:br>
              <a:rPr b="1" i="0" lang="en-US" sz="2000" u="none" cap="none" strike="noStrike">
                <a:solidFill>
                  <a:srgbClr val="FFFFFF"/>
                </a:solidFill>
                <a:latin typeface="Calibri"/>
                <a:ea typeface="Calibri"/>
                <a:cs typeface="Calibri"/>
                <a:sym typeface="Calibri"/>
              </a:rPr>
            </a:br>
            <a:endParaRPr b="0" i="0" sz="2000" u="none" cap="none" strike="noStrike">
              <a:solidFill>
                <a:srgbClr val="000000"/>
              </a:solidFill>
              <a:latin typeface="Arial"/>
              <a:ea typeface="Arial"/>
              <a:cs typeface="Arial"/>
              <a:sym typeface="Arial"/>
            </a:endParaRPr>
          </a:p>
        </p:txBody>
      </p:sp>
      <p:pic>
        <p:nvPicPr>
          <p:cNvPr id="844" name="Google Shape;844;g2d3b5114961_0_945"/>
          <p:cNvPicPr preferRelativeResize="0"/>
          <p:nvPr/>
        </p:nvPicPr>
        <p:blipFill rotWithShape="1">
          <a:blip r:embed="rId4">
            <a:alphaModFix/>
          </a:blip>
          <a:srcRect b="20212" l="4147" r="5689" t="21437"/>
          <a:stretch/>
        </p:blipFill>
        <p:spPr>
          <a:xfrm>
            <a:off x="1155750" y="3790987"/>
            <a:ext cx="1656000" cy="1608000"/>
          </a:xfrm>
          <a:prstGeom prst="ellipse">
            <a:avLst/>
          </a:prstGeom>
          <a:noFill/>
          <a:ln>
            <a:noFill/>
          </a:ln>
        </p:spPr>
      </p:pic>
      <p:pic>
        <p:nvPicPr>
          <p:cNvPr id="845" name="Google Shape;845;g2d3b5114961_0_945"/>
          <p:cNvPicPr preferRelativeResize="0"/>
          <p:nvPr/>
        </p:nvPicPr>
        <p:blipFill rotWithShape="1">
          <a:blip r:embed="rId5">
            <a:alphaModFix/>
          </a:blip>
          <a:srcRect b="0" l="19863" r="22956" t="16701"/>
          <a:stretch/>
        </p:blipFill>
        <p:spPr>
          <a:xfrm>
            <a:off x="3896350" y="3106562"/>
            <a:ext cx="1656000" cy="1608000"/>
          </a:xfrm>
          <a:prstGeom prst="ellipse">
            <a:avLst/>
          </a:prstGeom>
          <a:noFill/>
          <a:ln>
            <a:noFill/>
          </a:ln>
        </p:spPr>
      </p:pic>
      <p:pic>
        <p:nvPicPr>
          <p:cNvPr id="846" name="Google Shape;846;g2d3b5114961_0_945"/>
          <p:cNvPicPr preferRelativeResize="0"/>
          <p:nvPr/>
        </p:nvPicPr>
        <p:blipFill rotWithShape="1">
          <a:blip r:embed="rId6">
            <a:alphaModFix/>
          </a:blip>
          <a:srcRect b="27596" l="4599" r="7595" t="17535"/>
          <a:stretch/>
        </p:blipFill>
        <p:spPr>
          <a:xfrm>
            <a:off x="6639550" y="3106562"/>
            <a:ext cx="1656000" cy="1608000"/>
          </a:xfrm>
          <a:prstGeom prst="ellipse">
            <a:avLst/>
          </a:prstGeom>
          <a:noFill/>
          <a:ln>
            <a:noFill/>
          </a:ln>
        </p:spPr>
      </p:pic>
      <p:pic>
        <p:nvPicPr>
          <p:cNvPr id="847" name="Google Shape;847;g2d3b5114961_0_945"/>
          <p:cNvPicPr preferRelativeResize="0"/>
          <p:nvPr/>
        </p:nvPicPr>
        <p:blipFill rotWithShape="1">
          <a:blip r:embed="rId7">
            <a:alphaModFix/>
          </a:blip>
          <a:srcRect b="18169" l="9609" r="3974" t="25904"/>
          <a:stretch/>
        </p:blipFill>
        <p:spPr>
          <a:xfrm>
            <a:off x="9382750" y="3790987"/>
            <a:ext cx="1656000" cy="1608000"/>
          </a:xfrm>
          <a:prstGeom prst="ellipse">
            <a:avLst/>
          </a:prstGeom>
          <a:noFill/>
          <a:ln>
            <a:noFill/>
          </a:ln>
        </p:spPr>
      </p:pic>
      <p:sp>
        <p:nvSpPr>
          <p:cNvPr id="848" name="Google Shape;848;g2d3b5114961_0_945"/>
          <p:cNvSpPr txBox="1"/>
          <p:nvPr/>
        </p:nvSpPr>
        <p:spPr>
          <a:xfrm>
            <a:off x="2091275" y="394707"/>
            <a:ext cx="8009400" cy="714000"/>
          </a:xfrm>
          <a:prstGeom prst="rect">
            <a:avLst/>
          </a:prstGeom>
          <a:noFill/>
          <a:ln>
            <a:noFill/>
          </a:ln>
        </p:spPr>
        <p:txBody>
          <a:bodyPr anchorCtr="0" anchor="t" bIns="91425" lIns="91425" spcFirstLastPara="1" rIns="91425" wrap="square" tIns="91425">
            <a:noAutofit/>
          </a:bodyPr>
          <a:lstStyle/>
          <a:p>
            <a:pPr indent="0" lvl="0" marL="0" marR="0" rtl="0" algn="ctr">
              <a:lnSpc>
                <a:spcPct val="85000"/>
              </a:lnSpc>
              <a:spcBef>
                <a:spcPts val="0"/>
              </a:spcBef>
              <a:spcAft>
                <a:spcPts val="0"/>
              </a:spcAft>
              <a:buClr>
                <a:srgbClr val="000000"/>
              </a:buClr>
              <a:buSzPts val="3000"/>
              <a:buFont typeface="Arial"/>
              <a:buNone/>
            </a:pPr>
            <a:r>
              <a:rPr lang="en-US" sz="3000">
                <a:solidFill>
                  <a:srgbClr val="2F663E"/>
                </a:solidFill>
                <a:latin typeface="Work Sans Medium"/>
                <a:ea typeface="Work Sans Medium"/>
                <a:cs typeface="Work Sans Medium"/>
                <a:sym typeface="Work Sans Medium"/>
              </a:rPr>
              <a:t>Põhitingimused kliimaärevuse positiivseks mõjuks </a:t>
            </a:r>
            <a:endParaRPr b="0" i="0" sz="3000" u="none" cap="none" strike="noStrike">
              <a:solidFill>
                <a:srgbClr val="2F663E"/>
              </a:solidFill>
              <a:latin typeface="Work Sans Medium"/>
              <a:ea typeface="Work Sans Medium"/>
              <a:cs typeface="Work Sans Medium"/>
              <a:sym typeface="Work Sans Medium"/>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2" name="Shape 852"/>
        <p:cNvGrpSpPr/>
        <p:nvPr/>
      </p:nvGrpSpPr>
      <p:grpSpPr>
        <a:xfrm>
          <a:off x="0" y="0"/>
          <a:ext cx="0" cy="0"/>
          <a:chOff x="0" y="0"/>
          <a:chExt cx="0" cy="0"/>
        </a:xfrm>
      </p:grpSpPr>
      <p:sp>
        <p:nvSpPr>
          <p:cNvPr id="853" name="Google Shape;853;g3085bbd85ef_0_73"/>
          <p:cNvSpPr txBox="1"/>
          <p:nvPr/>
        </p:nvSpPr>
        <p:spPr>
          <a:xfrm>
            <a:off x="2091275" y="394707"/>
            <a:ext cx="8009400" cy="714000"/>
          </a:xfrm>
          <a:prstGeom prst="rect">
            <a:avLst/>
          </a:prstGeom>
          <a:noFill/>
          <a:ln>
            <a:noFill/>
          </a:ln>
        </p:spPr>
        <p:txBody>
          <a:bodyPr anchorCtr="0" anchor="t" bIns="91425" lIns="91425" spcFirstLastPara="1" rIns="91425" wrap="square" tIns="91425">
            <a:noAutofit/>
          </a:bodyPr>
          <a:lstStyle/>
          <a:p>
            <a:pPr indent="0" lvl="0" marL="0" marR="0" rtl="0" algn="ctr">
              <a:lnSpc>
                <a:spcPct val="85000"/>
              </a:lnSpc>
              <a:spcBef>
                <a:spcPts val="0"/>
              </a:spcBef>
              <a:spcAft>
                <a:spcPts val="0"/>
              </a:spcAft>
              <a:buClr>
                <a:srgbClr val="000000"/>
              </a:buClr>
              <a:buSzPts val="3000"/>
              <a:buFont typeface="Arial"/>
              <a:buNone/>
            </a:pPr>
            <a:r>
              <a:rPr lang="en-US" sz="3000">
                <a:solidFill>
                  <a:srgbClr val="2F663E"/>
                </a:solidFill>
                <a:latin typeface="Work Sans Medium"/>
                <a:ea typeface="Work Sans Medium"/>
                <a:cs typeface="Work Sans Medium"/>
                <a:sym typeface="Work Sans Medium"/>
              </a:rPr>
              <a:t>Kliimaärevuse positiivne mõju </a:t>
            </a:r>
            <a:endParaRPr b="0" i="0" sz="3000" u="none" cap="none" strike="noStrike">
              <a:solidFill>
                <a:srgbClr val="2F663E"/>
              </a:solidFill>
              <a:latin typeface="Work Sans Medium"/>
              <a:ea typeface="Work Sans Medium"/>
              <a:cs typeface="Work Sans Medium"/>
              <a:sym typeface="Work Sans Medium"/>
            </a:endParaRPr>
          </a:p>
        </p:txBody>
      </p:sp>
      <p:grpSp>
        <p:nvGrpSpPr>
          <p:cNvPr id="854" name="Google Shape;854;g3085bbd85ef_0_73"/>
          <p:cNvGrpSpPr/>
          <p:nvPr/>
        </p:nvGrpSpPr>
        <p:grpSpPr>
          <a:xfrm>
            <a:off x="4925200" y="1390275"/>
            <a:ext cx="2521200" cy="3081900"/>
            <a:chOff x="4925200" y="1390275"/>
            <a:chExt cx="2521200" cy="3081900"/>
          </a:xfrm>
        </p:grpSpPr>
        <p:sp>
          <p:nvSpPr>
            <p:cNvPr id="855" name="Google Shape;855;g3085bbd85ef_0_73"/>
            <p:cNvSpPr/>
            <p:nvPr/>
          </p:nvSpPr>
          <p:spPr>
            <a:xfrm>
              <a:off x="5462200" y="1390275"/>
              <a:ext cx="1984200" cy="1984500"/>
            </a:xfrm>
            <a:prstGeom prst="ellipse">
              <a:avLst/>
            </a:prstGeom>
            <a:solidFill>
              <a:srgbClr val="4BA79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lang="en-US" sz="2000">
                  <a:solidFill>
                    <a:schemeClr val="lt1"/>
                  </a:solidFill>
                  <a:latin typeface="Work Sans Medium"/>
                  <a:ea typeface="Work Sans Medium"/>
                  <a:cs typeface="Work Sans Medium"/>
                  <a:sym typeface="Work Sans Medium"/>
                </a:rPr>
                <a:t>Soov koguda uut infot</a:t>
              </a:r>
              <a:endParaRPr b="0" i="0" sz="2000" u="none" cap="none" strike="noStrike">
                <a:solidFill>
                  <a:schemeClr val="lt1"/>
                </a:solidFill>
                <a:latin typeface="Work Sans Medium"/>
                <a:ea typeface="Work Sans Medium"/>
                <a:cs typeface="Work Sans Medium"/>
                <a:sym typeface="Work Sans Medium"/>
              </a:endParaRPr>
            </a:p>
          </p:txBody>
        </p:sp>
        <p:cxnSp>
          <p:nvCxnSpPr>
            <p:cNvPr id="856" name="Google Shape;856;g3085bbd85ef_0_73"/>
            <p:cNvCxnSpPr>
              <a:stCxn id="855" idx="4"/>
            </p:cNvCxnSpPr>
            <p:nvPr/>
          </p:nvCxnSpPr>
          <p:spPr>
            <a:xfrm rot="5400000">
              <a:off x="5141050" y="3158925"/>
              <a:ext cx="1097400" cy="1529100"/>
            </a:xfrm>
            <a:prstGeom prst="curvedConnector2">
              <a:avLst/>
            </a:prstGeom>
            <a:noFill/>
            <a:ln cap="flat" cmpd="sng" w="9525">
              <a:solidFill>
                <a:schemeClr val="dk2"/>
              </a:solidFill>
              <a:prstDash val="solid"/>
              <a:round/>
              <a:headEnd len="sm" w="sm" type="none"/>
              <a:tailEnd len="sm" w="sm" type="none"/>
            </a:ln>
          </p:spPr>
        </p:cxnSp>
      </p:grpSp>
      <p:grpSp>
        <p:nvGrpSpPr>
          <p:cNvPr id="857" name="Google Shape;857;g3085bbd85ef_0_73"/>
          <p:cNvGrpSpPr/>
          <p:nvPr/>
        </p:nvGrpSpPr>
        <p:grpSpPr>
          <a:xfrm>
            <a:off x="5552275" y="1390275"/>
            <a:ext cx="4159200" cy="3825300"/>
            <a:chOff x="5552275" y="1390275"/>
            <a:chExt cx="4159200" cy="3825300"/>
          </a:xfrm>
        </p:grpSpPr>
        <p:sp>
          <p:nvSpPr>
            <p:cNvPr id="858" name="Google Shape;858;g3085bbd85ef_0_73"/>
            <p:cNvSpPr/>
            <p:nvPr/>
          </p:nvSpPr>
          <p:spPr>
            <a:xfrm>
              <a:off x="7727275" y="1390275"/>
              <a:ext cx="1984200" cy="1984500"/>
            </a:xfrm>
            <a:prstGeom prst="ellipse">
              <a:avLst/>
            </a:prstGeom>
            <a:solidFill>
              <a:srgbClr val="B2DCD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lang="en-US" sz="1700">
                  <a:solidFill>
                    <a:srgbClr val="235C5C"/>
                  </a:solidFill>
                  <a:latin typeface="Work Sans Medium"/>
                  <a:ea typeface="Work Sans Medium"/>
                  <a:cs typeface="Work Sans Medium"/>
                  <a:sym typeface="Work Sans Medium"/>
                </a:rPr>
                <a:t>Valikute ümber- hindamine</a:t>
              </a:r>
              <a:endParaRPr b="0" i="0" sz="1700" u="none" cap="none" strike="noStrike">
                <a:solidFill>
                  <a:srgbClr val="235C5C"/>
                </a:solidFill>
                <a:latin typeface="Work Sans Medium"/>
                <a:ea typeface="Work Sans Medium"/>
                <a:cs typeface="Work Sans Medium"/>
                <a:sym typeface="Work Sans Medium"/>
              </a:endParaRPr>
            </a:p>
          </p:txBody>
        </p:sp>
        <p:cxnSp>
          <p:nvCxnSpPr>
            <p:cNvPr id="859" name="Google Shape;859;g3085bbd85ef_0_73"/>
            <p:cNvCxnSpPr>
              <a:stCxn id="858" idx="4"/>
            </p:cNvCxnSpPr>
            <p:nvPr/>
          </p:nvCxnSpPr>
          <p:spPr>
            <a:xfrm rot="5400000">
              <a:off x="6215425" y="2711625"/>
              <a:ext cx="1840800" cy="3167100"/>
            </a:xfrm>
            <a:prstGeom prst="curvedConnector2">
              <a:avLst/>
            </a:prstGeom>
            <a:noFill/>
            <a:ln cap="flat" cmpd="sng" w="9525">
              <a:solidFill>
                <a:schemeClr val="dk2"/>
              </a:solidFill>
              <a:prstDash val="solid"/>
              <a:round/>
              <a:headEnd len="sm" w="sm" type="none"/>
              <a:tailEnd len="sm" w="sm" type="none"/>
            </a:ln>
          </p:spPr>
        </p:cxnSp>
      </p:grpSp>
      <p:grpSp>
        <p:nvGrpSpPr>
          <p:cNvPr id="860" name="Google Shape;860;g3085bbd85ef_0_73"/>
          <p:cNvGrpSpPr/>
          <p:nvPr/>
        </p:nvGrpSpPr>
        <p:grpSpPr>
          <a:xfrm>
            <a:off x="6063425" y="3374775"/>
            <a:ext cx="2438400" cy="2758500"/>
            <a:chOff x="6063425" y="3374775"/>
            <a:chExt cx="2438400" cy="2758500"/>
          </a:xfrm>
        </p:grpSpPr>
        <p:sp>
          <p:nvSpPr>
            <p:cNvPr id="861" name="Google Shape;861;g3085bbd85ef_0_73"/>
            <p:cNvSpPr/>
            <p:nvPr/>
          </p:nvSpPr>
          <p:spPr>
            <a:xfrm>
              <a:off x="6517625" y="3374775"/>
              <a:ext cx="1984200" cy="1984500"/>
            </a:xfrm>
            <a:prstGeom prst="ellipse">
              <a:avLst/>
            </a:prstGeom>
            <a:solidFill>
              <a:srgbClr val="A5C59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lang="en-US" sz="1900">
                  <a:solidFill>
                    <a:srgbClr val="235C5C"/>
                  </a:solidFill>
                  <a:latin typeface="Work Sans Medium"/>
                  <a:ea typeface="Work Sans Medium"/>
                  <a:cs typeface="Work Sans Medium"/>
                  <a:sym typeface="Work Sans Medium"/>
                </a:rPr>
                <a:t>Sügavam eesmärk</a:t>
              </a:r>
              <a:r>
                <a:rPr lang="en-US" sz="2000">
                  <a:solidFill>
                    <a:srgbClr val="235C5C"/>
                  </a:solidFill>
                  <a:latin typeface="Work Sans Medium"/>
                  <a:ea typeface="Work Sans Medium"/>
                  <a:cs typeface="Work Sans Medium"/>
                  <a:sym typeface="Work Sans Medium"/>
                </a:rPr>
                <a:t> </a:t>
              </a:r>
              <a:endParaRPr b="0" i="0" sz="2000" u="none" cap="none" strike="noStrike">
                <a:solidFill>
                  <a:srgbClr val="235C5C"/>
                </a:solidFill>
                <a:latin typeface="Work Sans Medium"/>
                <a:ea typeface="Work Sans Medium"/>
                <a:cs typeface="Work Sans Medium"/>
                <a:sym typeface="Work Sans Medium"/>
              </a:endParaRPr>
            </a:p>
          </p:txBody>
        </p:sp>
        <p:cxnSp>
          <p:nvCxnSpPr>
            <p:cNvPr id="862" name="Google Shape;862;g3085bbd85ef_0_73"/>
            <p:cNvCxnSpPr>
              <a:stCxn id="861" idx="4"/>
            </p:cNvCxnSpPr>
            <p:nvPr/>
          </p:nvCxnSpPr>
          <p:spPr>
            <a:xfrm rot="5400000">
              <a:off x="6399575" y="5023125"/>
              <a:ext cx="774000" cy="1446300"/>
            </a:xfrm>
            <a:prstGeom prst="curvedConnector2">
              <a:avLst/>
            </a:prstGeom>
            <a:noFill/>
            <a:ln cap="flat" cmpd="sng" w="9525">
              <a:solidFill>
                <a:schemeClr val="dk2"/>
              </a:solidFill>
              <a:prstDash val="solid"/>
              <a:round/>
              <a:headEnd len="sm" w="sm" type="none"/>
              <a:tailEnd len="sm" w="sm" type="none"/>
            </a:ln>
          </p:spPr>
        </p:cxnSp>
      </p:grpSp>
      <p:grpSp>
        <p:nvGrpSpPr>
          <p:cNvPr id="863" name="Google Shape;863;g3085bbd85ef_0_73"/>
          <p:cNvGrpSpPr/>
          <p:nvPr/>
        </p:nvGrpSpPr>
        <p:grpSpPr>
          <a:xfrm>
            <a:off x="5749575" y="3305075"/>
            <a:ext cx="5428800" cy="2500500"/>
            <a:chOff x="5749575" y="3305075"/>
            <a:chExt cx="5428800" cy="2500500"/>
          </a:xfrm>
        </p:grpSpPr>
        <p:sp>
          <p:nvSpPr>
            <p:cNvPr id="864" name="Google Shape;864;g3085bbd85ef_0_73"/>
            <p:cNvSpPr/>
            <p:nvPr/>
          </p:nvSpPr>
          <p:spPr>
            <a:xfrm>
              <a:off x="8678175" y="3305075"/>
              <a:ext cx="2500200" cy="2500500"/>
            </a:xfrm>
            <a:prstGeom prst="ellipse">
              <a:avLst/>
            </a:prstGeom>
            <a:solidFill>
              <a:srgbClr val="21B7A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lang="en-US" sz="1800">
                  <a:solidFill>
                    <a:schemeClr val="lt1"/>
                  </a:solidFill>
                  <a:latin typeface="Work Sans Medium"/>
                  <a:ea typeface="Work Sans Medium"/>
                  <a:cs typeface="Work Sans Medium"/>
                  <a:sym typeface="Work Sans Medium"/>
                </a:rPr>
                <a:t>Jõustatus tegutsema</a:t>
              </a:r>
              <a:endParaRPr b="0" i="0" sz="1800" u="none" cap="none" strike="noStrike">
                <a:solidFill>
                  <a:schemeClr val="lt1"/>
                </a:solidFill>
                <a:latin typeface="Work Sans Medium"/>
                <a:ea typeface="Work Sans Medium"/>
                <a:cs typeface="Work Sans Medium"/>
                <a:sym typeface="Work Sans Medium"/>
              </a:endParaRPr>
            </a:p>
          </p:txBody>
        </p:sp>
        <p:cxnSp>
          <p:nvCxnSpPr>
            <p:cNvPr id="865" name="Google Shape;865;g3085bbd85ef_0_73"/>
            <p:cNvCxnSpPr>
              <a:stCxn id="864" idx="4"/>
            </p:cNvCxnSpPr>
            <p:nvPr/>
          </p:nvCxnSpPr>
          <p:spPr>
            <a:xfrm flipH="1" rot="5400000">
              <a:off x="7747125" y="3624425"/>
              <a:ext cx="183600" cy="4178700"/>
            </a:xfrm>
            <a:prstGeom prst="curvedConnector4">
              <a:avLst>
                <a:gd fmla="val -129698" name="adj1"/>
                <a:gd fmla="val 64958" name="adj2"/>
              </a:avLst>
            </a:prstGeom>
            <a:noFill/>
            <a:ln cap="flat" cmpd="sng" w="9525">
              <a:solidFill>
                <a:schemeClr val="dk2"/>
              </a:solidFill>
              <a:prstDash val="solid"/>
              <a:round/>
              <a:headEnd len="sm" w="sm" type="none"/>
              <a:tailEnd len="sm" w="sm" type="none"/>
            </a:ln>
          </p:spPr>
        </p:cxnSp>
      </p:grpSp>
      <p:grpSp>
        <p:nvGrpSpPr>
          <p:cNvPr id="866" name="Google Shape;866;g3085bbd85ef_0_73"/>
          <p:cNvGrpSpPr/>
          <p:nvPr/>
        </p:nvGrpSpPr>
        <p:grpSpPr>
          <a:xfrm>
            <a:off x="2278440" y="2117520"/>
            <a:ext cx="2368591" cy="2390773"/>
            <a:chOff x="2278440" y="2117520"/>
            <a:chExt cx="2368591" cy="2390773"/>
          </a:xfrm>
        </p:grpSpPr>
        <p:grpSp>
          <p:nvGrpSpPr>
            <p:cNvPr id="867" name="Google Shape;867;g3085bbd85ef_0_73"/>
            <p:cNvGrpSpPr/>
            <p:nvPr/>
          </p:nvGrpSpPr>
          <p:grpSpPr>
            <a:xfrm>
              <a:off x="2732400" y="2117520"/>
              <a:ext cx="1158188" cy="2191763"/>
              <a:chOff x="2732400" y="2117520"/>
              <a:chExt cx="1158188" cy="2191763"/>
            </a:xfrm>
          </p:grpSpPr>
          <p:sp>
            <p:nvSpPr>
              <p:cNvPr id="868" name="Google Shape;868;g3085bbd85ef_0_73"/>
              <p:cNvSpPr/>
              <p:nvPr/>
            </p:nvSpPr>
            <p:spPr>
              <a:xfrm>
                <a:off x="3436200" y="3007080"/>
                <a:ext cx="151137" cy="1302203"/>
              </a:xfrm>
              <a:custGeom>
                <a:rect b="b" l="l" r="r" t="t"/>
                <a:pathLst>
                  <a:path extrusionOk="0" h="753808" w="87743">
                    <a:moveTo>
                      <a:pt x="83153" y="753808"/>
                    </a:moveTo>
                    <a:cubicBezTo>
                      <a:pt x="100394" y="496729"/>
                      <a:pt x="68294" y="248412"/>
                      <a:pt x="0" y="0"/>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9" name="Google Shape;869;g3085bbd85ef_0_73"/>
              <p:cNvSpPr/>
              <p:nvPr/>
            </p:nvSpPr>
            <p:spPr>
              <a:xfrm>
                <a:off x="2732400" y="2117520"/>
                <a:ext cx="1040408" cy="912580"/>
              </a:xfrm>
              <a:custGeom>
                <a:rect b="b" l="l" r="r" t="t"/>
                <a:pathLst>
                  <a:path extrusionOk="0" h="528266" w="602262">
                    <a:moveTo>
                      <a:pt x="386105" y="224626"/>
                    </a:moveTo>
                    <a:cubicBezTo>
                      <a:pt x="449351" y="209577"/>
                      <a:pt x="529361" y="226055"/>
                      <a:pt x="583272" y="273204"/>
                    </a:cubicBezTo>
                    <a:cubicBezTo>
                      <a:pt x="597465" y="285681"/>
                      <a:pt x="609657" y="308065"/>
                      <a:pt x="596893" y="322067"/>
                    </a:cubicBezTo>
                    <a:cubicBezTo>
                      <a:pt x="588892" y="330830"/>
                      <a:pt x="575271" y="330830"/>
                      <a:pt x="563365" y="329877"/>
                    </a:cubicBezTo>
                    <a:cubicBezTo>
                      <a:pt x="501834" y="325020"/>
                      <a:pt x="440778" y="313590"/>
                      <a:pt x="381628" y="295873"/>
                    </a:cubicBezTo>
                    <a:cubicBezTo>
                      <a:pt x="403250" y="303207"/>
                      <a:pt x="416775" y="324734"/>
                      <a:pt x="424872" y="346070"/>
                    </a:cubicBezTo>
                    <a:cubicBezTo>
                      <a:pt x="441540" y="390266"/>
                      <a:pt x="442302" y="440272"/>
                      <a:pt x="426777" y="484944"/>
                    </a:cubicBezTo>
                    <a:cubicBezTo>
                      <a:pt x="421443" y="500470"/>
                      <a:pt x="411346" y="517329"/>
                      <a:pt x="395058" y="518853"/>
                    </a:cubicBezTo>
                    <a:cubicBezTo>
                      <a:pt x="378961" y="520282"/>
                      <a:pt x="366198" y="506090"/>
                      <a:pt x="357244" y="492660"/>
                    </a:cubicBezTo>
                    <a:cubicBezTo>
                      <a:pt x="327336" y="447606"/>
                      <a:pt x="308095" y="395504"/>
                      <a:pt x="301428" y="341783"/>
                    </a:cubicBezTo>
                    <a:cubicBezTo>
                      <a:pt x="285521" y="397695"/>
                      <a:pt x="257708" y="450083"/>
                      <a:pt x="220370" y="494660"/>
                    </a:cubicBezTo>
                    <a:cubicBezTo>
                      <a:pt x="210750" y="506185"/>
                      <a:pt x="200082" y="517425"/>
                      <a:pt x="186461" y="523711"/>
                    </a:cubicBezTo>
                    <a:cubicBezTo>
                      <a:pt x="172840" y="529997"/>
                      <a:pt x="155600" y="530379"/>
                      <a:pt x="143789" y="521044"/>
                    </a:cubicBezTo>
                    <a:cubicBezTo>
                      <a:pt x="124453" y="505709"/>
                      <a:pt x="129406" y="475419"/>
                      <a:pt x="137788" y="452178"/>
                    </a:cubicBezTo>
                    <a:cubicBezTo>
                      <a:pt x="152933" y="410363"/>
                      <a:pt x="173126" y="370359"/>
                      <a:pt x="197891" y="333402"/>
                    </a:cubicBezTo>
                    <a:cubicBezTo>
                      <a:pt x="146837" y="361500"/>
                      <a:pt x="91401" y="390456"/>
                      <a:pt x="33585" y="383312"/>
                    </a:cubicBezTo>
                    <a:cubicBezTo>
                      <a:pt x="25584" y="382360"/>
                      <a:pt x="17487" y="380455"/>
                      <a:pt x="11106" y="375597"/>
                    </a:cubicBezTo>
                    <a:cubicBezTo>
                      <a:pt x="-324" y="366644"/>
                      <a:pt x="-2515" y="349499"/>
                      <a:pt x="2628" y="335973"/>
                    </a:cubicBezTo>
                    <a:cubicBezTo>
                      <a:pt x="7772" y="322448"/>
                      <a:pt x="18630" y="311970"/>
                      <a:pt x="30060" y="303017"/>
                    </a:cubicBezTo>
                    <a:cubicBezTo>
                      <a:pt x="65303" y="275299"/>
                      <a:pt x="108356" y="257773"/>
                      <a:pt x="152838" y="252915"/>
                    </a:cubicBezTo>
                    <a:cubicBezTo>
                      <a:pt x="88449" y="242914"/>
                      <a:pt x="31394" y="195003"/>
                      <a:pt x="10344" y="133281"/>
                    </a:cubicBezTo>
                    <a:cubicBezTo>
                      <a:pt x="6915" y="123185"/>
                      <a:pt x="4343" y="112136"/>
                      <a:pt x="7772" y="102039"/>
                    </a:cubicBezTo>
                    <a:cubicBezTo>
                      <a:pt x="14439" y="81846"/>
                      <a:pt x="40443" y="75750"/>
                      <a:pt x="61493" y="78322"/>
                    </a:cubicBezTo>
                    <a:cubicBezTo>
                      <a:pt x="123215" y="85847"/>
                      <a:pt x="169506" y="136234"/>
                      <a:pt x="209988" y="183383"/>
                    </a:cubicBezTo>
                    <a:cubicBezTo>
                      <a:pt x="176079" y="134710"/>
                      <a:pt x="178650" y="63653"/>
                      <a:pt x="215893" y="17553"/>
                    </a:cubicBezTo>
                    <a:cubicBezTo>
                      <a:pt x="220941" y="11361"/>
                      <a:pt x="226656" y="5456"/>
                      <a:pt x="234086" y="2312"/>
                    </a:cubicBezTo>
                    <a:cubicBezTo>
                      <a:pt x="256946" y="-7213"/>
                      <a:pt x="280663" y="14409"/>
                      <a:pt x="293141" y="35745"/>
                    </a:cubicBezTo>
                    <a:cubicBezTo>
                      <a:pt x="315906" y="74417"/>
                      <a:pt x="326955" y="119851"/>
                      <a:pt x="324573" y="164619"/>
                    </a:cubicBezTo>
                    <a:cubicBezTo>
                      <a:pt x="329717" y="117565"/>
                      <a:pt x="356292" y="73178"/>
                      <a:pt x="395439" y="46604"/>
                    </a:cubicBezTo>
                    <a:cubicBezTo>
                      <a:pt x="415632" y="32888"/>
                      <a:pt x="450780" y="21172"/>
                      <a:pt x="466686" y="47556"/>
                    </a:cubicBezTo>
                    <a:cubicBezTo>
                      <a:pt x="489356" y="84418"/>
                      <a:pt x="421919" y="193956"/>
                      <a:pt x="386105" y="224626"/>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0" name="Google Shape;870;g3085bbd85ef_0_73"/>
              <p:cNvSpPr/>
              <p:nvPr/>
            </p:nvSpPr>
            <p:spPr>
              <a:xfrm>
                <a:off x="3584520" y="3083040"/>
                <a:ext cx="306068" cy="883855"/>
              </a:xfrm>
              <a:custGeom>
                <a:rect b="b" l="l" r="r" t="t"/>
                <a:pathLst>
                  <a:path extrusionOk="0" h="511638" w="177174">
                    <a:moveTo>
                      <a:pt x="3436" y="511638"/>
                    </a:moveTo>
                    <a:cubicBezTo>
                      <a:pt x="63634" y="418007"/>
                      <a:pt x="125356" y="315233"/>
                      <a:pt x="158503" y="208839"/>
                    </a:cubicBezTo>
                    <a:cubicBezTo>
                      <a:pt x="176314" y="151689"/>
                      <a:pt x="186030" y="89014"/>
                      <a:pt x="166123" y="32531"/>
                    </a:cubicBezTo>
                    <a:cubicBezTo>
                      <a:pt x="161646" y="19767"/>
                      <a:pt x="154502" y="6432"/>
                      <a:pt x="141834" y="1765"/>
                    </a:cubicBezTo>
                    <a:cubicBezTo>
                      <a:pt x="117736" y="-7189"/>
                      <a:pt x="96304" y="19672"/>
                      <a:pt x="85446" y="43008"/>
                    </a:cubicBezTo>
                    <a:cubicBezTo>
                      <a:pt x="25534" y="170643"/>
                      <a:pt x="-1898" y="309708"/>
                      <a:pt x="102" y="450678"/>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1" name="Google Shape;871;g3085bbd85ef_0_73"/>
              <p:cNvSpPr/>
              <p:nvPr/>
            </p:nvSpPr>
            <p:spPr>
              <a:xfrm>
                <a:off x="3066480" y="3369240"/>
                <a:ext cx="521819" cy="719290"/>
              </a:xfrm>
              <a:custGeom>
                <a:rect b="b" l="l" r="r" t="t"/>
                <a:pathLst>
                  <a:path extrusionOk="0" h="416376" w="302066">
                    <a:moveTo>
                      <a:pt x="299971" y="416376"/>
                    </a:moveTo>
                    <a:cubicBezTo>
                      <a:pt x="195196" y="348463"/>
                      <a:pt x="98612" y="251403"/>
                      <a:pt x="31080" y="146343"/>
                    </a:cubicBezTo>
                    <a:cubicBezTo>
                      <a:pt x="17936" y="125864"/>
                      <a:pt x="5363" y="104242"/>
                      <a:pt x="1267" y="80334"/>
                    </a:cubicBezTo>
                    <a:cubicBezTo>
                      <a:pt x="-2829" y="56427"/>
                      <a:pt x="2791" y="29376"/>
                      <a:pt x="21270" y="13564"/>
                    </a:cubicBezTo>
                    <a:cubicBezTo>
                      <a:pt x="45082" y="-6915"/>
                      <a:pt x="83087" y="-2533"/>
                      <a:pt x="108804" y="15565"/>
                    </a:cubicBezTo>
                    <a:cubicBezTo>
                      <a:pt x="134617" y="33567"/>
                      <a:pt x="150809" y="61951"/>
                      <a:pt x="165573" y="89764"/>
                    </a:cubicBezTo>
                    <a:cubicBezTo>
                      <a:pt x="216627" y="186252"/>
                      <a:pt x="268729" y="298838"/>
                      <a:pt x="302067" y="402851"/>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872" name="Google Shape;872;g3085bbd85ef_0_73"/>
            <p:cNvGrpSpPr/>
            <p:nvPr/>
          </p:nvGrpSpPr>
          <p:grpSpPr>
            <a:xfrm>
              <a:off x="2278440" y="3134160"/>
              <a:ext cx="740283" cy="1374133"/>
              <a:chOff x="2278440" y="3134160"/>
              <a:chExt cx="740283" cy="1374133"/>
            </a:xfrm>
          </p:grpSpPr>
          <p:sp>
            <p:nvSpPr>
              <p:cNvPr id="873" name="Google Shape;873;g3085bbd85ef_0_73"/>
              <p:cNvSpPr/>
              <p:nvPr/>
            </p:nvSpPr>
            <p:spPr>
              <a:xfrm>
                <a:off x="2643480" y="3533040"/>
                <a:ext cx="102634" cy="975253"/>
              </a:xfrm>
              <a:custGeom>
                <a:rect b="b" l="l" r="r" t="t"/>
                <a:pathLst>
                  <a:path extrusionOk="0" h="564546" w="59498">
                    <a:moveTo>
                      <a:pt x="59499" y="564547"/>
                    </a:moveTo>
                    <a:cubicBezTo>
                      <a:pt x="3968" y="382524"/>
                      <a:pt x="-12986" y="188881"/>
                      <a:pt x="9873" y="0"/>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4" name="Google Shape;874;g3085bbd85ef_0_73"/>
              <p:cNvSpPr/>
              <p:nvPr/>
            </p:nvSpPr>
            <p:spPr>
              <a:xfrm>
                <a:off x="2518200" y="3134160"/>
                <a:ext cx="421621" cy="399051"/>
              </a:xfrm>
              <a:custGeom>
                <a:rect b="b" l="l" r="r" t="t"/>
                <a:pathLst>
                  <a:path extrusionOk="0" h="230999" w="244064">
                    <a:moveTo>
                      <a:pt x="244040" y="42387"/>
                    </a:moveTo>
                    <a:cubicBezTo>
                      <a:pt x="241182" y="97251"/>
                      <a:pt x="214798" y="153353"/>
                      <a:pt x="175555" y="191739"/>
                    </a:cubicBezTo>
                    <a:cubicBezTo>
                      <a:pt x="145742" y="220885"/>
                      <a:pt x="100879" y="241745"/>
                      <a:pt x="62684" y="225076"/>
                    </a:cubicBezTo>
                    <a:cubicBezTo>
                      <a:pt x="35252" y="213075"/>
                      <a:pt x="18488" y="184690"/>
                      <a:pt x="9249" y="156210"/>
                    </a:cubicBezTo>
                    <a:cubicBezTo>
                      <a:pt x="-4181" y="114491"/>
                      <a:pt x="-4563" y="66390"/>
                      <a:pt x="18678" y="29337"/>
                    </a:cubicBezTo>
                    <a:cubicBezTo>
                      <a:pt x="28680" y="13335"/>
                      <a:pt x="49825" y="-857"/>
                      <a:pt x="65256" y="9906"/>
                    </a:cubicBezTo>
                    <a:cubicBezTo>
                      <a:pt x="70399" y="13526"/>
                      <a:pt x="73733" y="19336"/>
                      <a:pt x="76209" y="25146"/>
                    </a:cubicBezTo>
                    <a:cubicBezTo>
                      <a:pt x="84687" y="44482"/>
                      <a:pt x="87068" y="66390"/>
                      <a:pt x="83067" y="87154"/>
                    </a:cubicBezTo>
                    <a:cubicBezTo>
                      <a:pt x="81829" y="62008"/>
                      <a:pt x="89354" y="36481"/>
                      <a:pt x="103927" y="15907"/>
                    </a:cubicBezTo>
                    <a:cubicBezTo>
                      <a:pt x="109642" y="7906"/>
                      <a:pt x="117548" y="0"/>
                      <a:pt x="127359" y="0"/>
                    </a:cubicBezTo>
                    <a:cubicBezTo>
                      <a:pt x="141265" y="-95"/>
                      <a:pt x="150028" y="15145"/>
                      <a:pt x="153362" y="28670"/>
                    </a:cubicBezTo>
                    <a:cubicBezTo>
                      <a:pt x="158220" y="48673"/>
                      <a:pt x="157839" y="69914"/>
                      <a:pt x="152409" y="89726"/>
                    </a:cubicBezTo>
                    <a:cubicBezTo>
                      <a:pt x="157362" y="55531"/>
                      <a:pt x="178413" y="24099"/>
                      <a:pt x="208131" y="6477"/>
                    </a:cubicBezTo>
                    <a:cubicBezTo>
                      <a:pt x="211845" y="4287"/>
                      <a:pt x="215846" y="2191"/>
                      <a:pt x="220132" y="1905"/>
                    </a:cubicBezTo>
                    <a:cubicBezTo>
                      <a:pt x="228990" y="1239"/>
                      <a:pt x="236991" y="8097"/>
                      <a:pt x="240516" y="16288"/>
                    </a:cubicBezTo>
                    <a:cubicBezTo>
                      <a:pt x="244135" y="24289"/>
                      <a:pt x="244135" y="33528"/>
                      <a:pt x="244040" y="42387"/>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5" name="Google Shape;875;g3085bbd85ef_0_73"/>
              <p:cNvSpPr/>
              <p:nvPr/>
            </p:nvSpPr>
            <p:spPr>
              <a:xfrm>
                <a:off x="2652120" y="3676320"/>
                <a:ext cx="366603" cy="349048"/>
              </a:xfrm>
              <a:custGeom>
                <a:rect b="b" l="l" r="r" t="t"/>
                <a:pathLst>
                  <a:path extrusionOk="0" h="202054" w="212216">
                    <a:moveTo>
                      <a:pt x="0" y="198721"/>
                    </a:moveTo>
                    <a:cubicBezTo>
                      <a:pt x="5239" y="145476"/>
                      <a:pt x="45053" y="93374"/>
                      <a:pt x="81058" y="53845"/>
                    </a:cubicBezTo>
                    <a:cubicBezTo>
                      <a:pt x="98012" y="35272"/>
                      <a:pt x="116776" y="17650"/>
                      <a:pt x="139827" y="7649"/>
                    </a:cubicBezTo>
                    <a:cubicBezTo>
                      <a:pt x="162877" y="-2352"/>
                      <a:pt x="190976" y="-3495"/>
                      <a:pt x="212217" y="9935"/>
                    </a:cubicBezTo>
                    <a:cubicBezTo>
                      <a:pt x="206597" y="60799"/>
                      <a:pt x="182213" y="109376"/>
                      <a:pt x="144875" y="144333"/>
                    </a:cubicBezTo>
                    <a:cubicBezTo>
                      <a:pt x="107537" y="179290"/>
                      <a:pt x="52768" y="199864"/>
                      <a:pt x="1714" y="202054"/>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6" name="Google Shape;876;g3085bbd85ef_0_73"/>
              <p:cNvSpPr/>
              <p:nvPr/>
            </p:nvSpPr>
            <p:spPr>
              <a:xfrm>
                <a:off x="2278440" y="3872880"/>
                <a:ext cx="393754" cy="338148"/>
              </a:xfrm>
              <a:custGeom>
                <a:rect b="b" l="l" r="r" t="t"/>
                <a:pathLst>
                  <a:path extrusionOk="0" h="195744" w="227933">
                    <a:moveTo>
                      <a:pt x="226885" y="187629"/>
                    </a:moveTo>
                    <a:cubicBezTo>
                      <a:pt x="187642" y="204298"/>
                      <a:pt x="141446" y="193344"/>
                      <a:pt x="104299" y="172389"/>
                    </a:cubicBezTo>
                    <a:cubicBezTo>
                      <a:pt x="69533" y="152768"/>
                      <a:pt x="39338" y="124098"/>
                      <a:pt x="21717" y="88283"/>
                    </a:cubicBezTo>
                    <a:cubicBezTo>
                      <a:pt x="13621" y="71710"/>
                      <a:pt x="8287" y="53993"/>
                      <a:pt x="3048" y="36372"/>
                    </a:cubicBezTo>
                    <a:cubicBezTo>
                      <a:pt x="-191" y="25609"/>
                      <a:pt x="-2667" y="12274"/>
                      <a:pt x="5525" y="4749"/>
                    </a:cubicBezTo>
                    <a:cubicBezTo>
                      <a:pt x="11716" y="-870"/>
                      <a:pt x="21146" y="-394"/>
                      <a:pt x="29432" y="654"/>
                    </a:cubicBezTo>
                    <a:cubicBezTo>
                      <a:pt x="74676" y="6749"/>
                      <a:pt x="119539" y="22085"/>
                      <a:pt x="154972" y="50850"/>
                    </a:cubicBezTo>
                    <a:cubicBezTo>
                      <a:pt x="190405" y="79616"/>
                      <a:pt x="222885" y="128574"/>
                      <a:pt x="227933" y="183153"/>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877" name="Google Shape;877;g3085bbd85ef_0_73"/>
            <p:cNvGrpSpPr/>
            <p:nvPr/>
          </p:nvGrpSpPr>
          <p:grpSpPr>
            <a:xfrm>
              <a:off x="3932002" y="2719084"/>
              <a:ext cx="715029" cy="1672210"/>
              <a:chOff x="3932002" y="2719084"/>
              <a:chExt cx="715029" cy="1672210"/>
            </a:xfrm>
          </p:grpSpPr>
          <p:sp>
            <p:nvSpPr>
              <p:cNvPr id="878" name="Google Shape;878;g3085bbd85ef_0_73"/>
              <p:cNvSpPr/>
              <p:nvPr/>
            </p:nvSpPr>
            <p:spPr>
              <a:xfrm>
                <a:off x="4148640" y="3166920"/>
                <a:ext cx="145442" cy="1224374"/>
              </a:xfrm>
              <a:custGeom>
                <a:rect b="b" l="l" r="r" t="t"/>
                <a:pathLst>
                  <a:path extrusionOk="0" h="708755" w="84314">
                    <a:moveTo>
                      <a:pt x="0" y="708755"/>
                    </a:moveTo>
                    <a:cubicBezTo>
                      <a:pt x="67437" y="479488"/>
                      <a:pt x="94869" y="238601"/>
                      <a:pt x="80677" y="0"/>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9" name="Google Shape;879;g3085bbd85ef_0_73"/>
              <p:cNvSpPr/>
              <p:nvPr/>
            </p:nvSpPr>
            <p:spPr>
              <a:xfrm>
                <a:off x="4257720" y="3444840"/>
                <a:ext cx="389311" cy="468621"/>
              </a:xfrm>
              <a:custGeom>
                <a:rect b="b" l="l" r="r" t="t"/>
                <a:pathLst>
                  <a:path extrusionOk="0" h="271271" w="225361">
                    <a:moveTo>
                      <a:pt x="857" y="251269"/>
                    </a:moveTo>
                    <a:cubicBezTo>
                      <a:pt x="12859" y="191738"/>
                      <a:pt x="33338" y="132683"/>
                      <a:pt x="70866" y="84963"/>
                    </a:cubicBezTo>
                    <a:cubicBezTo>
                      <a:pt x="108395" y="37242"/>
                      <a:pt x="164687" y="1905"/>
                      <a:pt x="225362" y="0"/>
                    </a:cubicBezTo>
                    <a:cubicBezTo>
                      <a:pt x="220980" y="62484"/>
                      <a:pt x="205835" y="125635"/>
                      <a:pt x="170688" y="177546"/>
                    </a:cubicBezTo>
                    <a:cubicBezTo>
                      <a:pt x="135541" y="229457"/>
                      <a:pt x="62579" y="268033"/>
                      <a:pt x="0" y="271272"/>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0" name="Google Shape;880;g3085bbd85ef_0_73"/>
              <p:cNvSpPr/>
              <p:nvPr/>
            </p:nvSpPr>
            <p:spPr>
              <a:xfrm>
                <a:off x="3951360" y="3641040"/>
                <a:ext cx="282346" cy="435423"/>
              </a:xfrm>
              <a:custGeom>
                <a:rect b="b" l="l" r="r" t="t"/>
                <a:pathLst>
                  <a:path extrusionOk="0" h="252054" w="163442">
                    <a:moveTo>
                      <a:pt x="154078" y="252054"/>
                    </a:moveTo>
                    <a:cubicBezTo>
                      <a:pt x="101881" y="249197"/>
                      <a:pt x="51970" y="218717"/>
                      <a:pt x="25776" y="173473"/>
                    </a:cubicBezTo>
                    <a:cubicBezTo>
                      <a:pt x="-4037" y="122133"/>
                      <a:pt x="-2704" y="58983"/>
                      <a:pt x="3869" y="23"/>
                    </a:cubicBezTo>
                    <a:cubicBezTo>
                      <a:pt x="36254" y="-739"/>
                      <a:pt x="66353" y="17644"/>
                      <a:pt x="89498" y="40409"/>
                    </a:cubicBezTo>
                    <a:cubicBezTo>
                      <a:pt x="138838" y="89177"/>
                      <a:pt x="170270" y="167187"/>
                      <a:pt x="162174" y="236052"/>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881" name="Google Shape;881;g3085bbd85ef_0_73"/>
              <p:cNvGrpSpPr/>
              <p:nvPr/>
            </p:nvGrpSpPr>
            <p:grpSpPr>
              <a:xfrm>
                <a:off x="4054320" y="2854440"/>
                <a:ext cx="498592" cy="265410"/>
                <a:chOff x="4054320" y="2854440"/>
                <a:chExt cx="498592" cy="265410"/>
              </a:xfrm>
            </p:grpSpPr>
            <p:sp>
              <p:nvSpPr>
                <p:cNvPr id="882" name="Google Shape;882;g3085bbd85ef_0_73"/>
                <p:cNvSpPr/>
                <p:nvPr/>
              </p:nvSpPr>
              <p:spPr>
                <a:xfrm>
                  <a:off x="4257720" y="2854440"/>
                  <a:ext cx="295192" cy="265410"/>
                </a:xfrm>
                <a:custGeom>
                  <a:rect b="b" l="l" r="r" t="t"/>
                  <a:pathLst>
                    <a:path extrusionOk="0" h="153638" w="170878">
                      <a:moveTo>
                        <a:pt x="170879" y="0"/>
                      </a:moveTo>
                      <a:cubicBezTo>
                        <a:pt x="135541" y="16383"/>
                        <a:pt x="99822" y="32956"/>
                        <a:pt x="68675" y="57245"/>
                      </a:cubicBezTo>
                      <a:cubicBezTo>
                        <a:pt x="37433" y="81439"/>
                        <a:pt x="10668" y="114300"/>
                        <a:pt x="0" y="153638"/>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3" name="Google Shape;883;g3085bbd85ef_0_73"/>
                <p:cNvSpPr/>
                <p:nvPr/>
              </p:nvSpPr>
              <p:spPr>
                <a:xfrm>
                  <a:off x="4054320" y="2943360"/>
                  <a:ext cx="243526" cy="85622"/>
                </a:xfrm>
                <a:custGeom>
                  <a:rect b="b" l="l" r="r" t="t"/>
                  <a:pathLst>
                    <a:path extrusionOk="0" h="49780" w="140970">
                      <a:moveTo>
                        <a:pt x="140970" y="49781"/>
                      </a:moveTo>
                      <a:cubicBezTo>
                        <a:pt x="103918" y="19110"/>
                        <a:pt x="47434" y="-2035"/>
                        <a:pt x="0" y="156"/>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884" name="Google Shape;884;g3085bbd85ef_0_73"/>
              <p:cNvSpPr/>
              <p:nvPr/>
            </p:nvSpPr>
            <p:spPr>
              <a:xfrm>
                <a:off x="4153680" y="2806560"/>
                <a:ext cx="225285" cy="116915"/>
              </a:xfrm>
              <a:custGeom>
                <a:rect b="b" l="l" r="r" t="t"/>
                <a:pathLst>
                  <a:path extrusionOk="0" h="67777" w="130600">
                    <a:moveTo>
                      <a:pt x="62028" y="28207"/>
                    </a:moveTo>
                    <a:cubicBezTo>
                      <a:pt x="56217" y="32017"/>
                      <a:pt x="53169" y="36399"/>
                      <a:pt x="55932" y="41257"/>
                    </a:cubicBezTo>
                    <a:cubicBezTo>
                      <a:pt x="62504" y="52591"/>
                      <a:pt x="116225" y="42019"/>
                      <a:pt x="126893" y="28779"/>
                    </a:cubicBezTo>
                    <a:cubicBezTo>
                      <a:pt x="138037" y="14968"/>
                      <a:pt x="121654" y="5824"/>
                      <a:pt x="109462" y="3157"/>
                    </a:cubicBezTo>
                    <a:cubicBezTo>
                      <a:pt x="86316" y="-1987"/>
                      <a:pt x="61932" y="-368"/>
                      <a:pt x="38977" y="4586"/>
                    </a:cubicBezTo>
                    <a:cubicBezTo>
                      <a:pt x="23261" y="8014"/>
                      <a:pt x="782" y="16968"/>
                      <a:pt x="20" y="36113"/>
                    </a:cubicBezTo>
                    <a:cubicBezTo>
                      <a:pt x="-552" y="51258"/>
                      <a:pt x="11259" y="59259"/>
                      <a:pt x="24309" y="64403"/>
                    </a:cubicBezTo>
                    <a:cubicBezTo>
                      <a:pt x="44597" y="72403"/>
                      <a:pt x="97080" y="64117"/>
                      <a:pt x="104985" y="60688"/>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5" name="Google Shape;885;g3085bbd85ef_0_73"/>
              <p:cNvSpPr/>
              <p:nvPr/>
            </p:nvSpPr>
            <p:spPr>
              <a:xfrm rot="-249037">
                <a:off x="3946222" y="2743038"/>
                <a:ext cx="677047" cy="417480"/>
              </a:xfrm>
              <a:custGeom>
                <a:rect b="b" l="l" r="r" t="t"/>
                <a:pathLst>
                  <a:path extrusionOk="0" h="241733" w="392030">
                    <a:moveTo>
                      <a:pt x="392031" y="120867"/>
                    </a:moveTo>
                    <a:cubicBezTo>
                      <a:pt x="392031" y="187619"/>
                      <a:pt x="304272" y="241733"/>
                      <a:pt x="196015" y="241733"/>
                    </a:cubicBezTo>
                    <a:cubicBezTo>
                      <a:pt x="87759" y="241733"/>
                      <a:pt x="0" y="187619"/>
                      <a:pt x="0" y="120867"/>
                    </a:cubicBezTo>
                    <a:cubicBezTo>
                      <a:pt x="0" y="54114"/>
                      <a:pt x="87759" y="0"/>
                      <a:pt x="196015" y="0"/>
                    </a:cubicBezTo>
                    <a:cubicBezTo>
                      <a:pt x="304271" y="0"/>
                      <a:pt x="392031" y="54114"/>
                      <a:pt x="392031" y="120867"/>
                    </a:cubicBezTo>
                    <a:close/>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886" name="Google Shape;886;g3085bbd85ef_0_73"/>
          <p:cNvGrpSpPr/>
          <p:nvPr/>
        </p:nvGrpSpPr>
        <p:grpSpPr>
          <a:xfrm>
            <a:off x="487440" y="4038120"/>
            <a:ext cx="5725382" cy="2933628"/>
            <a:chOff x="487440" y="4038120"/>
            <a:chExt cx="5725382" cy="2933628"/>
          </a:xfrm>
        </p:grpSpPr>
        <p:sp>
          <p:nvSpPr>
            <p:cNvPr id="887" name="Google Shape;887;g3085bbd85ef_0_73"/>
            <p:cNvSpPr/>
            <p:nvPr/>
          </p:nvSpPr>
          <p:spPr>
            <a:xfrm>
              <a:off x="511560" y="4062600"/>
              <a:ext cx="5677369" cy="2865074"/>
            </a:xfrm>
            <a:custGeom>
              <a:rect b="b" l="l" r="r" t="t"/>
              <a:pathLst>
                <a:path extrusionOk="0" h="1354645" w="2684335">
                  <a:moveTo>
                    <a:pt x="178403" y="1354646"/>
                  </a:moveTo>
                  <a:cubicBezTo>
                    <a:pt x="64960" y="1301401"/>
                    <a:pt x="0" y="1192149"/>
                    <a:pt x="0" y="1054322"/>
                  </a:cubicBezTo>
                  <a:cubicBezTo>
                    <a:pt x="0" y="972598"/>
                    <a:pt x="24575" y="889159"/>
                    <a:pt x="67532" y="825341"/>
                  </a:cubicBezTo>
                  <a:cubicBezTo>
                    <a:pt x="112109" y="759142"/>
                    <a:pt x="173546" y="718185"/>
                    <a:pt x="240411" y="710089"/>
                  </a:cubicBezTo>
                  <a:cubicBezTo>
                    <a:pt x="244507" y="709613"/>
                    <a:pt x="248221" y="707327"/>
                    <a:pt x="250508" y="703993"/>
                  </a:cubicBezTo>
                  <a:cubicBezTo>
                    <a:pt x="252794" y="700564"/>
                    <a:pt x="253556" y="696373"/>
                    <a:pt x="252508" y="692372"/>
                  </a:cubicBezTo>
                  <a:cubicBezTo>
                    <a:pt x="245745" y="666559"/>
                    <a:pt x="242411" y="640080"/>
                    <a:pt x="242411" y="613696"/>
                  </a:cubicBezTo>
                  <a:cubicBezTo>
                    <a:pt x="242411" y="571119"/>
                    <a:pt x="251174" y="528828"/>
                    <a:pt x="267843" y="491395"/>
                  </a:cubicBezTo>
                  <a:cubicBezTo>
                    <a:pt x="307181" y="403003"/>
                    <a:pt x="388048" y="339662"/>
                    <a:pt x="478822" y="326136"/>
                  </a:cubicBezTo>
                  <a:cubicBezTo>
                    <a:pt x="484156" y="325374"/>
                    <a:pt x="488537" y="321659"/>
                    <a:pt x="490252" y="316611"/>
                  </a:cubicBezTo>
                  <a:cubicBezTo>
                    <a:pt x="509969" y="258032"/>
                    <a:pt x="544354" y="208883"/>
                    <a:pt x="589502" y="174498"/>
                  </a:cubicBezTo>
                  <a:cubicBezTo>
                    <a:pt x="636270" y="138970"/>
                    <a:pt x="696944" y="119348"/>
                    <a:pt x="760286" y="119348"/>
                  </a:cubicBezTo>
                  <a:cubicBezTo>
                    <a:pt x="830485" y="119348"/>
                    <a:pt x="897922" y="143351"/>
                    <a:pt x="950214" y="186880"/>
                  </a:cubicBezTo>
                  <a:cubicBezTo>
                    <a:pt x="952881" y="189071"/>
                    <a:pt x="956120" y="190214"/>
                    <a:pt x="959358" y="190214"/>
                  </a:cubicBezTo>
                  <a:cubicBezTo>
                    <a:pt x="963454" y="190214"/>
                    <a:pt x="967549" y="188500"/>
                    <a:pt x="970312" y="185071"/>
                  </a:cubicBezTo>
                  <a:cubicBezTo>
                    <a:pt x="997553" y="152400"/>
                    <a:pt x="1028890" y="127445"/>
                    <a:pt x="1063371" y="110871"/>
                  </a:cubicBezTo>
                  <a:cubicBezTo>
                    <a:pt x="1096232" y="95155"/>
                    <a:pt x="1131856" y="87154"/>
                    <a:pt x="1169194" y="87154"/>
                  </a:cubicBezTo>
                  <a:cubicBezTo>
                    <a:pt x="1211199" y="87154"/>
                    <a:pt x="1253776" y="97536"/>
                    <a:pt x="1292543" y="117253"/>
                  </a:cubicBezTo>
                  <a:cubicBezTo>
                    <a:pt x="1292447" y="117157"/>
                    <a:pt x="1292352" y="117157"/>
                    <a:pt x="1292352" y="117157"/>
                  </a:cubicBezTo>
                  <a:cubicBezTo>
                    <a:pt x="1292257" y="117157"/>
                    <a:pt x="1292543" y="117348"/>
                    <a:pt x="1292733" y="117538"/>
                  </a:cubicBezTo>
                  <a:cubicBezTo>
                    <a:pt x="1295400" y="120205"/>
                    <a:pt x="1299305" y="121920"/>
                    <a:pt x="1303115" y="121920"/>
                  </a:cubicBezTo>
                  <a:cubicBezTo>
                    <a:pt x="1303306" y="121920"/>
                    <a:pt x="1303496" y="121920"/>
                    <a:pt x="1303687" y="121920"/>
                  </a:cubicBezTo>
                  <a:cubicBezTo>
                    <a:pt x="1307687" y="121729"/>
                    <a:pt x="1311688" y="120110"/>
                    <a:pt x="1314260" y="116967"/>
                  </a:cubicBezTo>
                  <a:cubicBezTo>
                    <a:pt x="1373981" y="44863"/>
                    <a:pt x="1468660" y="0"/>
                    <a:pt x="1561243" y="0"/>
                  </a:cubicBezTo>
                  <a:cubicBezTo>
                    <a:pt x="1576673" y="0"/>
                    <a:pt x="1591913" y="1238"/>
                    <a:pt x="1606582" y="3810"/>
                  </a:cubicBezTo>
                  <a:cubicBezTo>
                    <a:pt x="1671923" y="14954"/>
                    <a:pt x="1733455" y="49244"/>
                    <a:pt x="1779842" y="100203"/>
                  </a:cubicBezTo>
                  <a:cubicBezTo>
                    <a:pt x="1782699" y="103346"/>
                    <a:pt x="1786509" y="104870"/>
                    <a:pt x="1790414" y="104870"/>
                  </a:cubicBezTo>
                  <a:cubicBezTo>
                    <a:pt x="1793462" y="104870"/>
                    <a:pt x="1796510" y="103918"/>
                    <a:pt x="1799177" y="101917"/>
                  </a:cubicBezTo>
                  <a:cubicBezTo>
                    <a:pt x="1815846" y="99917"/>
                    <a:pt x="1833086" y="98965"/>
                    <a:pt x="1850517" y="98965"/>
                  </a:cubicBezTo>
                  <a:cubicBezTo>
                    <a:pt x="1934623" y="98965"/>
                    <a:pt x="2018729" y="121729"/>
                    <a:pt x="2087213" y="162878"/>
                  </a:cubicBezTo>
                  <a:cubicBezTo>
                    <a:pt x="2164366" y="209264"/>
                    <a:pt x="2217134" y="276415"/>
                    <a:pt x="2239804" y="356997"/>
                  </a:cubicBezTo>
                  <a:cubicBezTo>
                    <a:pt x="2246376" y="380524"/>
                    <a:pt x="2249805" y="405194"/>
                    <a:pt x="2249805" y="430244"/>
                  </a:cubicBezTo>
                  <a:cubicBezTo>
                    <a:pt x="2249805" y="434530"/>
                    <a:pt x="2249710" y="438817"/>
                    <a:pt x="2249519" y="443103"/>
                  </a:cubicBezTo>
                  <a:cubicBezTo>
                    <a:pt x="2249234" y="448437"/>
                    <a:pt x="2251996" y="453485"/>
                    <a:pt x="2256663" y="456152"/>
                  </a:cubicBezTo>
                  <a:cubicBezTo>
                    <a:pt x="2258854" y="457390"/>
                    <a:pt x="2261330" y="458057"/>
                    <a:pt x="2263807" y="458057"/>
                  </a:cubicBezTo>
                  <a:cubicBezTo>
                    <a:pt x="2264664" y="458057"/>
                    <a:pt x="2265521" y="457962"/>
                    <a:pt x="2266474" y="457771"/>
                  </a:cubicBezTo>
                  <a:cubicBezTo>
                    <a:pt x="2365629" y="469487"/>
                    <a:pt x="2456307" y="536829"/>
                    <a:pt x="2498312" y="629983"/>
                  </a:cubicBezTo>
                  <a:cubicBezTo>
                    <a:pt x="2515457" y="668083"/>
                    <a:pt x="2524506" y="711327"/>
                    <a:pt x="2524506" y="755047"/>
                  </a:cubicBezTo>
                  <a:cubicBezTo>
                    <a:pt x="2524506" y="781907"/>
                    <a:pt x="2521172" y="808768"/>
                    <a:pt x="2514505" y="834676"/>
                  </a:cubicBezTo>
                  <a:cubicBezTo>
                    <a:pt x="2513457" y="838581"/>
                    <a:pt x="2514219" y="842772"/>
                    <a:pt x="2516410" y="846106"/>
                  </a:cubicBezTo>
                  <a:cubicBezTo>
                    <a:pt x="2518029" y="848487"/>
                    <a:pt x="2520315" y="850392"/>
                    <a:pt x="2522982" y="851440"/>
                  </a:cubicBezTo>
                  <a:cubicBezTo>
                    <a:pt x="2616422" y="912971"/>
                    <a:pt x="2684336" y="1050417"/>
                    <a:pt x="2684336" y="1178909"/>
                  </a:cubicBezTo>
                  <a:cubicBezTo>
                    <a:pt x="2684336" y="1246346"/>
                    <a:pt x="2666047" y="1307021"/>
                    <a:pt x="2631281" y="1354646"/>
                  </a:cubicBezTo>
                  <a:lnTo>
                    <a:pt x="178403" y="1354646"/>
                  </a:lnTo>
                  <a:close/>
                </a:path>
              </a:pathLst>
            </a:custGeom>
            <a:solidFill>
              <a:srgbClr val="32797C"/>
            </a:solidFill>
            <a:ln cap="flat" cmpd="sng" w="9525">
              <a:solidFill>
                <a:srgbClr val="46B7B7"/>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888" name="Google Shape;888;g3085bbd85ef_0_73"/>
            <p:cNvGrpSpPr/>
            <p:nvPr/>
          </p:nvGrpSpPr>
          <p:grpSpPr>
            <a:xfrm>
              <a:off x="487440" y="4038120"/>
              <a:ext cx="5725382" cy="2933628"/>
              <a:chOff x="487440" y="4038120"/>
              <a:chExt cx="5725382" cy="2933628"/>
            </a:xfrm>
          </p:grpSpPr>
          <p:sp>
            <p:nvSpPr>
              <p:cNvPr id="889" name="Google Shape;889;g3085bbd85ef_0_73"/>
              <p:cNvSpPr/>
              <p:nvPr/>
            </p:nvSpPr>
            <p:spPr>
              <a:xfrm>
                <a:off x="2361600" y="4222440"/>
                <a:ext cx="895060" cy="806270"/>
              </a:xfrm>
              <a:custGeom>
                <a:rect b="b" l="l" r="r" t="t"/>
                <a:pathLst>
                  <a:path extrusionOk="0" h="381215" w="423196">
                    <a:moveTo>
                      <a:pt x="423197" y="31362"/>
                    </a:moveTo>
                    <a:cubicBezTo>
                      <a:pt x="348235" y="-6833"/>
                      <a:pt x="259748" y="-11501"/>
                      <a:pt x="183833" y="24885"/>
                    </a:cubicBezTo>
                    <a:cubicBezTo>
                      <a:pt x="64961" y="81845"/>
                      <a:pt x="-13048" y="234530"/>
                      <a:pt x="1811" y="381215"/>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0" name="Google Shape;890;g3085bbd85ef_0_73"/>
              <p:cNvSpPr/>
              <p:nvPr/>
            </p:nvSpPr>
            <p:spPr>
              <a:xfrm>
                <a:off x="3213000" y="4038120"/>
                <a:ext cx="1237529" cy="536950"/>
              </a:xfrm>
              <a:custGeom>
                <a:rect b="b" l="l" r="r" t="t"/>
                <a:pathLst>
                  <a:path extrusionOk="0" h="253877" w="585120">
                    <a:moveTo>
                      <a:pt x="0" y="161294"/>
                    </a:moveTo>
                    <a:cubicBezTo>
                      <a:pt x="62198" y="52423"/>
                      <a:pt x="203835" y="-17776"/>
                      <a:pt x="331280" y="3941"/>
                    </a:cubicBezTo>
                    <a:cubicBezTo>
                      <a:pt x="458819" y="25658"/>
                      <a:pt x="565880" y="131100"/>
                      <a:pt x="585121" y="253877"/>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1" name="Google Shape;891;g3085bbd85ef_0_73"/>
              <p:cNvSpPr/>
              <p:nvPr/>
            </p:nvSpPr>
            <p:spPr>
              <a:xfrm>
                <a:off x="4310280" y="4247280"/>
                <a:ext cx="983923" cy="1127424"/>
              </a:xfrm>
              <a:custGeom>
                <a:rect b="b" l="l" r="r" t="t"/>
                <a:pathLst>
                  <a:path extrusionOk="0" h="533061" w="465212">
                    <a:moveTo>
                      <a:pt x="0" y="3281"/>
                    </a:moveTo>
                    <a:cubicBezTo>
                      <a:pt x="174974" y="-18245"/>
                      <a:pt x="398335" y="65765"/>
                      <a:pt x="454819" y="266552"/>
                    </a:cubicBezTo>
                    <a:cubicBezTo>
                      <a:pt x="481012" y="359707"/>
                      <a:pt x="457486" y="469054"/>
                      <a:pt x="386620" y="533062"/>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2" name="Google Shape;892;g3085bbd85ef_0_73"/>
              <p:cNvSpPr/>
              <p:nvPr/>
            </p:nvSpPr>
            <p:spPr>
              <a:xfrm>
                <a:off x="5302440" y="5005800"/>
                <a:ext cx="572655" cy="1028017"/>
              </a:xfrm>
              <a:custGeom>
                <a:rect b="b" l="l" r="r" t="t"/>
                <a:pathLst>
                  <a:path extrusionOk="0" h="486060" w="270759">
                    <a:moveTo>
                      <a:pt x="0" y="0"/>
                    </a:moveTo>
                    <a:cubicBezTo>
                      <a:pt x="103823" y="11239"/>
                      <a:pt x="199739" y="81820"/>
                      <a:pt x="243554" y="179165"/>
                    </a:cubicBezTo>
                    <a:cubicBezTo>
                      <a:pt x="287369" y="276606"/>
                      <a:pt x="277654" y="397383"/>
                      <a:pt x="218789" y="486061"/>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3" name="Google Shape;893;g3085bbd85ef_0_73"/>
              <p:cNvSpPr/>
              <p:nvPr/>
            </p:nvSpPr>
            <p:spPr>
              <a:xfrm>
                <a:off x="5857920" y="5841000"/>
                <a:ext cx="354902" cy="1111016"/>
              </a:xfrm>
              <a:custGeom>
                <a:rect b="b" l="l" r="r" t="t"/>
                <a:pathLst>
                  <a:path extrusionOk="0" h="525303" w="168001">
                    <a:moveTo>
                      <a:pt x="0" y="0"/>
                    </a:moveTo>
                    <a:cubicBezTo>
                      <a:pt x="147542" y="95821"/>
                      <a:pt x="231458" y="365284"/>
                      <a:pt x="109156" y="525304"/>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4" name="Google Shape;894;g3085bbd85ef_0_73"/>
              <p:cNvSpPr/>
              <p:nvPr/>
            </p:nvSpPr>
            <p:spPr>
              <a:xfrm>
                <a:off x="1739160" y="6039000"/>
                <a:ext cx="339561" cy="913189"/>
              </a:xfrm>
              <a:custGeom>
                <a:rect b="b" l="l" r="r" t="t"/>
                <a:pathLst>
                  <a:path extrusionOk="0" h="431768" w="160739">
                    <a:moveTo>
                      <a:pt x="98256" y="431768"/>
                    </a:moveTo>
                    <a:cubicBezTo>
                      <a:pt x="34152" y="376714"/>
                      <a:pt x="-8043" y="278606"/>
                      <a:pt x="1291" y="193357"/>
                    </a:cubicBezTo>
                    <a:cubicBezTo>
                      <a:pt x="11102" y="104013"/>
                      <a:pt x="75872" y="21907"/>
                      <a:pt x="160740" y="0"/>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5" name="Google Shape;895;g3085bbd85ef_0_73"/>
              <p:cNvSpPr/>
              <p:nvPr/>
            </p:nvSpPr>
            <p:spPr>
              <a:xfrm>
                <a:off x="3790440" y="6207120"/>
                <a:ext cx="313176" cy="745176"/>
              </a:xfrm>
              <a:custGeom>
                <a:rect b="b" l="l" r="r" t="t"/>
                <a:pathLst>
                  <a:path extrusionOk="0" h="352329" w="148249">
                    <a:moveTo>
                      <a:pt x="108871" y="0"/>
                    </a:moveTo>
                    <a:cubicBezTo>
                      <a:pt x="167926" y="74009"/>
                      <a:pt x="181165" y="312992"/>
                      <a:pt x="0" y="352330"/>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6" name="Google Shape;896;g3085bbd85ef_0_73"/>
              <p:cNvSpPr/>
              <p:nvPr/>
            </p:nvSpPr>
            <p:spPr>
              <a:xfrm>
                <a:off x="1765800" y="4951080"/>
                <a:ext cx="590282" cy="1178302"/>
              </a:xfrm>
              <a:custGeom>
                <a:rect b="b" l="l" r="r" t="t"/>
                <a:pathLst>
                  <a:path extrusionOk="0" h="557117" w="279093">
                    <a:moveTo>
                      <a:pt x="59257" y="557117"/>
                    </a:moveTo>
                    <a:cubicBezTo>
                      <a:pt x="-6466" y="456724"/>
                      <a:pt x="-18563" y="321564"/>
                      <a:pt x="28205" y="210503"/>
                    </a:cubicBezTo>
                    <a:cubicBezTo>
                      <a:pt x="72782" y="104680"/>
                      <a:pt x="169556" y="24098"/>
                      <a:pt x="279094" y="0"/>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7" name="Google Shape;897;g3085bbd85ef_0_73"/>
              <p:cNvSpPr/>
              <p:nvPr/>
            </p:nvSpPr>
            <p:spPr>
              <a:xfrm>
                <a:off x="2003040" y="5519880"/>
                <a:ext cx="1221212" cy="369622"/>
              </a:xfrm>
              <a:custGeom>
                <a:rect b="b" l="l" r="r" t="t"/>
                <a:pathLst>
                  <a:path extrusionOk="0" h="174969" w="577405">
                    <a:moveTo>
                      <a:pt x="0" y="60098"/>
                    </a:moveTo>
                    <a:cubicBezTo>
                      <a:pt x="90964" y="6187"/>
                      <a:pt x="202311" y="-12578"/>
                      <a:pt x="307276" y="8378"/>
                    </a:cubicBezTo>
                    <a:cubicBezTo>
                      <a:pt x="412337" y="29237"/>
                      <a:pt x="510159" y="89626"/>
                      <a:pt x="577405" y="174970"/>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8" name="Google Shape;898;g3085bbd85ef_0_73"/>
              <p:cNvSpPr/>
              <p:nvPr/>
            </p:nvSpPr>
            <p:spPr>
              <a:xfrm>
                <a:off x="2327040" y="5596560"/>
                <a:ext cx="509972" cy="660993"/>
              </a:xfrm>
              <a:custGeom>
                <a:rect b="b" l="l" r="r" t="t"/>
                <a:pathLst>
                  <a:path extrusionOk="0" h="312896" w="241407">
                    <a:moveTo>
                      <a:pt x="240601" y="0"/>
                    </a:moveTo>
                    <a:cubicBezTo>
                      <a:pt x="246031" y="72104"/>
                      <a:pt x="223838" y="146590"/>
                      <a:pt x="179737" y="203930"/>
                    </a:cubicBezTo>
                    <a:cubicBezTo>
                      <a:pt x="135636" y="261271"/>
                      <a:pt x="70009" y="301085"/>
                      <a:pt x="0" y="312896"/>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9" name="Google Shape;899;g3085bbd85ef_0_73"/>
              <p:cNvSpPr/>
              <p:nvPr/>
            </p:nvSpPr>
            <p:spPr>
              <a:xfrm>
                <a:off x="3613680" y="5493960"/>
                <a:ext cx="318250" cy="808433"/>
              </a:xfrm>
              <a:custGeom>
                <a:rect b="b" l="l" r="r" t="t"/>
                <a:pathLst>
                  <a:path extrusionOk="0" h="382238" w="150651">
                    <a:moveTo>
                      <a:pt x="8920" y="382238"/>
                    </a:moveTo>
                    <a:cubicBezTo>
                      <a:pt x="-23656" y="241363"/>
                      <a:pt x="35113" y="82868"/>
                      <a:pt x="150651" y="0"/>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0" name="Google Shape;900;g3085bbd85ef_0_73"/>
              <p:cNvSpPr/>
              <p:nvPr/>
            </p:nvSpPr>
            <p:spPr>
              <a:xfrm>
                <a:off x="3320280" y="5279040"/>
                <a:ext cx="449903" cy="371701"/>
              </a:xfrm>
              <a:custGeom>
                <a:rect b="b" l="l" r="r" t="t"/>
                <a:pathLst>
                  <a:path extrusionOk="0" h="175745" w="212972">
                    <a:moveTo>
                      <a:pt x="212973" y="173926"/>
                    </a:moveTo>
                    <a:cubicBezTo>
                      <a:pt x="67240" y="191929"/>
                      <a:pt x="-8483" y="72104"/>
                      <a:pt x="756" y="0"/>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1" name="Google Shape;901;g3085bbd85ef_0_73"/>
              <p:cNvSpPr/>
              <p:nvPr/>
            </p:nvSpPr>
            <p:spPr>
              <a:xfrm>
                <a:off x="3025080" y="4645440"/>
                <a:ext cx="981483" cy="313825"/>
              </a:xfrm>
              <a:custGeom>
                <a:rect b="b" l="l" r="r" t="t"/>
                <a:pathLst>
                  <a:path extrusionOk="0" h="148556" w="464058">
                    <a:moveTo>
                      <a:pt x="0" y="0"/>
                    </a:moveTo>
                    <a:cubicBezTo>
                      <a:pt x="110871" y="132588"/>
                      <a:pt x="304705" y="184023"/>
                      <a:pt x="464058" y="123158"/>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2" name="Google Shape;902;g3085bbd85ef_0_73"/>
              <p:cNvSpPr/>
              <p:nvPr/>
            </p:nvSpPr>
            <p:spPr>
              <a:xfrm>
                <a:off x="3747960" y="4530600"/>
                <a:ext cx="122783" cy="423358"/>
              </a:xfrm>
              <a:custGeom>
                <a:rect b="b" l="l" r="r" t="t"/>
                <a:pathLst>
                  <a:path extrusionOk="0" h="200406" w="58260">
                    <a:moveTo>
                      <a:pt x="0" y="200406"/>
                    </a:moveTo>
                    <a:cubicBezTo>
                      <a:pt x="47054" y="147161"/>
                      <a:pt x="67818" y="70485"/>
                      <a:pt x="54102" y="0"/>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3" name="Google Shape;903;g3085bbd85ef_0_73"/>
              <p:cNvSpPr/>
              <p:nvPr/>
            </p:nvSpPr>
            <p:spPr>
              <a:xfrm>
                <a:off x="4647600" y="4708440"/>
                <a:ext cx="223929" cy="1180316"/>
              </a:xfrm>
              <a:custGeom>
                <a:rect b="b" l="l" r="r" t="t"/>
                <a:pathLst>
                  <a:path extrusionOk="0" h="558069" w="106002">
                    <a:moveTo>
                      <a:pt x="106002" y="0"/>
                    </a:moveTo>
                    <a:cubicBezTo>
                      <a:pt x="9514" y="165640"/>
                      <a:pt x="-23157" y="369380"/>
                      <a:pt x="16467" y="558070"/>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4" name="Google Shape;904;g3085bbd85ef_0_73"/>
              <p:cNvSpPr/>
              <p:nvPr/>
            </p:nvSpPr>
            <p:spPr>
              <a:xfrm>
                <a:off x="4301640" y="5132520"/>
                <a:ext cx="367419" cy="146544"/>
              </a:xfrm>
              <a:custGeom>
                <a:rect b="b" l="l" r="r" t="t"/>
                <a:pathLst>
                  <a:path extrusionOk="0" h="69370" w="173926">
                    <a:moveTo>
                      <a:pt x="173927" y="68771"/>
                    </a:moveTo>
                    <a:cubicBezTo>
                      <a:pt x="108585" y="73819"/>
                      <a:pt x="47244" y="46672"/>
                      <a:pt x="0" y="0"/>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5" name="Google Shape;905;g3085bbd85ef_0_73"/>
              <p:cNvSpPr/>
              <p:nvPr/>
            </p:nvSpPr>
            <p:spPr>
              <a:xfrm>
                <a:off x="5012280" y="5826240"/>
                <a:ext cx="579582" cy="630809"/>
              </a:xfrm>
              <a:custGeom>
                <a:rect b="b" l="l" r="r" t="t"/>
                <a:pathLst>
                  <a:path extrusionOk="0" h="298608" w="274034">
                    <a:moveTo>
                      <a:pt x="274034" y="298609"/>
                    </a:moveTo>
                    <a:cubicBezTo>
                      <a:pt x="234410" y="162687"/>
                      <a:pt x="129635" y="48578"/>
                      <a:pt x="0" y="0"/>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6" name="Google Shape;906;g3085bbd85ef_0_73"/>
              <p:cNvSpPr/>
              <p:nvPr/>
            </p:nvSpPr>
            <p:spPr>
              <a:xfrm>
                <a:off x="5341680" y="5749920"/>
                <a:ext cx="132198" cy="289748"/>
              </a:xfrm>
              <a:custGeom>
                <a:rect b="b" l="l" r="r" t="t"/>
                <a:pathLst>
                  <a:path extrusionOk="0" h="137159" w="62579">
                    <a:moveTo>
                      <a:pt x="0" y="137160"/>
                    </a:moveTo>
                    <a:cubicBezTo>
                      <a:pt x="8192" y="89345"/>
                      <a:pt x="30956" y="36100"/>
                      <a:pt x="62579" y="0"/>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7" name="Google Shape;907;g3085bbd85ef_0_73"/>
              <p:cNvSpPr/>
              <p:nvPr/>
            </p:nvSpPr>
            <p:spPr>
              <a:xfrm>
                <a:off x="4106160" y="6381000"/>
                <a:ext cx="635585" cy="98304"/>
              </a:xfrm>
              <a:custGeom>
                <a:rect b="b" l="l" r="r" t="t"/>
                <a:pathLst>
                  <a:path extrusionOk="0" h="46700" w="300513">
                    <a:moveTo>
                      <a:pt x="0" y="27079"/>
                    </a:moveTo>
                    <a:cubicBezTo>
                      <a:pt x="93154" y="-13784"/>
                      <a:pt x="215075" y="-9307"/>
                      <a:pt x="300514" y="46700"/>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8" name="Google Shape;908;g3085bbd85ef_0_73"/>
              <p:cNvSpPr/>
              <p:nvPr/>
            </p:nvSpPr>
            <p:spPr>
              <a:xfrm>
                <a:off x="1487520" y="4290480"/>
                <a:ext cx="1052392" cy="943066"/>
              </a:xfrm>
              <a:custGeom>
                <a:rect b="b" l="l" r="r" t="t"/>
                <a:pathLst>
                  <a:path extrusionOk="0" h="445894" w="497585">
                    <a:moveTo>
                      <a:pt x="497586" y="71181"/>
                    </a:moveTo>
                    <a:cubicBezTo>
                      <a:pt x="387477" y="-21402"/>
                      <a:pt x="224790" y="-21212"/>
                      <a:pt x="121253" y="57465"/>
                    </a:cubicBezTo>
                    <a:cubicBezTo>
                      <a:pt x="8096" y="143380"/>
                      <a:pt x="-33052" y="315878"/>
                      <a:pt x="28670" y="445894"/>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9" name="Google Shape;909;g3085bbd85ef_0_73"/>
              <p:cNvSpPr/>
              <p:nvPr/>
            </p:nvSpPr>
            <p:spPr>
              <a:xfrm>
                <a:off x="1895040" y="4663800"/>
                <a:ext cx="86804" cy="487745"/>
              </a:xfrm>
              <a:custGeom>
                <a:rect b="b" l="l" r="r" t="t"/>
                <a:pathLst>
                  <a:path extrusionOk="0" h="230885" w="41237">
                    <a:moveTo>
                      <a:pt x="41238" y="230886"/>
                    </a:moveTo>
                    <a:cubicBezTo>
                      <a:pt x="-863" y="163354"/>
                      <a:pt x="-11531" y="76105"/>
                      <a:pt x="12948" y="0"/>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0" name="Google Shape;910;g3085bbd85ef_0_73"/>
              <p:cNvSpPr/>
              <p:nvPr/>
            </p:nvSpPr>
            <p:spPr>
              <a:xfrm>
                <a:off x="1395000" y="5612400"/>
                <a:ext cx="360671" cy="747717"/>
              </a:xfrm>
              <a:custGeom>
                <a:rect b="b" l="l" r="r" t="t"/>
                <a:pathLst>
                  <a:path extrusionOk="0" h="353949" w="170732">
                    <a:moveTo>
                      <a:pt x="170732" y="353949"/>
                    </a:moveTo>
                    <a:cubicBezTo>
                      <a:pt x="60242" y="276415"/>
                      <a:pt x="-6623" y="137351"/>
                      <a:pt x="521" y="0"/>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1" name="Google Shape;911;g3085bbd85ef_0_73"/>
              <p:cNvSpPr/>
              <p:nvPr/>
            </p:nvSpPr>
            <p:spPr>
              <a:xfrm>
                <a:off x="911880" y="5959440"/>
                <a:ext cx="564209" cy="89968"/>
              </a:xfrm>
              <a:custGeom>
                <a:rect b="b" l="l" r="r" t="t"/>
                <a:pathLst>
                  <a:path extrusionOk="0" h="42740" w="267081">
                    <a:moveTo>
                      <a:pt x="267081" y="31787"/>
                    </a:moveTo>
                    <a:cubicBezTo>
                      <a:pt x="184975" y="-14314"/>
                      <a:pt x="78296" y="-9933"/>
                      <a:pt x="0" y="42740"/>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2" name="Google Shape;912;g3085bbd85ef_0_73"/>
              <p:cNvSpPr/>
              <p:nvPr/>
            </p:nvSpPr>
            <p:spPr>
              <a:xfrm>
                <a:off x="1000080" y="4727520"/>
                <a:ext cx="523887" cy="953076"/>
              </a:xfrm>
              <a:custGeom>
                <a:rect b="b" l="l" r="r" t="t"/>
                <a:pathLst>
                  <a:path extrusionOk="0" h="450627" w="247994">
                    <a:moveTo>
                      <a:pt x="247994" y="0"/>
                    </a:moveTo>
                    <a:cubicBezTo>
                      <a:pt x="147125" y="14383"/>
                      <a:pt x="65495" y="84582"/>
                      <a:pt x="26443" y="172307"/>
                    </a:cubicBezTo>
                    <a:cubicBezTo>
                      <a:pt x="-12610" y="259937"/>
                      <a:pt x="-8133" y="366713"/>
                      <a:pt x="38063" y="450628"/>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3" name="Google Shape;913;g3085bbd85ef_0_73"/>
              <p:cNvSpPr/>
              <p:nvPr/>
            </p:nvSpPr>
            <p:spPr>
              <a:xfrm>
                <a:off x="487440" y="5539320"/>
                <a:ext cx="535738" cy="1412795"/>
              </a:xfrm>
              <a:custGeom>
                <a:rect b="b" l="l" r="r" t="t"/>
                <a:pathLst>
                  <a:path extrusionOk="0" h="667988" w="253604">
                    <a:moveTo>
                      <a:pt x="253605" y="0"/>
                    </a:moveTo>
                    <a:cubicBezTo>
                      <a:pt x="-13095" y="28480"/>
                      <a:pt x="-121014" y="526066"/>
                      <a:pt x="187406" y="667988"/>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4" name="Google Shape;914;g3085bbd85ef_0_73"/>
              <p:cNvSpPr/>
              <p:nvPr/>
            </p:nvSpPr>
            <p:spPr>
              <a:xfrm>
                <a:off x="883440" y="6951960"/>
                <a:ext cx="5205161" cy="19788"/>
              </a:xfrm>
              <a:custGeom>
                <a:rect b="b" l="l" r="r" t="t"/>
                <a:pathLst>
                  <a:path extrusionOk="0" h="9525" w="2461069">
                    <a:moveTo>
                      <a:pt x="0" y="0"/>
                    </a:moveTo>
                    <a:lnTo>
                      <a:pt x="2461070" y="0"/>
                    </a:lnTo>
                  </a:path>
                </a:pathLst>
              </a:custGeom>
              <a:solidFill>
                <a:srgbClr val="32797C"/>
              </a:solidFill>
              <a:ln cap="rnd" cmpd="sng" w="9525">
                <a:solidFill>
                  <a:srgbClr val="46B7B7"/>
                </a:solidFill>
                <a:prstDash val="solid"/>
                <a:round/>
                <a:headEnd len="sm" w="sm" type="none"/>
                <a:tailEnd len="sm" w="sm" type="none"/>
              </a:ln>
            </p:spPr>
          </p:sp>
          <p:sp>
            <p:nvSpPr>
              <p:cNvPr id="915" name="Google Shape;915;g3085bbd85ef_0_73"/>
              <p:cNvSpPr/>
              <p:nvPr/>
            </p:nvSpPr>
            <p:spPr>
              <a:xfrm>
                <a:off x="2865240" y="6252120"/>
                <a:ext cx="220231" cy="700050"/>
              </a:xfrm>
              <a:custGeom>
                <a:rect b="b" l="l" r="r" t="t"/>
                <a:pathLst>
                  <a:path extrusionOk="0" h="330993" w="104375">
                    <a:moveTo>
                      <a:pt x="82677" y="0"/>
                    </a:moveTo>
                    <a:cubicBezTo>
                      <a:pt x="150686" y="158305"/>
                      <a:pt x="40767" y="310229"/>
                      <a:pt x="0" y="330994"/>
                    </a:cubicBezTo>
                  </a:path>
                </a:pathLst>
              </a:custGeom>
              <a:solidFill>
                <a:srgbClr val="32797C"/>
              </a:solidFill>
              <a:ln cap="rnd" cmpd="sng" w="9525">
                <a:solidFill>
                  <a:srgbClr val="46B7B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916" name="Google Shape;916;g3085bbd85ef_0_73"/>
          <p:cNvGrpSpPr/>
          <p:nvPr/>
        </p:nvGrpSpPr>
        <p:grpSpPr>
          <a:xfrm>
            <a:off x="-39376" y="2432520"/>
            <a:ext cx="2218456" cy="1984343"/>
            <a:chOff x="-39376" y="2432520"/>
            <a:chExt cx="2218456" cy="1984343"/>
          </a:xfrm>
        </p:grpSpPr>
        <p:sp>
          <p:nvSpPr>
            <p:cNvPr id="917" name="Google Shape;917;g3085bbd85ef_0_73"/>
            <p:cNvSpPr/>
            <p:nvPr/>
          </p:nvSpPr>
          <p:spPr>
            <a:xfrm flipH="1">
              <a:off x="-38337" y="2432520"/>
              <a:ext cx="1121217" cy="641633"/>
            </a:xfrm>
            <a:custGeom>
              <a:rect b="b" l="l" r="r" t="t"/>
              <a:pathLst>
                <a:path extrusionOk="0" h="633712" w="1107375">
                  <a:moveTo>
                    <a:pt x="1004410" y="49415"/>
                  </a:moveTo>
                  <a:cubicBezTo>
                    <a:pt x="613600" y="-83078"/>
                    <a:pt x="473677" y="81324"/>
                    <a:pt x="156304" y="186289"/>
                  </a:cubicBezTo>
                  <a:cubicBezTo>
                    <a:pt x="116490" y="199434"/>
                    <a:pt x="77342" y="214578"/>
                    <a:pt x="39052" y="231533"/>
                  </a:cubicBezTo>
                  <a:cubicBezTo>
                    <a:pt x="23145" y="238581"/>
                    <a:pt x="5714" y="248011"/>
                    <a:pt x="1142" y="264775"/>
                  </a:cubicBezTo>
                  <a:cubicBezTo>
                    <a:pt x="-953" y="272395"/>
                    <a:pt x="94" y="280491"/>
                    <a:pt x="2190" y="288111"/>
                  </a:cubicBezTo>
                  <a:cubicBezTo>
                    <a:pt x="12286" y="324783"/>
                    <a:pt x="46672" y="349929"/>
                    <a:pt x="84010" y="359263"/>
                  </a:cubicBezTo>
                  <a:lnTo>
                    <a:pt x="84010" y="359263"/>
                  </a:lnTo>
                  <a:cubicBezTo>
                    <a:pt x="75342" y="373741"/>
                    <a:pt x="62293" y="398316"/>
                    <a:pt x="59245" y="414889"/>
                  </a:cubicBezTo>
                  <a:cubicBezTo>
                    <a:pt x="55244" y="437082"/>
                    <a:pt x="62388" y="460514"/>
                    <a:pt x="76104" y="478326"/>
                  </a:cubicBezTo>
                  <a:cubicBezTo>
                    <a:pt x="89820" y="496137"/>
                    <a:pt x="109727" y="508710"/>
                    <a:pt x="130968" y="516140"/>
                  </a:cubicBezTo>
                  <a:cubicBezTo>
                    <a:pt x="159067" y="525951"/>
                    <a:pt x="189547" y="526808"/>
                    <a:pt x="218788" y="520998"/>
                  </a:cubicBezTo>
                  <a:cubicBezTo>
                    <a:pt x="223837" y="550239"/>
                    <a:pt x="250221" y="572718"/>
                    <a:pt x="279177" y="579862"/>
                  </a:cubicBezTo>
                  <a:cubicBezTo>
                    <a:pt x="308514" y="587101"/>
                    <a:pt x="339566" y="581005"/>
                    <a:pt x="367950" y="570909"/>
                  </a:cubicBezTo>
                  <a:cubicBezTo>
                    <a:pt x="370808" y="569861"/>
                    <a:pt x="373665" y="568718"/>
                    <a:pt x="376523" y="567575"/>
                  </a:cubicBezTo>
                  <a:lnTo>
                    <a:pt x="376523" y="567575"/>
                  </a:lnTo>
                  <a:cubicBezTo>
                    <a:pt x="408336" y="625963"/>
                    <a:pt x="457104" y="619200"/>
                    <a:pt x="485298" y="610533"/>
                  </a:cubicBezTo>
                  <a:cubicBezTo>
                    <a:pt x="498442" y="606532"/>
                    <a:pt x="510539" y="600246"/>
                    <a:pt x="521969" y="592721"/>
                  </a:cubicBezTo>
                  <a:cubicBezTo>
                    <a:pt x="526351" y="610152"/>
                    <a:pt x="556735" y="633107"/>
                    <a:pt x="574642" y="633678"/>
                  </a:cubicBezTo>
                  <a:cubicBezTo>
                    <a:pt x="591311" y="634155"/>
                    <a:pt x="612361" y="629583"/>
                    <a:pt x="634745" y="620724"/>
                  </a:cubicBezTo>
                  <a:cubicBezTo>
                    <a:pt x="682180" y="619296"/>
                    <a:pt x="726757" y="598531"/>
                    <a:pt x="769238" y="577195"/>
                  </a:cubicBezTo>
                  <a:cubicBezTo>
                    <a:pt x="868393" y="527570"/>
                    <a:pt x="1012602" y="445845"/>
                    <a:pt x="1107376" y="388219"/>
                  </a:cubicBezTo>
                  <a:lnTo>
                    <a:pt x="1085373" y="73989"/>
                  </a:lnTo>
                  <a:lnTo>
                    <a:pt x="1004410" y="49415"/>
                  </a:lnTo>
                  <a:close/>
                </a:path>
              </a:pathLst>
            </a:custGeom>
            <a:solidFill>
              <a:srgbClr val="E5F3F1"/>
            </a:solidFill>
            <a:ln cap="flat" cmpd="sng" w="9525">
              <a:solidFill>
                <a:srgbClr val="253434"/>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918" name="Google Shape;918;g3085bbd85ef_0_73"/>
            <p:cNvGrpSpPr/>
            <p:nvPr/>
          </p:nvGrpSpPr>
          <p:grpSpPr>
            <a:xfrm>
              <a:off x="-39376" y="2432520"/>
              <a:ext cx="1122616" cy="628142"/>
              <a:chOff x="-39376" y="2432520"/>
              <a:chExt cx="1122616" cy="628142"/>
            </a:xfrm>
          </p:grpSpPr>
          <p:sp>
            <p:nvSpPr>
              <p:cNvPr id="919" name="Google Shape;919;g3085bbd85ef_0_73"/>
              <p:cNvSpPr/>
              <p:nvPr/>
            </p:nvSpPr>
            <p:spPr>
              <a:xfrm flipH="1">
                <a:off x="179373" y="2724480"/>
                <a:ext cx="242547" cy="69114"/>
              </a:xfrm>
              <a:custGeom>
                <a:rect b="b" l="l" r="r" t="t"/>
                <a:pathLst>
                  <a:path extrusionOk="0" h="68770" w="239553">
                    <a:moveTo>
                      <a:pt x="0" y="68770"/>
                    </a:moveTo>
                    <a:cubicBezTo>
                      <a:pt x="83439" y="62770"/>
                      <a:pt x="165735" y="39529"/>
                      <a:pt x="239554" y="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20" name="Google Shape;920;g3085bbd85ef_0_73"/>
              <p:cNvSpPr/>
              <p:nvPr/>
            </p:nvSpPr>
            <p:spPr>
              <a:xfrm flipH="1">
                <a:off x="-13192" y="2432520"/>
                <a:ext cx="1096432" cy="367117"/>
              </a:xfrm>
              <a:custGeom>
                <a:rect b="b" l="l" r="r" t="t"/>
                <a:pathLst>
                  <a:path extrusionOk="0" h="363482" w="1082896">
                    <a:moveTo>
                      <a:pt x="1082896" y="76702"/>
                    </a:moveTo>
                    <a:cubicBezTo>
                      <a:pt x="1079182" y="75464"/>
                      <a:pt x="997076" y="46984"/>
                      <a:pt x="993457" y="45746"/>
                    </a:cubicBezTo>
                    <a:cubicBezTo>
                      <a:pt x="611028" y="-79984"/>
                      <a:pt x="470725" y="82322"/>
                      <a:pt x="156304" y="186240"/>
                    </a:cubicBezTo>
                    <a:cubicBezTo>
                      <a:pt x="116490" y="199384"/>
                      <a:pt x="77342" y="214529"/>
                      <a:pt x="39052" y="231484"/>
                    </a:cubicBezTo>
                    <a:cubicBezTo>
                      <a:pt x="23145" y="238532"/>
                      <a:pt x="5714" y="247962"/>
                      <a:pt x="1142" y="264726"/>
                    </a:cubicBezTo>
                    <a:cubicBezTo>
                      <a:pt x="-953" y="272346"/>
                      <a:pt x="94" y="280442"/>
                      <a:pt x="2190" y="288062"/>
                    </a:cubicBezTo>
                    <a:cubicBezTo>
                      <a:pt x="13620" y="329591"/>
                      <a:pt x="56387" y="356547"/>
                      <a:pt x="99154" y="362071"/>
                    </a:cubicBezTo>
                    <a:cubicBezTo>
                      <a:pt x="141922" y="367596"/>
                      <a:pt x="184879" y="355975"/>
                      <a:pt x="226027" y="343307"/>
                    </a:cubicBezTo>
                    <a:cubicBezTo>
                      <a:pt x="227551" y="342831"/>
                      <a:pt x="228980" y="342355"/>
                      <a:pt x="230504" y="341973"/>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21" name="Google Shape;921;g3085bbd85ef_0_73"/>
              <p:cNvSpPr/>
              <p:nvPr/>
            </p:nvSpPr>
            <p:spPr>
              <a:xfrm flipH="1">
                <a:off x="-39376" y="2825640"/>
                <a:ext cx="481816" cy="235022"/>
              </a:xfrm>
              <a:custGeom>
                <a:rect b="b" l="l" r="r" t="t"/>
                <a:pathLst>
                  <a:path extrusionOk="0" h="232695" w="475868">
                    <a:moveTo>
                      <a:pt x="0" y="232696"/>
                    </a:moveTo>
                    <a:cubicBezTo>
                      <a:pt x="48578" y="232124"/>
                      <a:pt x="94297" y="210788"/>
                      <a:pt x="137731" y="188976"/>
                    </a:cubicBezTo>
                    <a:cubicBezTo>
                      <a:pt x="234887" y="140399"/>
                      <a:pt x="330041" y="87916"/>
                      <a:pt x="422910" y="31718"/>
                    </a:cubicBezTo>
                    <a:cubicBezTo>
                      <a:pt x="424910" y="30480"/>
                      <a:pt x="473869" y="1238"/>
                      <a:pt x="475869" y="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922" name="Google Shape;922;g3085bbd85ef_0_73"/>
            <p:cNvGrpSpPr/>
            <p:nvPr/>
          </p:nvGrpSpPr>
          <p:grpSpPr>
            <a:xfrm>
              <a:off x="271663" y="2736000"/>
              <a:ext cx="1907417" cy="1680863"/>
              <a:chOff x="271663" y="2736000"/>
              <a:chExt cx="1907417" cy="1680863"/>
            </a:xfrm>
          </p:grpSpPr>
          <p:sp>
            <p:nvSpPr>
              <p:cNvPr id="923" name="Google Shape;923;g3085bbd85ef_0_73"/>
              <p:cNvSpPr/>
              <p:nvPr/>
            </p:nvSpPr>
            <p:spPr>
              <a:xfrm flipH="1">
                <a:off x="271663" y="2736000"/>
                <a:ext cx="1907417" cy="1680863"/>
              </a:xfrm>
              <a:custGeom>
                <a:rect b="b" l="l" r="r" t="t"/>
                <a:pathLst>
                  <a:path extrusionOk="0" h="1660112" w="1883869">
                    <a:moveTo>
                      <a:pt x="1883870" y="407860"/>
                    </a:moveTo>
                    <a:cubicBezTo>
                      <a:pt x="1883870" y="357664"/>
                      <a:pt x="1878726" y="306991"/>
                      <a:pt x="1863487" y="257365"/>
                    </a:cubicBezTo>
                    <a:cubicBezTo>
                      <a:pt x="1848247" y="207740"/>
                      <a:pt x="1822339" y="159544"/>
                      <a:pt x="1782619" y="116681"/>
                    </a:cubicBezTo>
                    <a:cubicBezTo>
                      <a:pt x="1743852" y="74771"/>
                      <a:pt x="1696227" y="45244"/>
                      <a:pt x="1645174" y="26670"/>
                    </a:cubicBezTo>
                    <a:cubicBezTo>
                      <a:pt x="1594024" y="8096"/>
                      <a:pt x="1539541" y="0"/>
                      <a:pt x="1484773" y="0"/>
                    </a:cubicBezTo>
                    <a:cubicBezTo>
                      <a:pt x="1417907" y="0"/>
                      <a:pt x="1350565" y="12001"/>
                      <a:pt x="1288081" y="33052"/>
                    </a:cubicBezTo>
                    <a:cubicBezTo>
                      <a:pt x="1225692" y="54197"/>
                      <a:pt x="1167876" y="84201"/>
                      <a:pt x="1120251" y="121729"/>
                    </a:cubicBezTo>
                    <a:cubicBezTo>
                      <a:pt x="1070911" y="160496"/>
                      <a:pt x="1034526" y="207645"/>
                      <a:pt x="1007951" y="258223"/>
                    </a:cubicBezTo>
                    <a:cubicBezTo>
                      <a:pt x="981376" y="308896"/>
                      <a:pt x="971280" y="351092"/>
                      <a:pt x="958707" y="406336"/>
                    </a:cubicBezTo>
                    <a:cubicBezTo>
                      <a:pt x="936799" y="393382"/>
                      <a:pt x="914892" y="380619"/>
                      <a:pt x="893080" y="367475"/>
                    </a:cubicBezTo>
                    <a:cubicBezTo>
                      <a:pt x="893080" y="367665"/>
                      <a:pt x="893175" y="368236"/>
                      <a:pt x="892984" y="368236"/>
                    </a:cubicBezTo>
                    <a:cubicBezTo>
                      <a:pt x="882792" y="367570"/>
                      <a:pt x="816403" y="412528"/>
                      <a:pt x="760777" y="466725"/>
                    </a:cubicBezTo>
                    <a:cubicBezTo>
                      <a:pt x="724011" y="502539"/>
                      <a:pt x="688864" y="555403"/>
                      <a:pt x="688864" y="555403"/>
                    </a:cubicBezTo>
                    <a:cubicBezTo>
                      <a:pt x="688864" y="555403"/>
                      <a:pt x="645906" y="518350"/>
                      <a:pt x="608377" y="519875"/>
                    </a:cubicBezTo>
                    <a:cubicBezTo>
                      <a:pt x="580469" y="521017"/>
                      <a:pt x="553799" y="534257"/>
                      <a:pt x="534844" y="554736"/>
                    </a:cubicBezTo>
                    <a:cubicBezTo>
                      <a:pt x="515890" y="575215"/>
                      <a:pt x="503698" y="601218"/>
                      <a:pt x="493982" y="627412"/>
                    </a:cubicBezTo>
                    <a:cubicBezTo>
                      <a:pt x="490363" y="637222"/>
                      <a:pt x="487029" y="647224"/>
                      <a:pt x="484076" y="657225"/>
                    </a:cubicBezTo>
                    <a:cubicBezTo>
                      <a:pt x="482933" y="661130"/>
                      <a:pt x="481885" y="664940"/>
                      <a:pt x="480742" y="668941"/>
                    </a:cubicBezTo>
                    <a:cubicBezTo>
                      <a:pt x="479314" y="673703"/>
                      <a:pt x="478171" y="678371"/>
                      <a:pt x="477027" y="683228"/>
                    </a:cubicBezTo>
                    <a:cubicBezTo>
                      <a:pt x="476647" y="684657"/>
                      <a:pt x="476266" y="685895"/>
                      <a:pt x="476075" y="687229"/>
                    </a:cubicBezTo>
                    <a:cubicBezTo>
                      <a:pt x="475123" y="691134"/>
                      <a:pt x="474170" y="695230"/>
                      <a:pt x="473313" y="699135"/>
                    </a:cubicBezTo>
                    <a:cubicBezTo>
                      <a:pt x="473217" y="699516"/>
                      <a:pt x="473122" y="699897"/>
                      <a:pt x="473122" y="700278"/>
                    </a:cubicBezTo>
                    <a:cubicBezTo>
                      <a:pt x="461025" y="756761"/>
                      <a:pt x="456834" y="814959"/>
                      <a:pt x="455787" y="873538"/>
                    </a:cubicBezTo>
                    <a:cubicBezTo>
                      <a:pt x="455406" y="898303"/>
                      <a:pt x="455596" y="923163"/>
                      <a:pt x="455882" y="947928"/>
                    </a:cubicBezTo>
                    <a:cubicBezTo>
                      <a:pt x="456073" y="962597"/>
                      <a:pt x="456263" y="977265"/>
                      <a:pt x="456644" y="991934"/>
                    </a:cubicBezTo>
                    <a:cubicBezTo>
                      <a:pt x="571420" y="1089851"/>
                      <a:pt x="686863" y="1187482"/>
                      <a:pt x="802497" y="1284732"/>
                    </a:cubicBezTo>
                    <a:cubicBezTo>
                      <a:pt x="651525" y="1298162"/>
                      <a:pt x="500745" y="1313879"/>
                      <a:pt x="350345" y="1332166"/>
                    </a:cubicBezTo>
                    <a:cubicBezTo>
                      <a:pt x="320056" y="1332071"/>
                      <a:pt x="289004" y="1327785"/>
                      <a:pt x="264239" y="1310831"/>
                    </a:cubicBezTo>
                    <a:cubicBezTo>
                      <a:pt x="250714" y="1301496"/>
                      <a:pt x="240046" y="1288923"/>
                      <a:pt x="229282" y="1276540"/>
                    </a:cubicBezTo>
                    <a:cubicBezTo>
                      <a:pt x="216233" y="1261205"/>
                      <a:pt x="202707" y="1245965"/>
                      <a:pt x="189373" y="1230725"/>
                    </a:cubicBezTo>
                    <a:cubicBezTo>
                      <a:pt x="184419" y="1224248"/>
                      <a:pt x="179276" y="1218248"/>
                      <a:pt x="173847" y="1213009"/>
                    </a:cubicBezTo>
                    <a:cubicBezTo>
                      <a:pt x="172323" y="1211294"/>
                      <a:pt x="170894" y="1209580"/>
                      <a:pt x="169370" y="1207865"/>
                    </a:cubicBezTo>
                    <a:lnTo>
                      <a:pt x="169465" y="1208818"/>
                    </a:lnTo>
                    <a:cubicBezTo>
                      <a:pt x="150225" y="1191482"/>
                      <a:pt x="128984" y="1182338"/>
                      <a:pt x="107172" y="1184053"/>
                    </a:cubicBezTo>
                    <a:lnTo>
                      <a:pt x="85550" y="1185958"/>
                    </a:lnTo>
                    <a:cubicBezTo>
                      <a:pt x="84026" y="1185958"/>
                      <a:pt x="82502" y="1185958"/>
                      <a:pt x="80978" y="1186053"/>
                    </a:cubicBezTo>
                    <a:cubicBezTo>
                      <a:pt x="27162" y="1190244"/>
                      <a:pt x="-8176" y="1298639"/>
                      <a:pt x="1635" y="1428179"/>
                    </a:cubicBezTo>
                    <a:cubicBezTo>
                      <a:pt x="11636" y="1557623"/>
                      <a:pt x="63262" y="1659446"/>
                      <a:pt x="117078" y="1655255"/>
                    </a:cubicBezTo>
                    <a:cubicBezTo>
                      <a:pt x="118602" y="1655159"/>
                      <a:pt x="119935" y="1654969"/>
                      <a:pt x="121459" y="1654588"/>
                    </a:cubicBezTo>
                    <a:lnTo>
                      <a:pt x="121459" y="1654683"/>
                    </a:lnTo>
                    <a:cubicBezTo>
                      <a:pt x="124317" y="1654778"/>
                      <a:pt x="140414" y="1653445"/>
                      <a:pt x="143272" y="1653064"/>
                    </a:cubicBezTo>
                    <a:cubicBezTo>
                      <a:pt x="161941" y="1651730"/>
                      <a:pt x="178990" y="1642396"/>
                      <a:pt x="193754" y="1627156"/>
                    </a:cubicBezTo>
                    <a:lnTo>
                      <a:pt x="194040" y="1626870"/>
                    </a:lnTo>
                    <a:cubicBezTo>
                      <a:pt x="197850" y="1622965"/>
                      <a:pt x="201469" y="1618679"/>
                      <a:pt x="204993" y="1614011"/>
                    </a:cubicBezTo>
                    <a:cubicBezTo>
                      <a:pt x="231759" y="1580198"/>
                      <a:pt x="248904" y="1544574"/>
                      <a:pt x="275479" y="1510284"/>
                    </a:cubicBezTo>
                    <a:lnTo>
                      <a:pt x="276241" y="1509427"/>
                    </a:lnTo>
                    <a:cubicBezTo>
                      <a:pt x="309959" y="1466088"/>
                      <a:pt x="362251" y="1441609"/>
                      <a:pt x="417115" y="1442847"/>
                    </a:cubicBezTo>
                    <a:cubicBezTo>
                      <a:pt x="608758" y="1447609"/>
                      <a:pt x="800592" y="1448943"/>
                      <a:pt x="992330" y="1447133"/>
                    </a:cubicBezTo>
                    <a:lnTo>
                      <a:pt x="992330" y="1447324"/>
                    </a:lnTo>
                    <a:cubicBezTo>
                      <a:pt x="1060243" y="1503902"/>
                      <a:pt x="1185211" y="1603915"/>
                      <a:pt x="1253315" y="1660112"/>
                    </a:cubicBezTo>
                    <a:cubicBezTo>
                      <a:pt x="1664700" y="1549908"/>
                      <a:pt x="1848342" y="990600"/>
                      <a:pt x="1821005" y="904589"/>
                    </a:cubicBezTo>
                    <a:cubicBezTo>
                      <a:pt x="1815766" y="901446"/>
                      <a:pt x="1810527" y="898303"/>
                      <a:pt x="1805289" y="895159"/>
                    </a:cubicBezTo>
                    <a:cubicBezTo>
                      <a:pt x="1839960" y="777240"/>
                      <a:pt x="1865106" y="637032"/>
                      <a:pt x="1877584" y="515969"/>
                    </a:cubicBezTo>
                    <a:cubicBezTo>
                      <a:pt x="1881298" y="480250"/>
                      <a:pt x="1883870" y="444246"/>
                      <a:pt x="1883870" y="407860"/>
                    </a:cubicBezTo>
                    <a:close/>
                    <a:moveTo>
                      <a:pt x="1779857" y="505777"/>
                    </a:moveTo>
                    <a:cubicBezTo>
                      <a:pt x="1768141" y="620268"/>
                      <a:pt x="1748329" y="732663"/>
                      <a:pt x="1716325" y="842201"/>
                    </a:cubicBezTo>
                    <a:cubicBezTo>
                      <a:pt x="1493917" y="711518"/>
                      <a:pt x="1269412" y="587407"/>
                      <a:pt x="1046623" y="457676"/>
                    </a:cubicBezTo>
                    <a:cubicBezTo>
                      <a:pt x="1058243" y="408242"/>
                      <a:pt x="1075674" y="340805"/>
                      <a:pt x="1095105" y="303847"/>
                    </a:cubicBezTo>
                    <a:cubicBezTo>
                      <a:pt x="1116346" y="263461"/>
                      <a:pt x="1143587" y="228505"/>
                      <a:pt x="1181116" y="198787"/>
                    </a:cubicBezTo>
                    <a:cubicBezTo>
                      <a:pt x="1218358" y="169450"/>
                      <a:pt x="1266650" y="143827"/>
                      <a:pt x="1319609" y="126111"/>
                    </a:cubicBezTo>
                    <a:cubicBezTo>
                      <a:pt x="1372473" y="108204"/>
                      <a:pt x="1429813" y="98107"/>
                      <a:pt x="1484773" y="98107"/>
                    </a:cubicBezTo>
                    <a:cubicBezTo>
                      <a:pt x="1529731" y="98107"/>
                      <a:pt x="1573069" y="104870"/>
                      <a:pt x="1611455" y="118967"/>
                    </a:cubicBezTo>
                    <a:cubicBezTo>
                      <a:pt x="1649841" y="132969"/>
                      <a:pt x="1683274" y="154019"/>
                      <a:pt x="1710515" y="183356"/>
                    </a:cubicBezTo>
                    <a:cubicBezTo>
                      <a:pt x="1739852" y="215170"/>
                      <a:pt x="1758045" y="248984"/>
                      <a:pt x="1769665" y="286226"/>
                    </a:cubicBezTo>
                    <a:cubicBezTo>
                      <a:pt x="1781286" y="323374"/>
                      <a:pt x="1785763" y="364141"/>
                      <a:pt x="1785763" y="407765"/>
                    </a:cubicBezTo>
                    <a:cubicBezTo>
                      <a:pt x="1785667" y="439388"/>
                      <a:pt x="1783381" y="472250"/>
                      <a:pt x="1779857" y="505777"/>
                    </a:cubicBezTo>
                    <a:close/>
                  </a:path>
                </a:pathLst>
              </a:custGeom>
              <a:solidFill>
                <a:srgbClr val="46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924" name="Google Shape;924;g3085bbd85ef_0_73"/>
              <p:cNvGrpSpPr/>
              <p:nvPr/>
            </p:nvGrpSpPr>
            <p:grpSpPr>
              <a:xfrm>
                <a:off x="333667" y="3106440"/>
                <a:ext cx="1752893" cy="1300404"/>
                <a:chOff x="333667" y="3106440"/>
                <a:chExt cx="1752893" cy="1300404"/>
              </a:xfrm>
            </p:grpSpPr>
            <p:sp>
              <p:nvSpPr>
                <p:cNvPr id="925" name="Google Shape;925;g3085bbd85ef_0_73"/>
                <p:cNvSpPr/>
                <p:nvPr/>
              </p:nvSpPr>
              <p:spPr>
                <a:xfrm flipH="1">
                  <a:off x="1275260" y="3106440"/>
                  <a:ext cx="207220" cy="232337"/>
                </a:xfrm>
                <a:custGeom>
                  <a:rect b="b" l="l" r="r" t="t"/>
                  <a:pathLst>
                    <a:path extrusionOk="0" h="230037" w="205168">
                      <a:moveTo>
                        <a:pt x="205169" y="1152"/>
                      </a:moveTo>
                      <a:cubicBezTo>
                        <a:pt x="205169" y="1342"/>
                        <a:pt x="205169" y="1723"/>
                        <a:pt x="205073" y="2009"/>
                      </a:cubicBezTo>
                      <a:cubicBezTo>
                        <a:pt x="169736" y="67255"/>
                        <a:pt x="128397" y="129453"/>
                        <a:pt x="81820" y="187461"/>
                      </a:cubicBezTo>
                      <a:cubicBezTo>
                        <a:pt x="67723" y="204796"/>
                        <a:pt x="52769" y="222322"/>
                        <a:pt x="31147" y="230037"/>
                      </a:cubicBezTo>
                      <a:cubicBezTo>
                        <a:pt x="21527" y="217941"/>
                        <a:pt x="11239" y="205463"/>
                        <a:pt x="0" y="194319"/>
                      </a:cubicBezTo>
                      <a:cubicBezTo>
                        <a:pt x="11811" y="175650"/>
                        <a:pt x="28004" y="154314"/>
                        <a:pt x="42577" y="136502"/>
                      </a:cubicBezTo>
                      <a:cubicBezTo>
                        <a:pt x="48768" y="128882"/>
                        <a:pt x="55150" y="121452"/>
                        <a:pt x="61817" y="114213"/>
                      </a:cubicBezTo>
                      <a:cubicBezTo>
                        <a:pt x="64103" y="111642"/>
                        <a:pt x="66485" y="109165"/>
                        <a:pt x="68675" y="106689"/>
                      </a:cubicBezTo>
                      <a:cubicBezTo>
                        <a:pt x="78867" y="95925"/>
                        <a:pt x="89440" y="85448"/>
                        <a:pt x="100394" y="75447"/>
                      </a:cubicBezTo>
                      <a:cubicBezTo>
                        <a:pt x="102584" y="73351"/>
                        <a:pt x="104775" y="71351"/>
                        <a:pt x="107061" y="69351"/>
                      </a:cubicBezTo>
                      <a:cubicBezTo>
                        <a:pt x="113729" y="63255"/>
                        <a:pt x="120396" y="57540"/>
                        <a:pt x="127349" y="52110"/>
                      </a:cubicBezTo>
                      <a:cubicBezTo>
                        <a:pt x="130778" y="49253"/>
                        <a:pt x="134207" y="46491"/>
                        <a:pt x="137827" y="43823"/>
                      </a:cubicBezTo>
                      <a:cubicBezTo>
                        <a:pt x="141256" y="41157"/>
                        <a:pt x="144589" y="38490"/>
                        <a:pt x="148114" y="36013"/>
                      </a:cubicBezTo>
                      <a:cubicBezTo>
                        <a:pt x="166021" y="22773"/>
                        <a:pt x="184499" y="10772"/>
                        <a:pt x="203454" y="104"/>
                      </a:cubicBezTo>
                      <a:cubicBezTo>
                        <a:pt x="203835" y="-87"/>
                        <a:pt x="204311" y="9"/>
                        <a:pt x="204502" y="199"/>
                      </a:cubicBezTo>
                      <a:cubicBezTo>
                        <a:pt x="204597" y="199"/>
                        <a:pt x="204692" y="294"/>
                        <a:pt x="204788" y="390"/>
                      </a:cubicBezTo>
                      <a:cubicBezTo>
                        <a:pt x="204978" y="580"/>
                        <a:pt x="205169" y="771"/>
                        <a:pt x="205169" y="1152"/>
                      </a:cubicBezTo>
                      <a:close/>
                    </a:path>
                  </a:pathLst>
                </a:custGeom>
                <a:solidFill>
                  <a:srgbClr val="222221"/>
                </a:solidFill>
                <a:ln cap="flat" cmpd="sng" w="9700">
                  <a:solidFill>
                    <a:srgbClr val="222221"/>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26" name="Google Shape;926;g3085bbd85ef_0_73"/>
                <p:cNvSpPr/>
                <p:nvPr/>
              </p:nvSpPr>
              <p:spPr>
                <a:xfrm flipH="1">
                  <a:off x="333667" y="3106800"/>
                  <a:ext cx="941453" cy="544793"/>
                </a:xfrm>
                <a:custGeom>
                  <a:rect b="b" l="l" r="r" t="t"/>
                  <a:pathLst>
                    <a:path extrusionOk="0" h="538067" w="929830">
                      <a:moveTo>
                        <a:pt x="0" y="0"/>
                      </a:moveTo>
                      <a:cubicBezTo>
                        <a:pt x="308229" y="184880"/>
                        <a:pt x="621601" y="353187"/>
                        <a:pt x="929830" y="538067"/>
                      </a:cubicBezTo>
                    </a:path>
                  </a:pathLst>
                </a:custGeom>
                <a:noFill/>
                <a:ln cap="rnd" cmpd="sng" w="9525">
                  <a:solidFill>
                    <a:srgbClr val="22222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927" name="Google Shape;927;g3085bbd85ef_0_73"/>
                <p:cNvGrpSpPr/>
                <p:nvPr/>
              </p:nvGrpSpPr>
              <p:grpSpPr>
                <a:xfrm>
                  <a:off x="989209" y="3936600"/>
                  <a:ext cx="1097351" cy="470244"/>
                  <a:chOff x="989209" y="3936600"/>
                  <a:chExt cx="1097351" cy="470244"/>
                </a:xfrm>
              </p:grpSpPr>
              <p:sp>
                <p:nvSpPr>
                  <p:cNvPr id="928" name="Google Shape;928;g3085bbd85ef_0_73"/>
                  <p:cNvSpPr/>
                  <p:nvPr/>
                </p:nvSpPr>
                <p:spPr>
                  <a:xfrm flipH="1">
                    <a:off x="1978467" y="3936600"/>
                    <a:ext cx="108093" cy="470244"/>
                  </a:xfrm>
                  <a:custGeom>
                    <a:rect b="b" l="l" r="r" t="t"/>
                    <a:pathLst>
                      <a:path extrusionOk="0" h="464439" w="107023">
                        <a:moveTo>
                          <a:pt x="0" y="0"/>
                        </a:moveTo>
                        <a:cubicBezTo>
                          <a:pt x="50006" y="8192"/>
                          <a:pt x="96012" y="105156"/>
                          <a:pt x="105346" y="226695"/>
                        </a:cubicBezTo>
                        <a:cubicBezTo>
                          <a:pt x="114300" y="343091"/>
                          <a:pt x="86582" y="442436"/>
                          <a:pt x="41815" y="464439"/>
                        </a:cubicBezTo>
                      </a:path>
                    </a:pathLst>
                  </a:custGeom>
                  <a:noFill/>
                  <a:ln cap="rnd" cmpd="sng" w="9700">
                    <a:solidFill>
                      <a:srgbClr val="22222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29" name="Google Shape;929;g3085bbd85ef_0_73"/>
                  <p:cNvSpPr/>
                  <p:nvPr/>
                </p:nvSpPr>
                <p:spPr>
                  <a:xfrm flipH="1">
                    <a:off x="1925997" y="3993480"/>
                    <a:ext cx="52563" cy="344116"/>
                  </a:xfrm>
                  <a:custGeom>
                    <a:rect b="b" l="l" r="r" t="t"/>
                    <a:pathLst>
                      <a:path extrusionOk="0" h="340709" w="52301">
                        <a:moveTo>
                          <a:pt x="0" y="0"/>
                        </a:moveTo>
                        <a:cubicBezTo>
                          <a:pt x="26670" y="40862"/>
                          <a:pt x="45815" y="99822"/>
                          <a:pt x="50959" y="166211"/>
                        </a:cubicBezTo>
                        <a:cubicBezTo>
                          <a:pt x="56198" y="233934"/>
                          <a:pt x="45815" y="296037"/>
                          <a:pt x="24956" y="340709"/>
                        </a:cubicBezTo>
                      </a:path>
                    </a:pathLst>
                  </a:custGeom>
                  <a:noFill/>
                  <a:ln cap="rnd" cmpd="sng" w="9700">
                    <a:solidFill>
                      <a:srgbClr val="22222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0" name="Google Shape;930;g3085bbd85ef_0_73"/>
                  <p:cNvSpPr/>
                  <p:nvPr/>
                </p:nvSpPr>
                <p:spPr>
                  <a:xfrm flipH="1">
                    <a:off x="989209" y="4017600"/>
                    <a:ext cx="374831" cy="182805"/>
                  </a:xfrm>
                  <a:custGeom>
                    <a:rect b="b" l="l" r="r" t="t"/>
                    <a:pathLst>
                      <a:path extrusionOk="0" h="180995" w="370203">
                        <a:moveTo>
                          <a:pt x="0" y="17928"/>
                        </a:moveTo>
                        <a:cubicBezTo>
                          <a:pt x="72104" y="11546"/>
                          <a:pt x="144304" y="5641"/>
                          <a:pt x="216503" y="402"/>
                        </a:cubicBezTo>
                        <a:cubicBezTo>
                          <a:pt x="265462" y="-3218"/>
                          <a:pt x="324421" y="17737"/>
                          <a:pt x="353949" y="58409"/>
                        </a:cubicBezTo>
                        <a:cubicBezTo>
                          <a:pt x="387287" y="104129"/>
                          <a:pt x="368617" y="178424"/>
                          <a:pt x="304609" y="179472"/>
                        </a:cubicBezTo>
                        <a:cubicBezTo>
                          <a:pt x="266033" y="180139"/>
                          <a:pt x="227362" y="180615"/>
                          <a:pt x="188785" y="180996"/>
                        </a:cubicBezTo>
                      </a:path>
                    </a:pathLst>
                  </a:custGeom>
                  <a:noFill/>
                  <a:ln cap="rnd" cmpd="sng" w="9700">
                    <a:solidFill>
                      <a:srgbClr val="22222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grpSp>
          <p:nvGrpSpPr>
            <p:cNvPr id="931" name="Google Shape;931;g3085bbd85ef_0_73"/>
            <p:cNvGrpSpPr/>
            <p:nvPr/>
          </p:nvGrpSpPr>
          <p:grpSpPr>
            <a:xfrm>
              <a:off x="181903" y="2737440"/>
              <a:ext cx="804497" cy="336091"/>
              <a:chOff x="181903" y="2737440"/>
              <a:chExt cx="804497" cy="336091"/>
            </a:xfrm>
          </p:grpSpPr>
          <p:sp>
            <p:nvSpPr>
              <p:cNvPr id="932" name="Google Shape;932;g3085bbd85ef_0_73"/>
              <p:cNvSpPr/>
              <p:nvPr/>
            </p:nvSpPr>
            <p:spPr>
              <a:xfrm flipH="1">
                <a:off x="181903" y="2738160"/>
                <a:ext cx="800897" cy="334962"/>
              </a:xfrm>
              <a:custGeom>
                <a:rect b="b" l="l" r="r" t="t"/>
                <a:pathLst>
                  <a:path extrusionOk="0" h="331646" w="791009">
                    <a:moveTo>
                      <a:pt x="779835" y="73869"/>
                    </a:moveTo>
                    <a:cubicBezTo>
                      <a:pt x="744497" y="39770"/>
                      <a:pt x="656391" y="78632"/>
                      <a:pt x="574095" y="117875"/>
                    </a:cubicBezTo>
                    <a:cubicBezTo>
                      <a:pt x="577809" y="101778"/>
                      <a:pt x="576381" y="83871"/>
                      <a:pt x="567141" y="70250"/>
                    </a:cubicBezTo>
                    <a:cubicBezTo>
                      <a:pt x="553425" y="49867"/>
                      <a:pt x="509039" y="32626"/>
                      <a:pt x="447698" y="85395"/>
                    </a:cubicBezTo>
                    <a:cubicBezTo>
                      <a:pt x="448746" y="72346"/>
                      <a:pt x="445507" y="58534"/>
                      <a:pt x="436649" y="48819"/>
                    </a:cubicBezTo>
                    <a:cubicBezTo>
                      <a:pt x="407502" y="16910"/>
                      <a:pt x="351305" y="31864"/>
                      <a:pt x="294536" y="83490"/>
                    </a:cubicBezTo>
                    <a:lnTo>
                      <a:pt x="293298" y="84442"/>
                    </a:lnTo>
                    <a:cubicBezTo>
                      <a:pt x="295203" y="80727"/>
                      <a:pt x="296822" y="76918"/>
                      <a:pt x="297870" y="72822"/>
                    </a:cubicBezTo>
                    <a:cubicBezTo>
                      <a:pt x="304061" y="48628"/>
                      <a:pt x="289773" y="22244"/>
                      <a:pt x="268056" y="9861"/>
                    </a:cubicBezTo>
                    <a:cubicBezTo>
                      <a:pt x="246339" y="-2521"/>
                      <a:pt x="219193" y="-2331"/>
                      <a:pt x="195476" y="5385"/>
                    </a:cubicBezTo>
                    <a:cubicBezTo>
                      <a:pt x="184903" y="8814"/>
                      <a:pt x="174331" y="13767"/>
                      <a:pt x="164043" y="19482"/>
                    </a:cubicBezTo>
                    <a:cubicBezTo>
                      <a:pt x="152423" y="26054"/>
                      <a:pt x="89653" y="64535"/>
                      <a:pt x="67746" y="90252"/>
                    </a:cubicBezTo>
                    <a:cubicBezTo>
                      <a:pt x="25836" y="139592"/>
                      <a:pt x="8786" y="179407"/>
                      <a:pt x="118" y="191313"/>
                    </a:cubicBezTo>
                    <a:cubicBezTo>
                      <a:pt x="-1406" y="193408"/>
                      <a:pt x="11929" y="206648"/>
                      <a:pt x="33265" y="214078"/>
                    </a:cubicBezTo>
                    <a:cubicBezTo>
                      <a:pt x="61364" y="223888"/>
                      <a:pt x="91844" y="224746"/>
                      <a:pt x="121086" y="218935"/>
                    </a:cubicBezTo>
                    <a:cubicBezTo>
                      <a:pt x="126134" y="248177"/>
                      <a:pt x="152518" y="270656"/>
                      <a:pt x="181474" y="277800"/>
                    </a:cubicBezTo>
                    <a:cubicBezTo>
                      <a:pt x="210811" y="285039"/>
                      <a:pt x="241863" y="279038"/>
                      <a:pt x="270247" y="268846"/>
                    </a:cubicBezTo>
                    <a:cubicBezTo>
                      <a:pt x="273105" y="267799"/>
                      <a:pt x="275962" y="266656"/>
                      <a:pt x="278820" y="265513"/>
                    </a:cubicBezTo>
                    <a:lnTo>
                      <a:pt x="278820" y="265513"/>
                    </a:lnTo>
                    <a:cubicBezTo>
                      <a:pt x="310633" y="323901"/>
                      <a:pt x="359401" y="317138"/>
                      <a:pt x="387595" y="308470"/>
                    </a:cubicBezTo>
                    <a:cubicBezTo>
                      <a:pt x="400740" y="304470"/>
                      <a:pt x="412836" y="298183"/>
                      <a:pt x="424266" y="290659"/>
                    </a:cubicBezTo>
                    <a:cubicBezTo>
                      <a:pt x="428648" y="308089"/>
                      <a:pt x="459033" y="331044"/>
                      <a:pt x="476940" y="331616"/>
                    </a:cubicBezTo>
                    <a:cubicBezTo>
                      <a:pt x="547139" y="333711"/>
                      <a:pt x="675250" y="228556"/>
                      <a:pt x="743354" y="164357"/>
                    </a:cubicBezTo>
                    <a:cubicBezTo>
                      <a:pt x="743544" y="164357"/>
                      <a:pt x="743830" y="164452"/>
                      <a:pt x="744021" y="164452"/>
                    </a:cubicBezTo>
                    <a:lnTo>
                      <a:pt x="748783" y="159214"/>
                    </a:lnTo>
                    <a:cubicBezTo>
                      <a:pt x="772215" y="136830"/>
                      <a:pt x="787359" y="120352"/>
                      <a:pt x="788598" y="116827"/>
                    </a:cubicBezTo>
                    <a:cubicBezTo>
                      <a:pt x="793646" y="102444"/>
                      <a:pt x="790789" y="84442"/>
                      <a:pt x="779835" y="73869"/>
                    </a:cubicBezTo>
                    <a:close/>
                  </a:path>
                </a:pathLst>
              </a:custGeom>
              <a:solidFill>
                <a:srgbClr val="E5F3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3" name="Google Shape;933;g3085bbd85ef_0_73"/>
              <p:cNvSpPr/>
              <p:nvPr/>
            </p:nvSpPr>
            <p:spPr>
              <a:xfrm flipH="1">
                <a:off x="400676" y="2788920"/>
                <a:ext cx="300244" cy="266610"/>
              </a:xfrm>
              <a:custGeom>
                <a:rect b="b" l="l" r="r" t="t"/>
                <a:pathLst>
                  <a:path extrusionOk="0" h="263970" w="297271">
                    <a:moveTo>
                      <a:pt x="0" y="215318"/>
                    </a:moveTo>
                    <a:cubicBezTo>
                      <a:pt x="31813" y="273707"/>
                      <a:pt x="80581" y="266944"/>
                      <a:pt x="108775" y="258276"/>
                    </a:cubicBezTo>
                    <a:cubicBezTo>
                      <a:pt x="136970" y="249608"/>
                      <a:pt x="160687" y="230749"/>
                      <a:pt x="182785" y="211223"/>
                    </a:cubicBezTo>
                    <a:cubicBezTo>
                      <a:pt x="216598" y="181409"/>
                      <a:pt x="248698" y="149215"/>
                      <a:pt x="273939" y="111877"/>
                    </a:cubicBezTo>
                    <a:cubicBezTo>
                      <a:pt x="283178" y="98161"/>
                      <a:pt x="291655" y="83587"/>
                      <a:pt x="295370" y="67490"/>
                    </a:cubicBezTo>
                    <a:cubicBezTo>
                      <a:pt x="299085" y="51393"/>
                      <a:pt x="297656" y="33486"/>
                      <a:pt x="288417" y="19865"/>
                    </a:cubicBezTo>
                    <a:cubicBezTo>
                      <a:pt x="274701" y="-518"/>
                      <a:pt x="230314" y="-17759"/>
                      <a:pt x="168973" y="3501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4" name="Google Shape;934;g3085bbd85ef_0_73"/>
              <p:cNvSpPr/>
              <p:nvPr/>
            </p:nvSpPr>
            <p:spPr>
              <a:xfrm flipH="1">
                <a:off x="184234" y="2799720"/>
                <a:ext cx="370526" cy="273811"/>
              </a:xfrm>
              <a:custGeom>
                <a:rect b="b" l="l" r="r" t="t"/>
                <a:pathLst>
                  <a:path extrusionOk="0" h="271100" w="366857">
                    <a:moveTo>
                      <a:pt x="149924" y="57139"/>
                    </a:moveTo>
                    <a:cubicBezTo>
                      <a:pt x="232220" y="17896"/>
                      <a:pt x="320326" y="-21061"/>
                      <a:pt x="355663" y="13134"/>
                    </a:cubicBezTo>
                    <a:cubicBezTo>
                      <a:pt x="366713" y="23802"/>
                      <a:pt x="369475" y="41804"/>
                      <a:pt x="364427" y="56187"/>
                    </a:cubicBezTo>
                    <a:cubicBezTo>
                      <a:pt x="359664" y="69712"/>
                      <a:pt x="150304" y="273928"/>
                      <a:pt x="52673" y="271071"/>
                    </a:cubicBezTo>
                    <a:cubicBezTo>
                      <a:pt x="34766" y="270499"/>
                      <a:pt x="4382" y="247544"/>
                      <a:pt x="0" y="230113"/>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5" name="Google Shape;935;g3085bbd85ef_0_73"/>
              <p:cNvSpPr/>
              <p:nvPr/>
            </p:nvSpPr>
            <p:spPr>
              <a:xfrm flipH="1">
                <a:off x="531578" y="2770560"/>
                <a:ext cx="330262" cy="251472"/>
              </a:xfrm>
              <a:custGeom>
                <a:rect b="b" l="l" r="r" t="t"/>
                <a:pathLst>
                  <a:path extrusionOk="0" h="248982" w="326992">
                    <a:moveTo>
                      <a:pt x="0" y="185695"/>
                    </a:moveTo>
                    <a:cubicBezTo>
                      <a:pt x="4477" y="215508"/>
                      <a:pt x="31242" y="238558"/>
                      <a:pt x="60579" y="245797"/>
                    </a:cubicBezTo>
                    <a:cubicBezTo>
                      <a:pt x="89916" y="253036"/>
                      <a:pt x="120968" y="247036"/>
                      <a:pt x="149352" y="236844"/>
                    </a:cubicBezTo>
                    <a:cubicBezTo>
                      <a:pt x="220504" y="211412"/>
                      <a:pt x="282226" y="158644"/>
                      <a:pt x="315182" y="90540"/>
                    </a:cubicBezTo>
                    <a:cubicBezTo>
                      <a:pt x="320897" y="78729"/>
                      <a:pt x="325755" y="66346"/>
                      <a:pt x="326803" y="53297"/>
                    </a:cubicBezTo>
                    <a:cubicBezTo>
                      <a:pt x="327851" y="40248"/>
                      <a:pt x="324612" y="26437"/>
                      <a:pt x="315754" y="16721"/>
                    </a:cubicBezTo>
                    <a:cubicBezTo>
                      <a:pt x="286607" y="-15188"/>
                      <a:pt x="230410" y="-233"/>
                      <a:pt x="173641" y="51392"/>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6" name="Google Shape;936;g3085bbd85ef_0_73"/>
              <p:cNvSpPr/>
              <p:nvPr/>
            </p:nvSpPr>
            <p:spPr>
              <a:xfrm flipH="1">
                <a:off x="683252" y="2737440"/>
                <a:ext cx="303148" cy="225932"/>
              </a:xfrm>
              <a:custGeom>
                <a:rect b="b" l="l" r="r" t="t"/>
                <a:pathLst>
                  <a:path extrusionOk="0" h="223695" w="300147">
                    <a:moveTo>
                      <a:pt x="3620" y="199839"/>
                    </a:moveTo>
                    <a:cubicBezTo>
                      <a:pt x="13145" y="206316"/>
                      <a:pt x="23622" y="211364"/>
                      <a:pt x="34385" y="215174"/>
                    </a:cubicBezTo>
                    <a:cubicBezTo>
                      <a:pt x="80581" y="231272"/>
                      <a:pt x="132969" y="223461"/>
                      <a:pt x="176498" y="200982"/>
                    </a:cubicBezTo>
                    <a:cubicBezTo>
                      <a:pt x="219932" y="178503"/>
                      <a:pt x="255270" y="142499"/>
                      <a:pt x="283750" y="102684"/>
                    </a:cubicBezTo>
                    <a:cubicBezTo>
                      <a:pt x="290131" y="93826"/>
                      <a:pt x="296228" y="84491"/>
                      <a:pt x="298990" y="73823"/>
                    </a:cubicBezTo>
                    <a:cubicBezTo>
                      <a:pt x="305181" y="49630"/>
                      <a:pt x="285560" y="19626"/>
                      <a:pt x="263366" y="8196"/>
                    </a:cubicBezTo>
                    <a:cubicBezTo>
                      <a:pt x="198501" y="-25427"/>
                      <a:pt x="96298" y="45725"/>
                      <a:pt x="0" y="197267"/>
                    </a:cubicBezTo>
                  </a:path>
                </a:pathLst>
              </a:custGeom>
              <a:solidFill>
                <a:srgbClr val="E5F3F1"/>
              </a:solid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54"/>
                                        </p:tgtEl>
                                        <p:attrNameLst>
                                          <p:attrName>style.visibility</p:attrName>
                                        </p:attrNameLst>
                                      </p:cBhvr>
                                      <p:to>
                                        <p:strVal val="visible"/>
                                      </p:to>
                                    </p:set>
                                    <p:animEffect filter="fade" transition="in">
                                      <p:cBhvr>
                                        <p:cTn dur="100"/>
                                        <p:tgtEl>
                                          <p:spTgt spid="85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0"/>
                                        </p:tgtEl>
                                        <p:attrNameLst>
                                          <p:attrName>style.visibility</p:attrName>
                                        </p:attrNameLst>
                                      </p:cBhvr>
                                      <p:to>
                                        <p:strVal val="visible"/>
                                      </p:to>
                                    </p:set>
                                    <p:animEffect filter="fade" transition="in">
                                      <p:cBhvr>
                                        <p:cTn dur="100"/>
                                        <p:tgtEl>
                                          <p:spTgt spid="86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57"/>
                                        </p:tgtEl>
                                        <p:attrNameLst>
                                          <p:attrName>style.visibility</p:attrName>
                                        </p:attrNameLst>
                                      </p:cBhvr>
                                      <p:to>
                                        <p:strVal val="visible"/>
                                      </p:to>
                                    </p:set>
                                    <p:animEffect filter="fade" transition="in">
                                      <p:cBhvr>
                                        <p:cTn dur="100"/>
                                        <p:tgtEl>
                                          <p:spTgt spid="85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3"/>
                                        </p:tgtEl>
                                        <p:attrNameLst>
                                          <p:attrName>style.visibility</p:attrName>
                                        </p:attrNameLst>
                                      </p:cBhvr>
                                      <p:to>
                                        <p:strVal val="visible"/>
                                      </p:to>
                                    </p:set>
                                    <p:animEffect filter="fade" transition="in">
                                      <p:cBhvr>
                                        <p:cTn dur="100"/>
                                        <p:tgtEl>
                                          <p:spTgt spid="86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0" name="Shape 940"/>
        <p:cNvGrpSpPr/>
        <p:nvPr/>
      </p:nvGrpSpPr>
      <p:grpSpPr>
        <a:xfrm>
          <a:off x="0" y="0"/>
          <a:ext cx="0" cy="0"/>
          <a:chOff x="0" y="0"/>
          <a:chExt cx="0" cy="0"/>
        </a:xfrm>
      </p:grpSpPr>
      <p:grpSp>
        <p:nvGrpSpPr>
          <p:cNvPr id="941" name="Google Shape;941;g3085bbd85ef_0_45"/>
          <p:cNvGrpSpPr/>
          <p:nvPr/>
        </p:nvGrpSpPr>
        <p:grpSpPr>
          <a:xfrm>
            <a:off x="5632645" y="1599336"/>
            <a:ext cx="926700" cy="507600"/>
            <a:chOff x="5632645" y="1599336"/>
            <a:chExt cx="926700" cy="507600"/>
          </a:xfrm>
        </p:grpSpPr>
        <p:sp>
          <p:nvSpPr>
            <p:cNvPr id="942" name="Google Shape;942;g3085bbd85ef_0_45"/>
            <p:cNvSpPr/>
            <p:nvPr/>
          </p:nvSpPr>
          <p:spPr>
            <a:xfrm>
              <a:off x="5632645" y="1599336"/>
              <a:ext cx="926700" cy="507600"/>
            </a:xfrm>
            <a:prstGeom prst="roundRect">
              <a:avLst>
                <a:gd fmla="val 50000" name="adj"/>
              </a:avLst>
            </a:prstGeom>
            <a:solidFill>
              <a:srgbClr val="F2CB8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3" name="Google Shape;943;g3085bbd85ef_0_45"/>
            <p:cNvSpPr/>
            <p:nvPr/>
          </p:nvSpPr>
          <p:spPr>
            <a:xfrm>
              <a:off x="5932525" y="1750176"/>
              <a:ext cx="324212" cy="206397"/>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2D6D7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944" name="Google Shape;944;g3085bbd85ef_0_45"/>
          <p:cNvSpPr/>
          <p:nvPr/>
        </p:nvSpPr>
        <p:spPr>
          <a:xfrm>
            <a:off x="5632645" y="2822853"/>
            <a:ext cx="926700" cy="507600"/>
          </a:xfrm>
          <a:prstGeom prst="roundRect">
            <a:avLst>
              <a:gd fmla="val 50000" name="adj"/>
            </a:avLst>
          </a:prstGeom>
          <a:solidFill>
            <a:srgbClr val="F2CB8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5" name="Google Shape;945;g3085bbd85ef_0_45"/>
          <p:cNvSpPr/>
          <p:nvPr/>
        </p:nvSpPr>
        <p:spPr>
          <a:xfrm>
            <a:off x="5932525" y="2973693"/>
            <a:ext cx="324212" cy="206397"/>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2D6D7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6" name="Google Shape;946;g3085bbd85ef_0_45"/>
          <p:cNvSpPr/>
          <p:nvPr/>
        </p:nvSpPr>
        <p:spPr>
          <a:xfrm>
            <a:off x="5632645" y="4046369"/>
            <a:ext cx="926700" cy="507600"/>
          </a:xfrm>
          <a:prstGeom prst="roundRect">
            <a:avLst>
              <a:gd fmla="val 50000" name="adj"/>
            </a:avLst>
          </a:prstGeom>
          <a:solidFill>
            <a:srgbClr val="F2CB8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7" name="Google Shape;947;g3085bbd85ef_0_45"/>
          <p:cNvSpPr/>
          <p:nvPr/>
        </p:nvSpPr>
        <p:spPr>
          <a:xfrm>
            <a:off x="5932525" y="4197209"/>
            <a:ext cx="324212" cy="206397"/>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2D6D7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8" name="Google Shape;948;g3085bbd85ef_0_45"/>
          <p:cNvSpPr/>
          <p:nvPr/>
        </p:nvSpPr>
        <p:spPr>
          <a:xfrm>
            <a:off x="1999200" y="1476908"/>
            <a:ext cx="3405900" cy="773400"/>
          </a:xfrm>
          <a:prstGeom prst="rect">
            <a:avLst/>
          </a:prstGeom>
          <a:noFill/>
          <a:ln>
            <a:noFill/>
          </a:ln>
        </p:spPr>
        <p:txBody>
          <a:bodyPr anchorCtr="0" anchor="t" bIns="45000" lIns="90000" spcFirstLastPara="1" rIns="90000" wrap="square" tIns="45000">
            <a:noAutofit/>
          </a:bodyPr>
          <a:lstStyle/>
          <a:p>
            <a:pPr indent="0" lvl="0" marL="0" marR="0" rtl="0" algn="r">
              <a:lnSpc>
                <a:spcPct val="100000"/>
              </a:lnSpc>
              <a:spcBef>
                <a:spcPts val="0"/>
              </a:spcBef>
              <a:spcAft>
                <a:spcPts val="0"/>
              </a:spcAft>
              <a:buClr>
                <a:srgbClr val="FFFFFF"/>
              </a:buClr>
              <a:buSzPts val="2000"/>
              <a:buFont typeface="Calibri"/>
              <a:buNone/>
            </a:pPr>
            <a:r>
              <a:rPr b="1" lang="en-US" sz="2000">
                <a:solidFill>
                  <a:srgbClr val="235C5C"/>
                </a:solidFill>
                <a:latin typeface="Calibri"/>
                <a:ea typeface="Calibri"/>
                <a:cs typeface="Calibri"/>
                <a:sym typeface="Calibri"/>
              </a:rPr>
              <a:t>Murettekitava tuleviku reaalsuse </a:t>
            </a:r>
            <a:r>
              <a:rPr b="1" lang="en-US" sz="2000">
                <a:solidFill>
                  <a:srgbClr val="235C5C"/>
                </a:solidFill>
                <a:latin typeface="Calibri"/>
                <a:ea typeface="Calibri"/>
                <a:cs typeface="Calibri"/>
                <a:sym typeface="Calibri"/>
              </a:rPr>
              <a:t>aktsepteerimine</a:t>
            </a:r>
            <a:r>
              <a:rPr b="1" lang="en-US" sz="2000">
                <a:solidFill>
                  <a:srgbClr val="235C5C"/>
                </a:solidFill>
                <a:latin typeface="Calibri"/>
                <a:ea typeface="Calibri"/>
                <a:cs typeface="Calibri"/>
                <a:sym typeface="Calibri"/>
              </a:rPr>
              <a:t> </a:t>
            </a:r>
            <a:endParaRPr b="0" i="0" sz="2000" u="none" cap="none" strike="noStrike">
              <a:solidFill>
                <a:srgbClr val="235C5C"/>
              </a:solidFill>
              <a:latin typeface="Arial"/>
              <a:ea typeface="Arial"/>
              <a:cs typeface="Arial"/>
              <a:sym typeface="Arial"/>
            </a:endParaRPr>
          </a:p>
        </p:txBody>
      </p:sp>
      <p:sp>
        <p:nvSpPr>
          <p:cNvPr id="949" name="Google Shape;949;g3085bbd85ef_0_45"/>
          <p:cNvSpPr/>
          <p:nvPr/>
        </p:nvSpPr>
        <p:spPr>
          <a:xfrm>
            <a:off x="1999200" y="2885391"/>
            <a:ext cx="3405900" cy="382500"/>
          </a:xfrm>
          <a:prstGeom prst="rect">
            <a:avLst/>
          </a:prstGeom>
          <a:noFill/>
          <a:ln>
            <a:noFill/>
          </a:ln>
        </p:spPr>
        <p:txBody>
          <a:bodyPr anchorCtr="0" anchor="t" bIns="45000" lIns="90000" spcFirstLastPara="1" rIns="90000" wrap="square" tIns="45000">
            <a:noAutofit/>
          </a:bodyPr>
          <a:lstStyle/>
          <a:p>
            <a:pPr indent="0" lvl="0" marL="0" marR="0" rtl="0" algn="r">
              <a:lnSpc>
                <a:spcPct val="100000"/>
              </a:lnSpc>
              <a:spcBef>
                <a:spcPts val="0"/>
              </a:spcBef>
              <a:spcAft>
                <a:spcPts val="0"/>
              </a:spcAft>
              <a:buClr>
                <a:srgbClr val="FFFFFF"/>
              </a:buClr>
              <a:buSzPts val="2000"/>
              <a:buFont typeface="Calibri"/>
              <a:buNone/>
            </a:pPr>
            <a:r>
              <a:rPr b="1" lang="en-US" sz="2000">
                <a:solidFill>
                  <a:srgbClr val="235C5C"/>
                </a:solidFill>
                <a:latin typeface="Calibri"/>
                <a:ea typeface="Calibri"/>
                <a:cs typeface="Calibri"/>
                <a:sym typeface="Calibri"/>
              </a:rPr>
              <a:t>Teadlikkus</a:t>
            </a:r>
            <a:endParaRPr b="0" i="0" sz="2000" u="none" cap="none" strike="noStrike">
              <a:solidFill>
                <a:srgbClr val="235C5C"/>
              </a:solidFill>
              <a:latin typeface="Arial"/>
              <a:ea typeface="Arial"/>
              <a:cs typeface="Arial"/>
              <a:sym typeface="Arial"/>
            </a:endParaRPr>
          </a:p>
        </p:txBody>
      </p:sp>
      <p:sp>
        <p:nvSpPr>
          <p:cNvPr id="950" name="Google Shape;950;g3085bbd85ef_0_45"/>
          <p:cNvSpPr/>
          <p:nvPr/>
        </p:nvSpPr>
        <p:spPr>
          <a:xfrm>
            <a:off x="1999200" y="4108916"/>
            <a:ext cx="3405900" cy="382500"/>
          </a:xfrm>
          <a:prstGeom prst="rect">
            <a:avLst/>
          </a:prstGeom>
          <a:noFill/>
          <a:ln>
            <a:noFill/>
          </a:ln>
        </p:spPr>
        <p:txBody>
          <a:bodyPr anchorCtr="0" anchor="t" bIns="45000" lIns="90000" spcFirstLastPara="1" rIns="90000" wrap="square" tIns="45000">
            <a:noAutofit/>
          </a:bodyPr>
          <a:lstStyle/>
          <a:p>
            <a:pPr indent="0" lvl="0" marL="0" marR="0" rtl="0" algn="r">
              <a:lnSpc>
                <a:spcPct val="100000"/>
              </a:lnSpc>
              <a:spcBef>
                <a:spcPts val="0"/>
              </a:spcBef>
              <a:spcAft>
                <a:spcPts val="0"/>
              </a:spcAft>
              <a:buClr>
                <a:srgbClr val="FFFFFF"/>
              </a:buClr>
              <a:buSzPts val="2000"/>
              <a:buFont typeface="Calibri"/>
              <a:buNone/>
            </a:pPr>
            <a:r>
              <a:rPr b="1" lang="en-US" sz="2000">
                <a:solidFill>
                  <a:srgbClr val="235C5C"/>
                </a:solidFill>
                <a:latin typeface="Calibri"/>
                <a:ea typeface="Calibri"/>
                <a:cs typeface="Calibri"/>
                <a:sym typeface="Calibri"/>
              </a:rPr>
              <a:t>Tugevad</a:t>
            </a:r>
            <a:r>
              <a:rPr b="1" lang="en-US" sz="2000">
                <a:solidFill>
                  <a:srgbClr val="235C5C"/>
                </a:solidFill>
                <a:latin typeface="Calibri"/>
                <a:ea typeface="Calibri"/>
                <a:cs typeface="Calibri"/>
                <a:sym typeface="Calibri"/>
              </a:rPr>
              <a:t> </a:t>
            </a:r>
            <a:r>
              <a:rPr b="1" lang="en-US" sz="2000">
                <a:solidFill>
                  <a:srgbClr val="235C5C"/>
                </a:solidFill>
                <a:latin typeface="Calibri"/>
                <a:ea typeface="Calibri"/>
                <a:cs typeface="Calibri"/>
                <a:sym typeface="Calibri"/>
              </a:rPr>
              <a:t>emotsioonid</a:t>
            </a:r>
            <a:endParaRPr b="0" i="0" sz="2000" u="none" cap="none" strike="noStrike">
              <a:solidFill>
                <a:srgbClr val="235C5C"/>
              </a:solidFill>
              <a:latin typeface="Arial"/>
              <a:ea typeface="Arial"/>
              <a:cs typeface="Arial"/>
              <a:sym typeface="Arial"/>
            </a:endParaRPr>
          </a:p>
        </p:txBody>
      </p:sp>
      <p:sp>
        <p:nvSpPr>
          <p:cNvPr id="951" name="Google Shape;951;g3085bbd85ef_0_45"/>
          <p:cNvSpPr/>
          <p:nvPr/>
        </p:nvSpPr>
        <p:spPr>
          <a:xfrm>
            <a:off x="5632645" y="5269886"/>
            <a:ext cx="926700" cy="507600"/>
          </a:xfrm>
          <a:prstGeom prst="roundRect">
            <a:avLst>
              <a:gd fmla="val 50000" name="adj"/>
            </a:avLst>
          </a:prstGeom>
          <a:solidFill>
            <a:srgbClr val="F2CB8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2" name="Google Shape;952;g3085bbd85ef_0_45"/>
          <p:cNvSpPr/>
          <p:nvPr/>
        </p:nvSpPr>
        <p:spPr>
          <a:xfrm>
            <a:off x="5932525" y="5420726"/>
            <a:ext cx="324212" cy="206397"/>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2D6D7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3" name="Google Shape;953;g3085bbd85ef_0_45"/>
          <p:cNvSpPr/>
          <p:nvPr/>
        </p:nvSpPr>
        <p:spPr>
          <a:xfrm>
            <a:off x="1999200" y="5332441"/>
            <a:ext cx="3405900" cy="382500"/>
          </a:xfrm>
          <a:prstGeom prst="rect">
            <a:avLst/>
          </a:prstGeom>
          <a:noFill/>
          <a:ln>
            <a:noFill/>
          </a:ln>
        </p:spPr>
        <p:txBody>
          <a:bodyPr anchorCtr="0" anchor="t" bIns="45000" lIns="90000" spcFirstLastPara="1" rIns="90000" wrap="square" tIns="45000">
            <a:noAutofit/>
          </a:bodyPr>
          <a:lstStyle/>
          <a:p>
            <a:pPr indent="0" lvl="0" marL="0" marR="0" rtl="0" algn="r">
              <a:lnSpc>
                <a:spcPct val="100000"/>
              </a:lnSpc>
              <a:spcBef>
                <a:spcPts val="0"/>
              </a:spcBef>
              <a:spcAft>
                <a:spcPts val="0"/>
              </a:spcAft>
              <a:buClr>
                <a:srgbClr val="FFFFFF"/>
              </a:buClr>
              <a:buSzPts val="2000"/>
              <a:buFont typeface="Calibri"/>
              <a:buNone/>
            </a:pPr>
            <a:r>
              <a:rPr b="1" lang="en-US" sz="2000">
                <a:solidFill>
                  <a:srgbClr val="235C5C"/>
                </a:solidFill>
                <a:latin typeface="Calibri"/>
                <a:ea typeface="Calibri"/>
                <a:cs typeface="Calibri"/>
                <a:sym typeface="Calibri"/>
              </a:rPr>
              <a:t>Ärevus</a:t>
            </a:r>
            <a:endParaRPr b="0" i="0" sz="2000" u="none" cap="none" strike="noStrike">
              <a:solidFill>
                <a:srgbClr val="235C5C"/>
              </a:solidFill>
              <a:latin typeface="Arial"/>
              <a:ea typeface="Arial"/>
              <a:cs typeface="Arial"/>
              <a:sym typeface="Arial"/>
            </a:endParaRPr>
          </a:p>
        </p:txBody>
      </p:sp>
      <p:sp>
        <p:nvSpPr>
          <p:cNvPr id="954" name="Google Shape;954;g3085bbd85ef_0_45"/>
          <p:cNvSpPr/>
          <p:nvPr/>
        </p:nvSpPr>
        <p:spPr>
          <a:xfrm>
            <a:off x="6786900" y="1476908"/>
            <a:ext cx="4548900" cy="773400"/>
          </a:xfrm>
          <a:prstGeom prst="rect">
            <a:avLst/>
          </a:prstGeom>
          <a:no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Clr>
                <a:srgbClr val="FFFFFF"/>
              </a:buClr>
              <a:buSzPts val="2000"/>
              <a:buFont typeface="Calibri"/>
              <a:buNone/>
            </a:pPr>
            <a:r>
              <a:rPr b="1" lang="en-US" sz="2000">
                <a:solidFill>
                  <a:srgbClr val="5A8444"/>
                </a:solidFill>
                <a:latin typeface="Calibri"/>
                <a:ea typeface="Calibri"/>
                <a:cs typeface="Calibri"/>
                <a:sym typeface="Calibri"/>
              </a:rPr>
              <a:t>Oma tunnete valideerimine </a:t>
            </a:r>
            <a:br>
              <a:rPr b="1" lang="en-US" sz="2000">
                <a:solidFill>
                  <a:srgbClr val="5A8444"/>
                </a:solidFill>
                <a:latin typeface="Calibri"/>
                <a:ea typeface="Calibri"/>
                <a:cs typeface="Calibri"/>
                <a:sym typeface="Calibri"/>
              </a:rPr>
            </a:br>
            <a:r>
              <a:rPr b="1" lang="en-US" sz="2000">
                <a:solidFill>
                  <a:srgbClr val="5A8444"/>
                </a:solidFill>
                <a:latin typeface="Calibri"/>
                <a:ea typeface="Calibri"/>
                <a:cs typeface="Calibri"/>
                <a:sym typeface="Calibri"/>
              </a:rPr>
              <a:t>+ võimalus muutusteks</a:t>
            </a:r>
            <a:endParaRPr b="0" i="0" sz="2000" u="none" cap="none" strike="noStrike">
              <a:solidFill>
                <a:srgbClr val="5A8444"/>
              </a:solidFill>
              <a:latin typeface="Arial"/>
              <a:ea typeface="Arial"/>
              <a:cs typeface="Arial"/>
              <a:sym typeface="Arial"/>
            </a:endParaRPr>
          </a:p>
        </p:txBody>
      </p:sp>
      <p:sp>
        <p:nvSpPr>
          <p:cNvPr id="955" name="Google Shape;955;g3085bbd85ef_0_45"/>
          <p:cNvSpPr/>
          <p:nvPr/>
        </p:nvSpPr>
        <p:spPr>
          <a:xfrm>
            <a:off x="6786900" y="2741415"/>
            <a:ext cx="3405900" cy="382500"/>
          </a:xfrm>
          <a:prstGeom prst="rect">
            <a:avLst/>
          </a:prstGeom>
          <a:no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Clr>
                <a:srgbClr val="FFFFFF"/>
              </a:buClr>
              <a:buSzPts val="2000"/>
              <a:buFont typeface="Calibri"/>
              <a:buNone/>
            </a:pPr>
            <a:r>
              <a:rPr b="1" lang="en-US" sz="2000">
                <a:solidFill>
                  <a:srgbClr val="5A8444"/>
                </a:solidFill>
                <a:latin typeface="Calibri"/>
                <a:ea typeface="Calibri"/>
                <a:cs typeface="Calibri"/>
                <a:sym typeface="Calibri"/>
              </a:rPr>
              <a:t>Aitab tulevikuks adekvaatselt teha informeeritud otsuseid</a:t>
            </a:r>
            <a:endParaRPr b="0" i="0" sz="2000" u="none" cap="none" strike="noStrike">
              <a:solidFill>
                <a:srgbClr val="5A8444"/>
              </a:solidFill>
              <a:latin typeface="Arial"/>
              <a:ea typeface="Arial"/>
              <a:cs typeface="Arial"/>
              <a:sym typeface="Arial"/>
            </a:endParaRPr>
          </a:p>
        </p:txBody>
      </p:sp>
      <p:sp>
        <p:nvSpPr>
          <p:cNvPr id="956" name="Google Shape;956;g3085bbd85ef_0_45"/>
          <p:cNvSpPr/>
          <p:nvPr/>
        </p:nvSpPr>
        <p:spPr>
          <a:xfrm>
            <a:off x="6786900" y="4103974"/>
            <a:ext cx="3405900" cy="507600"/>
          </a:xfrm>
          <a:prstGeom prst="rect">
            <a:avLst/>
          </a:prstGeom>
          <a:no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Clr>
                <a:srgbClr val="FFFFFF"/>
              </a:buClr>
              <a:buSzPts val="2000"/>
              <a:buFont typeface="Calibri"/>
              <a:buNone/>
            </a:pPr>
            <a:r>
              <a:rPr b="1" lang="en-US" sz="2000">
                <a:solidFill>
                  <a:srgbClr val="5A8444"/>
                </a:solidFill>
                <a:latin typeface="Calibri"/>
                <a:ea typeface="Calibri"/>
                <a:cs typeface="Calibri"/>
                <a:sym typeface="Calibri"/>
              </a:rPr>
              <a:t>Võimas motivatsiooni allikas </a:t>
            </a:r>
            <a:endParaRPr b="0" i="0" sz="2000" u="none" cap="none" strike="noStrike">
              <a:solidFill>
                <a:srgbClr val="5A8444"/>
              </a:solidFill>
              <a:latin typeface="Arial"/>
              <a:ea typeface="Arial"/>
              <a:cs typeface="Arial"/>
              <a:sym typeface="Arial"/>
            </a:endParaRPr>
          </a:p>
        </p:txBody>
      </p:sp>
      <p:sp>
        <p:nvSpPr>
          <p:cNvPr id="957" name="Google Shape;957;g3085bbd85ef_0_45"/>
          <p:cNvSpPr/>
          <p:nvPr/>
        </p:nvSpPr>
        <p:spPr>
          <a:xfrm>
            <a:off x="6786900" y="5175400"/>
            <a:ext cx="4335300" cy="696600"/>
          </a:xfrm>
          <a:prstGeom prst="rect">
            <a:avLst/>
          </a:prstGeom>
          <a:no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Clr>
                <a:srgbClr val="FFFFFF"/>
              </a:buClr>
              <a:buSzPts val="2000"/>
              <a:buFont typeface="Calibri"/>
              <a:buNone/>
            </a:pPr>
            <a:r>
              <a:rPr b="1" lang="en-US" sz="2000">
                <a:solidFill>
                  <a:srgbClr val="5A8444"/>
                </a:solidFill>
                <a:latin typeface="Calibri"/>
                <a:ea typeface="Calibri"/>
                <a:cs typeface="Calibri"/>
                <a:sym typeface="Calibri"/>
              </a:rPr>
              <a:t>Sõnumitooja, mis võimaldab ohtusid tuvastada + käitumist muuta </a:t>
            </a:r>
            <a:endParaRPr b="0" i="0" sz="2000" u="none" cap="none" strike="noStrike">
              <a:solidFill>
                <a:srgbClr val="5A8444"/>
              </a:solidFill>
              <a:latin typeface="Arial"/>
              <a:ea typeface="Arial"/>
              <a:cs typeface="Arial"/>
              <a:sym typeface="Arial"/>
            </a:endParaRPr>
          </a:p>
        </p:txBody>
      </p:sp>
      <p:sp>
        <p:nvSpPr>
          <p:cNvPr id="958" name="Google Shape;958;g3085bbd85ef_0_45"/>
          <p:cNvSpPr txBox="1"/>
          <p:nvPr/>
        </p:nvSpPr>
        <p:spPr>
          <a:xfrm>
            <a:off x="2091275" y="394707"/>
            <a:ext cx="8009400" cy="714000"/>
          </a:xfrm>
          <a:prstGeom prst="rect">
            <a:avLst/>
          </a:prstGeom>
          <a:noFill/>
          <a:ln>
            <a:noFill/>
          </a:ln>
        </p:spPr>
        <p:txBody>
          <a:bodyPr anchorCtr="0" anchor="t" bIns="91425" lIns="91425" spcFirstLastPara="1" rIns="91425" wrap="square" tIns="91425">
            <a:noAutofit/>
          </a:bodyPr>
          <a:lstStyle/>
          <a:p>
            <a:pPr indent="0" lvl="0" marL="0" marR="0" rtl="0" algn="ctr">
              <a:lnSpc>
                <a:spcPct val="85000"/>
              </a:lnSpc>
              <a:spcBef>
                <a:spcPts val="0"/>
              </a:spcBef>
              <a:spcAft>
                <a:spcPts val="0"/>
              </a:spcAft>
              <a:buClr>
                <a:srgbClr val="000000"/>
              </a:buClr>
              <a:buSzPts val="3000"/>
              <a:buFont typeface="Arial"/>
              <a:buNone/>
            </a:pPr>
            <a:r>
              <a:rPr lang="en-US" sz="3000">
                <a:solidFill>
                  <a:srgbClr val="2F663E"/>
                </a:solidFill>
                <a:latin typeface="Work Sans Medium"/>
                <a:ea typeface="Work Sans Medium"/>
                <a:cs typeface="Work Sans Medium"/>
                <a:sym typeface="Work Sans Medium"/>
              </a:rPr>
              <a:t>Kliimaärevuse positiivne mõju </a:t>
            </a:r>
            <a:endParaRPr sz="3000">
              <a:solidFill>
                <a:srgbClr val="2F663E"/>
              </a:solidFill>
              <a:latin typeface="Work Sans Medium"/>
              <a:ea typeface="Work Sans Medium"/>
              <a:cs typeface="Work Sans Medium"/>
              <a:sym typeface="Work Sans Medium"/>
            </a:endParaRPr>
          </a:p>
          <a:p>
            <a:pPr indent="0" lvl="0" marL="0" marR="0" rtl="0" algn="ctr">
              <a:lnSpc>
                <a:spcPct val="85000"/>
              </a:lnSpc>
              <a:spcBef>
                <a:spcPts val="0"/>
              </a:spcBef>
              <a:spcAft>
                <a:spcPts val="0"/>
              </a:spcAft>
              <a:buClr>
                <a:srgbClr val="000000"/>
              </a:buClr>
              <a:buSzPts val="3000"/>
              <a:buFont typeface="Arial"/>
              <a:buNone/>
            </a:pPr>
            <a:r>
              <a:t/>
            </a:r>
            <a:endParaRPr sz="3000">
              <a:solidFill>
                <a:srgbClr val="2F663E"/>
              </a:solidFill>
              <a:latin typeface="Work Sans Medium"/>
              <a:ea typeface="Work Sans Medium"/>
              <a:cs typeface="Work Sans Medium"/>
              <a:sym typeface="Work Sans Medium"/>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797C">
            <a:alpha val="20000"/>
          </a:srgbClr>
        </a:solidFill>
      </p:bgPr>
    </p:bg>
    <p:spTree>
      <p:nvGrpSpPr>
        <p:cNvPr id="962" name="Shape 962"/>
        <p:cNvGrpSpPr/>
        <p:nvPr/>
      </p:nvGrpSpPr>
      <p:grpSpPr>
        <a:xfrm>
          <a:off x="0" y="0"/>
          <a:ext cx="0" cy="0"/>
          <a:chOff x="0" y="0"/>
          <a:chExt cx="0" cy="0"/>
        </a:xfrm>
      </p:grpSpPr>
      <p:sp>
        <p:nvSpPr>
          <p:cNvPr id="963" name="Google Shape;963;g3085bbd85ef_0_178"/>
          <p:cNvSpPr/>
          <p:nvPr/>
        </p:nvSpPr>
        <p:spPr>
          <a:xfrm>
            <a:off x="11625" y="2241868"/>
            <a:ext cx="12192000" cy="14172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964" name="Google Shape;964;g3085bbd85ef_0_178"/>
          <p:cNvPicPr preferRelativeResize="0"/>
          <p:nvPr/>
        </p:nvPicPr>
        <p:blipFill rotWithShape="1">
          <a:blip r:embed="rId3">
            <a:alphaModFix/>
          </a:blip>
          <a:srcRect b="0" l="0" r="0" t="0"/>
          <a:stretch/>
        </p:blipFill>
        <p:spPr>
          <a:xfrm>
            <a:off x="3525925" y="4699075"/>
            <a:ext cx="1825848" cy="1224074"/>
          </a:xfrm>
          <a:prstGeom prst="rect">
            <a:avLst/>
          </a:prstGeom>
          <a:noFill/>
          <a:ln>
            <a:noFill/>
          </a:ln>
        </p:spPr>
      </p:pic>
      <p:sp>
        <p:nvSpPr>
          <p:cNvPr id="965" name="Google Shape;965;g3085bbd85ef_0_178"/>
          <p:cNvSpPr/>
          <p:nvPr/>
        </p:nvSpPr>
        <p:spPr>
          <a:xfrm>
            <a:off x="5632645" y="2718011"/>
            <a:ext cx="926700" cy="507600"/>
          </a:xfrm>
          <a:prstGeom prst="roundRect">
            <a:avLst>
              <a:gd fmla="val 50000" name="adj"/>
            </a:avLst>
          </a:prstGeom>
          <a:solidFill>
            <a:srgbClr val="F2CB8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66" name="Google Shape;966;g3085bbd85ef_0_178"/>
          <p:cNvSpPr/>
          <p:nvPr/>
        </p:nvSpPr>
        <p:spPr>
          <a:xfrm>
            <a:off x="5932525" y="2868851"/>
            <a:ext cx="324212" cy="206397"/>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67" name="Google Shape;967;g3085bbd85ef_0_178"/>
          <p:cNvSpPr txBox="1"/>
          <p:nvPr/>
        </p:nvSpPr>
        <p:spPr>
          <a:xfrm>
            <a:off x="1916150" y="2671656"/>
            <a:ext cx="3575700" cy="600300"/>
          </a:xfrm>
          <a:prstGeom prst="rect">
            <a:avLst/>
          </a:prstGeom>
          <a:noFill/>
          <a:ln>
            <a:noFill/>
          </a:ln>
        </p:spPr>
        <p:txBody>
          <a:bodyPr anchorCtr="0" anchor="t" bIns="91425" lIns="91425" spcFirstLastPara="1" rIns="91425" wrap="square" tIns="91425">
            <a:spAutoFit/>
          </a:bodyPr>
          <a:lstStyle/>
          <a:p>
            <a:pPr indent="0" lvl="0" marL="0" marR="0" rtl="0" algn="r">
              <a:lnSpc>
                <a:spcPct val="90000"/>
              </a:lnSpc>
              <a:spcBef>
                <a:spcPts val="0"/>
              </a:spcBef>
              <a:spcAft>
                <a:spcPts val="0"/>
              </a:spcAft>
              <a:buClr>
                <a:srgbClr val="000000"/>
              </a:buClr>
              <a:buSzPts val="3000"/>
              <a:buFont typeface="Arial"/>
              <a:buNone/>
            </a:pPr>
            <a:r>
              <a:rPr b="0" i="0" lang="en-US" sz="3000" u="none" cap="none" strike="noStrike">
                <a:solidFill>
                  <a:srgbClr val="F25620"/>
                </a:solidFill>
                <a:latin typeface="Work Sans Medium"/>
                <a:ea typeface="Work Sans Medium"/>
                <a:cs typeface="Work Sans Medium"/>
                <a:sym typeface="Work Sans Medium"/>
              </a:rPr>
              <a:t>M</a:t>
            </a:r>
            <a:r>
              <a:rPr lang="en-US" sz="3000">
                <a:solidFill>
                  <a:srgbClr val="F25620"/>
                </a:solidFill>
                <a:latin typeface="Work Sans Medium"/>
                <a:ea typeface="Work Sans Medium"/>
                <a:cs typeface="Work Sans Medium"/>
                <a:sym typeface="Work Sans Medium"/>
              </a:rPr>
              <a:t>itteadaptiivne</a:t>
            </a:r>
            <a:endParaRPr b="0" i="0" sz="3000" u="none" cap="none" strike="noStrike">
              <a:solidFill>
                <a:srgbClr val="F25620"/>
              </a:solidFill>
              <a:latin typeface="Work Sans Medium"/>
              <a:ea typeface="Work Sans Medium"/>
              <a:cs typeface="Work Sans Medium"/>
              <a:sym typeface="Work Sans Medium"/>
            </a:endParaRPr>
          </a:p>
        </p:txBody>
      </p:sp>
      <p:sp>
        <p:nvSpPr>
          <p:cNvPr id="968" name="Google Shape;968;g3085bbd85ef_0_178"/>
          <p:cNvSpPr txBox="1"/>
          <p:nvPr/>
        </p:nvSpPr>
        <p:spPr>
          <a:xfrm>
            <a:off x="6755775" y="2671656"/>
            <a:ext cx="3575700" cy="6003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3000"/>
              <a:buFont typeface="Arial"/>
              <a:buNone/>
            </a:pPr>
            <a:r>
              <a:rPr b="0" i="0" lang="en-US" sz="3000" u="none" cap="none" strike="noStrike">
                <a:solidFill>
                  <a:srgbClr val="5A8444"/>
                </a:solidFill>
                <a:latin typeface="Work Sans Medium"/>
                <a:ea typeface="Work Sans Medium"/>
                <a:cs typeface="Work Sans Medium"/>
                <a:sym typeface="Work Sans Medium"/>
              </a:rPr>
              <a:t>Ad</a:t>
            </a:r>
            <a:r>
              <a:rPr lang="en-US" sz="3000">
                <a:solidFill>
                  <a:srgbClr val="5A8444"/>
                </a:solidFill>
                <a:latin typeface="Work Sans Medium"/>
                <a:ea typeface="Work Sans Medium"/>
                <a:cs typeface="Work Sans Medium"/>
                <a:sym typeface="Work Sans Medium"/>
              </a:rPr>
              <a:t>aptiivne</a:t>
            </a:r>
            <a:endParaRPr b="0" i="0" sz="3000" u="none" cap="none" strike="noStrike">
              <a:solidFill>
                <a:srgbClr val="5A8444"/>
              </a:solidFill>
              <a:latin typeface="Work Sans Medium"/>
              <a:ea typeface="Work Sans Medium"/>
              <a:cs typeface="Work Sans Medium"/>
              <a:sym typeface="Work Sans Medium"/>
            </a:endParaRPr>
          </a:p>
        </p:txBody>
      </p:sp>
      <p:sp>
        <p:nvSpPr>
          <p:cNvPr id="969" name="Google Shape;969;g3085bbd85ef_0_178"/>
          <p:cNvSpPr txBox="1"/>
          <p:nvPr/>
        </p:nvSpPr>
        <p:spPr>
          <a:xfrm>
            <a:off x="5742575" y="4767765"/>
            <a:ext cx="4295100" cy="1169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1000"/>
              </a:spcAft>
              <a:buClr>
                <a:srgbClr val="000000"/>
              </a:buClr>
              <a:buSzPts val="1900"/>
              <a:buFont typeface="Arial"/>
              <a:buNone/>
            </a:pPr>
            <a:r>
              <a:rPr b="0" i="0" lang="en-US" sz="1900" u="none" cap="none" strike="noStrike">
                <a:solidFill>
                  <a:schemeClr val="dk1"/>
                </a:solidFill>
                <a:latin typeface="Calibri"/>
                <a:ea typeface="Calibri"/>
                <a:cs typeface="Calibri"/>
                <a:sym typeface="Calibri"/>
              </a:rPr>
              <a:t>Climate Psychology Alliance on teinud nimekirja ter</a:t>
            </a:r>
            <a:r>
              <a:rPr lang="en-US" sz="1900">
                <a:solidFill>
                  <a:schemeClr val="dk1"/>
                </a:solidFill>
                <a:latin typeface="Calibri"/>
                <a:ea typeface="Calibri"/>
                <a:cs typeface="Calibri"/>
                <a:sym typeface="Calibri"/>
              </a:rPr>
              <a:t>vislikest ja ebatervislikest reaktsioonidest kliimaärevuse suhtes. </a:t>
            </a:r>
            <a:br>
              <a:rPr b="0" i="0" lang="en-US" sz="1900" u="none" cap="none" strike="noStrike">
                <a:solidFill>
                  <a:schemeClr val="dk1"/>
                </a:solidFill>
                <a:latin typeface="Calibri"/>
                <a:ea typeface="Calibri"/>
                <a:cs typeface="Calibri"/>
                <a:sym typeface="Calibri"/>
              </a:rPr>
            </a:br>
            <a:endParaRPr b="0" i="0" sz="1900" u="none" cap="none" strike="noStrike">
              <a:solidFill>
                <a:schemeClr val="dk1"/>
              </a:solidFill>
              <a:latin typeface="Calibri"/>
              <a:ea typeface="Calibri"/>
              <a:cs typeface="Calibri"/>
              <a:sym typeface="Calibri"/>
            </a:endParaRPr>
          </a:p>
        </p:txBody>
      </p:sp>
      <p:sp>
        <p:nvSpPr>
          <p:cNvPr id="970" name="Google Shape;970;g3085bbd85ef_0_178"/>
          <p:cNvSpPr txBox="1"/>
          <p:nvPr/>
        </p:nvSpPr>
        <p:spPr>
          <a:xfrm>
            <a:off x="2091275" y="394707"/>
            <a:ext cx="8009400" cy="714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lang="en-US" sz="3000">
                <a:solidFill>
                  <a:schemeClr val="dk1"/>
                </a:solidFill>
                <a:latin typeface="Work Sans Medium"/>
                <a:ea typeface="Work Sans Medium"/>
                <a:cs typeface="Work Sans Medium"/>
                <a:sym typeface="Work Sans Medium"/>
              </a:rPr>
              <a:t>Erinevad kliimaärevusega kohanemise reaktsioonid</a:t>
            </a:r>
            <a:endParaRPr b="0" i="0" sz="3000" u="none" cap="none" strike="noStrike">
              <a:solidFill>
                <a:schemeClr val="dk1"/>
              </a:solidFill>
              <a:latin typeface="Work Sans Medium"/>
              <a:ea typeface="Work Sans Medium"/>
              <a:cs typeface="Work Sans Medium"/>
              <a:sym typeface="Work Sans Medium"/>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797C">
            <a:alpha val="20000"/>
          </a:srgbClr>
        </a:solidFill>
      </p:bgPr>
    </p:bg>
    <p:spTree>
      <p:nvGrpSpPr>
        <p:cNvPr id="974" name="Shape 974"/>
        <p:cNvGrpSpPr/>
        <p:nvPr/>
      </p:nvGrpSpPr>
      <p:grpSpPr>
        <a:xfrm>
          <a:off x="0" y="0"/>
          <a:ext cx="0" cy="0"/>
          <a:chOff x="0" y="0"/>
          <a:chExt cx="0" cy="0"/>
        </a:xfrm>
      </p:grpSpPr>
      <p:sp>
        <p:nvSpPr>
          <p:cNvPr id="975" name="Google Shape;975;g3085bbd85ef_0_197"/>
          <p:cNvSpPr txBox="1"/>
          <p:nvPr/>
        </p:nvSpPr>
        <p:spPr>
          <a:xfrm>
            <a:off x="4529425" y="567750"/>
            <a:ext cx="6709800" cy="5874900"/>
          </a:xfrm>
          <a:prstGeom prst="rect">
            <a:avLst/>
          </a:prstGeom>
          <a:noFill/>
          <a:ln>
            <a:noFill/>
          </a:ln>
        </p:spPr>
        <p:txBody>
          <a:bodyPr anchorCtr="0" anchor="t" bIns="91425" lIns="91425" spcFirstLastPara="1" rIns="91425" wrap="square" tIns="91425">
            <a:noAutofit/>
          </a:bodyPr>
          <a:lstStyle/>
          <a:p>
            <a:pPr indent="-336550" lvl="0" marL="457200" marR="0" rtl="0" algn="l">
              <a:lnSpc>
                <a:spcPct val="100000"/>
              </a:lnSpc>
              <a:spcBef>
                <a:spcPts val="1000"/>
              </a:spcBef>
              <a:spcAft>
                <a:spcPts val="0"/>
              </a:spcAft>
              <a:buClr>
                <a:schemeClr val="dk1"/>
              </a:buClr>
              <a:buSzPts val="1700"/>
              <a:buFont typeface="Calibri"/>
              <a:buChar char="●"/>
            </a:pPr>
            <a:r>
              <a:rPr b="1" lang="en-US" sz="1700">
                <a:solidFill>
                  <a:schemeClr val="dk1"/>
                </a:solidFill>
                <a:latin typeface="Calibri"/>
                <a:ea typeface="Calibri"/>
                <a:cs typeface="Calibri"/>
                <a:sym typeface="Calibri"/>
              </a:rPr>
              <a:t>Ökoloogilise kriisi eitamine või vähendamine</a:t>
            </a:r>
            <a:br>
              <a:rPr b="1" lang="en-US" sz="1700">
                <a:solidFill>
                  <a:schemeClr val="dk1"/>
                </a:solidFill>
                <a:latin typeface="Calibri"/>
                <a:ea typeface="Calibri"/>
                <a:cs typeface="Calibri"/>
                <a:sym typeface="Calibri"/>
              </a:rPr>
            </a:br>
            <a:r>
              <a:rPr lang="en-US" sz="1700">
                <a:solidFill>
                  <a:schemeClr val="dk1"/>
                </a:solidFill>
                <a:latin typeface="Calibri"/>
                <a:ea typeface="Calibri"/>
                <a:cs typeface="Calibri"/>
                <a:sym typeface="Calibri"/>
              </a:rPr>
              <a:t>(mitte tunnistamine, tähelepanu kõrvale juhtimine, ignoreerimine)</a:t>
            </a:r>
            <a:endParaRPr sz="1700">
              <a:solidFill>
                <a:schemeClr val="dk1"/>
              </a:solidFill>
              <a:latin typeface="Calibri"/>
              <a:ea typeface="Calibri"/>
              <a:cs typeface="Calibri"/>
              <a:sym typeface="Calibri"/>
            </a:endParaRPr>
          </a:p>
          <a:p>
            <a:pPr indent="-336550" lvl="0" marL="457200" marR="0" rtl="0" algn="l">
              <a:lnSpc>
                <a:spcPct val="100000"/>
              </a:lnSpc>
              <a:spcBef>
                <a:spcPts val="1000"/>
              </a:spcBef>
              <a:spcAft>
                <a:spcPts val="0"/>
              </a:spcAft>
              <a:buClr>
                <a:schemeClr val="dk1"/>
              </a:buClr>
              <a:buSzPts val="1700"/>
              <a:buFont typeface="Calibri"/>
              <a:buChar char="●"/>
            </a:pPr>
            <a:r>
              <a:rPr b="1" lang="en-US" sz="1700">
                <a:solidFill>
                  <a:schemeClr val="dk1"/>
                </a:solidFill>
                <a:latin typeface="Calibri"/>
                <a:ea typeface="Calibri"/>
                <a:cs typeface="Calibri"/>
                <a:sym typeface="Calibri"/>
              </a:rPr>
              <a:t>Faktide moonutamine</a:t>
            </a:r>
            <a:br>
              <a:rPr b="1" lang="en-US" sz="1700">
                <a:solidFill>
                  <a:schemeClr val="dk1"/>
                </a:solidFill>
                <a:latin typeface="Calibri"/>
                <a:ea typeface="Calibri"/>
                <a:cs typeface="Calibri"/>
                <a:sym typeface="Calibri"/>
              </a:rPr>
            </a:br>
            <a:r>
              <a:rPr lang="en-US" sz="1700">
                <a:solidFill>
                  <a:schemeClr val="dk1"/>
                </a:solidFill>
                <a:latin typeface="Calibri"/>
                <a:ea typeface="Calibri"/>
                <a:cs typeface="Calibri"/>
                <a:sym typeface="Calibri"/>
              </a:rPr>
              <a:t>(ohu vähendamine, ohu tulevikku lükkamine)</a:t>
            </a:r>
            <a:endParaRPr b="1" sz="1700">
              <a:solidFill>
                <a:schemeClr val="dk1"/>
              </a:solidFill>
              <a:latin typeface="Calibri"/>
              <a:ea typeface="Calibri"/>
              <a:cs typeface="Calibri"/>
              <a:sym typeface="Calibri"/>
            </a:endParaRPr>
          </a:p>
          <a:p>
            <a:pPr indent="-336550" lvl="0" marL="457200" marR="0" rtl="0" algn="l">
              <a:lnSpc>
                <a:spcPct val="100000"/>
              </a:lnSpc>
              <a:spcBef>
                <a:spcPts val="1000"/>
              </a:spcBef>
              <a:spcAft>
                <a:spcPts val="0"/>
              </a:spcAft>
              <a:buClr>
                <a:schemeClr val="dk1"/>
              </a:buClr>
              <a:buSzPts val="1700"/>
              <a:buFont typeface="Calibri"/>
              <a:buChar char="●"/>
            </a:pPr>
            <a:r>
              <a:rPr b="1" lang="en-US" sz="1700">
                <a:solidFill>
                  <a:schemeClr val="dk1"/>
                </a:solidFill>
                <a:latin typeface="Calibri"/>
                <a:ea typeface="Calibri"/>
                <a:cs typeface="Calibri"/>
                <a:sym typeface="Calibri"/>
              </a:rPr>
              <a:t>Vastutusest kõrvale hiilimine</a:t>
            </a:r>
            <a:br>
              <a:rPr b="1" lang="en-US" sz="1700">
                <a:solidFill>
                  <a:schemeClr val="dk1"/>
                </a:solidFill>
                <a:latin typeface="Calibri"/>
                <a:ea typeface="Calibri"/>
                <a:cs typeface="Calibri"/>
                <a:sym typeface="Calibri"/>
              </a:rPr>
            </a:br>
            <a:r>
              <a:rPr lang="en-US" sz="1700">
                <a:solidFill>
                  <a:schemeClr val="dk1"/>
                </a:solidFill>
                <a:latin typeface="Calibri"/>
                <a:ea typeface="Calibri"/>
                <a:cs typeface="Calibri"/>
                <a:sym typeface="Calibri"/>
              </a:rPr>
              <a:t>(süüdlase otsimine, süü eitamine, süü jagamine, projekteerimine)</a:t>
            </a:r>
            <a:endParaRPr sz="1700">
              <a:solidFill>
                <a:schemeClr val="dk1"/>
              </a:solidFill>
              <a:latin typeface="Calibri"/>
              <a:ea typeface="Calibri"/>
              <a:cs typeface="Calibri"/>
              <a:sym typeface="Calibri"/>
            </a:endParaRPr>
          </a:p>
          <a:p>
            <a:pPr indent="-336550" lvl="0" marL="457200" marR="0" rtl="0" algn="l">
              <a:lnSpc>
                <a:spcPct val="100000"/>
              </a:lnSpc>
              <a:spcBef>
                <a:spcPts val="1000"/>
              </a:spcBef>
              <a:spcAft>
                <a:spcPts val="0"/>
              </a:spcAft>
              <a:buClr>
                <a:schemeClr val="dk1"/>
              </a:buClr>
              <a:buSzPts val="1700"/>
              <a:buFont typeface="Calibri"/>
              <a:buChar char="●"/>
            </a:pPr>
            <a:r>
              <a:rPr b="1" lang="en-US" sz="1700">
                <a:solidFill>
                  <a:schemeClr val="dk1"/>
                </a:solidFill>
                <a:latin typeface="Calibri"/>
                <a:ea typeface="Calibri"/>
                <a:cs typeface="Calibri"/>
                <a:sym typeface="Calibri"/>
              </a:rPr>
              <a:t>Keeruliste emotsioonide vältimine</a:t>
            </a:r>
            <a:br>
              <a:rPr b="1" lang="en-US" sz="1700">
                <a:solidFill>
                  <a:schemeClr val="dk1"/>
                </a:solidFill>
                <a:latin typeface="Calibri"/>
                <a:ea typeface="Calibri"/>
                <a:cs typeface="Calibri"/>
                <a:sym typeface="Calibri"/>
              </a:rPr>
            </a:br>
            <a:r>
              <a:rPr lang="en-US" sz="1700">
                <a:solidFill>
                  <a:schemeClr val="dk1"/>
                </a:solidFill>
                <a:latin typeface="Calibri"/>
                <a:ea typeface="Calibri"/>
                <a:cs typeface="Calibri"/>
                <a:sym typeface="Calibri"/>
              </a:rPr>
              <a:t>(allasurumine, eskapism, tuimenemine, naudingu otsimine)</a:t>
            </a:r>
            <a:endParaRPr b="1" sz="1700">
              <a:solidFill>
                <a:schemeClr val="dk1"/>
              </a:solidFill>
              <a:latin typeface="Calibri"/>
              <a:ea typeface="Calibri"/>
              <a:cs typeface="Calibri"/>
              <a:sym typeface="Calibri"/>
            </a:endParaRPr>
          </a:p>
          <a:p>
            <a:pPr indent="-336550" lvl="0" marL="457200" marR="0" rtl="0" algn="l">
              <a:lnSpc>
                <a:spcPct val="100000"/>
              </a:lnSpc>
              <a:spcBef>
                <a:spcPts val="1000"/>
              </a:spcBef>
              <a:spcAft>
                <a:spcPts val="0"/>
              </a:spcAft>
              <a:buClr>
                <a:schemeClr val="dk1"/>
              </a:buClr>
              <a:buSzPts val="1700"/>
              <a:buFont typeface="Calibri"/>
              <a:buChar char="●"/>
            </a:pPr>
            <a:r>
              <a:rPr b="1" lang="en-US" sz="1700">
                <a:solidFill>
                  <a:schemeClr val="dk1"/>
                </a:solidFill>
                <a:latin typeface="Calibri"/>
                <a:ea typeface="Calibri"/>
                <a:cs typeface="Calibri"/>
                <a:sym typeface="Calibri"/>
              </a:rPr>
              <a:t>Teisesed tegevused</a:t>
            </a:r>
            <a:br>
              <a:rPr b="1" lang="en-US" sz="1700">
                <a:solidFill>
                  <a:schemeClr val="dk1"/>
                </a:solidFill>
                <a:latin typeface="Calibri"/>
                <a:ea typeface="Calibri"/>
                <a:cs typeface="Calibri"/>
                <a:sym typeface="Calibri"/>
              </a:rPr>
            </a:br>
            <a:r>
              <a:rPr lang="en-US" sz="1700">
                <a:solidFill>
                  <a:schemeClr val="dk1"/>
                </a:solidFill>
                <a:latin typeface="Calibri"/>
                <a:ea typeface="Calibri"/>
                <a:cs typeface="Calibri"/>
                <a:sym typeface="Calibri"/>
              </a:rPr>
              <a:t>(vähene käitumise muutus, vääriti suunatud pühendumus)</a:t>
            </a:r>
            <a:endParaRPr b="1" sz="1700">
              <a:solidFill>
                <a:schemeClr val="dk1"/>
              </a:solidFill>
              <a:latin typeface="Calibri"/>
              <a:ea typeface="Calibri"/>
              <a:cs typeface="Calibri"/>
              <a:sym typeface="Calibri"/>
            </a:endParaRPr>
          </a:p>
          <a:p>
            <a:pPr indent="-336550" lvl="0" marL="457200" marR="0" rtl="0" algn="l">
              <a:lnSpc>
                <a:spcPct val="100000"/>
              </a:lnSpc>
              <a:spcBef>
                <a:spcPts val="1000"/>
              </a:spcBef>
              <a:spcAft>
                <a:spcPts val="0"/>
              </a:spcAft>
              <a:buClr>
                <a:schemeClr val="dk1"/>
              </a:buClr>
              <a:buSzPts val="1700"/>
              <a:buFont typeface="Calibri"/>
              <a:buChar char="●"/>
            </a:pPr>
            <a:r>
              <a:rPr b="1" lang="en-US" sz="1700">
                <a:solidFill>
                  <a:schemeClr val="dk1"/>
                </a:solidFill>
                <a:latin typeface="Calibri"/>
                <a:ea typeface="Calibri"/>
                <a:cs typeface="Calibri"/>
                <a:sym typeface="Calibri"/>
              </a:rPr>
              <a:t>Tegevusetus</a:t>
            </a:r>
            <a:br>
              <a:rPr b="1" lang="en-US" sz="1700">
                <a:solidFill>
                  <a:schemeClr val="dk1"/>
                </a:solidFill>
                <a:latin typeface="Calibri"/>
                <a:ea typeface="Calibri"/>
                <a:cs typeface="Calibri"/>
                <a:sym typeface="Calibri"/>
              </a:rPr>
            </a:br>
            <a:r>
              <a:rPr lang="en-US" sz="1700">
                <a:solidFill>
                  <a:schemeClr val="dk1"/>
                </a:solidFill>
                <a:latin typeface="Calibri"/>
                <a:ea typeface="Calibri"/>
                <a:cs typeface="Calibri"/>
                <a:sym typeface="Calibri"/>
              </a:rPr>
              <a:t>(loobumine, passiivsus, tegevusetu katastrofiseerimine)</a:t>
            </a:r>
            <a:endParaRPr b="1" sz="1700">
              <a:solidFill>
                <a:schemeClr val="dk1"/>
              </a:solidFill>
              <a:latin typeface="Calibri"/>
              <a:ea typeface="Calibri"/>
              <a:cs typeface="Calibri"/>
              <a:sym typeface="Calibri"/>
            </a:endParaRPr>
          </a:p>
          <a:p>
            <a:pPr indent="-336550" lvl="0" marL="457200" marR="0" rtl="0" algn="l">
              <a:lnSpc>
                <a:spcPct val="100000"/>
              </a:lnSpc>
              <a:spcBef>
                <a:spcPts val="1000"/>
              </a:spcBef>
              <a:spcAft>
                <a:spcPts val="0"/>
              </a:spcAft>
              <a:buClr>
                <a:schemeClr val="dk1"/>
              </a:buClr>
              <a:buSzPts val="1700"/>
              <a:buFont typeface="Calibri"/>
              <a:buChar char="●"/>
            </a:pPr>
            <a:r>
              <a:rPr b="1" lang="en-US" sz="1700">
                <a:solidFill>
                  <a:schemeClr val="dk1"/>
                </a:solidFill>
                <a:latin typeface="Calibri"/>
                <a:ea typeface="Calibri"/>
                <a:cs typeface="Calibri"/>
                <a:sym typeface="Calibri"/>
              </a:rPr>
              <a:t>Enesepettus</a:t>
            </a:r>
            <a:br>
              <a:rPr b="1" lang="en-US" sz="1700">
                <a:solidFill>
                  <a:schemeClr val="dk1"/>
                </a:solidFill>
                <a:latin typeface="Calibri"/>
                <a:ea typeface="Calibri"/>
                <a:cs typeface="Calibri"/>
                <a:sym typeface="Calibri"/>
              </a:rPr>
            </a:br>
            <a:r>
              <a:rPr lang="en-US" sz="1700">
                <a:solidFill>
                  <a:schemeClr val="dk1"/>
                </a:solidFill>
                <a:latin typeface="Calibri"/>
                <a:ea typeface="Calibri"/>
                <a:cs typeface="Calibri"/>
                <a:sym typeface="Calibri"/>
              </a:rPr>
              <a:t>(soovmõtlemine/maagiline mõtlemine, ebarealistlik optimism)</a:t>
            </a:r>
            <a:endParaRPr sz="1700">
              <a:solidFill>
                <a:schemeClr val="dk1"/>
              </a:solidFill>
              <a:latin typeface="Calibri"/>
              <a:ea typeface="Calibri"/>
              <a:cs typeface="Calibri"/>
              <a:sym typeface="Calibri"/>
            </a:endParaRPr>
          </a:p>
          <a:p>
            <a:pPr indent="-336550" lvl="0" marL="457200" marR="0" rtl="0" algn="l">
              <a:lnSpc>
                <a:spcPct val="100000"/>
              </a:lnSpc>
              <a:spcBef>
                <a:spcPts val="1000"/>
              </a:spcBef>
              <a:spcAft>
                <a:spcPts val="0"/>
              </a:spcAft>
              <a:buClr>
                <a:schemeClr val="dk1"/>
              </a:buClr>
              <a:buSzPts val="1700"/>
              <a:buFont typeface="Calibri"/>
              <a:buChar char="●"/>
            </a:pPr>
            <a:r>
              <a:rPr b="1" lang="en-US" sz="1700">
                <a:solidFill>
                  <a:schemeClr val="dk1"/>
                </a:solidFill>
                <a:latin typeface="Calibri"/>
                <a:ea typeface="Calibri"/>
                <a:cs typeface="Calibri"/>
                <a:sym typeface="Calibri"/>
              </a:rPr>
              <a:t>Katastrofiseerimine ja ennast kahjustavad teod</a:t>
            </a:r>
            <a:endParaRPr b="1" sz="1700">
              <a:solidFill>
                <a:schemeClr val="dk1"/>
              </a:solidFill>
              <a:latin typeface="Calibri"/>
              <a:ea typeface="Calibri"/>
              <a:cs typeface="Calibri"/>
              <a:sym typeface="Calibri"/>
            </a:endParaRPr>
          </a:p>
          <a:p>
            <a:pPr indent="-336550" lvl="0" marL="457200" marR="0" rtl="0" algn="l">
              <a:lnSpc>
                <a:spcPct val="100000"/>
              </a:lnSpc>
              <a:spcBef>
                <a:spcPts val="1000"/>
              </a:spcBef>
              <a:spcAft>
                <a:spcPts val="1000"/>
              </a:spcAft>
              <a:buClr>
                <a:schemeClr val="dk1"/>
              </a:buClr>
              <a:buSzPts val="1700"/>
              <a:buFont typeface="Calibri"/>
              <a:buChar char="●"/>
            </a:pPr>
            <a:r>
              <a:rPr b="1" lang="en-US" sz="1700">
                <a:solidFill>
                  <a:schemeClr val="dk1"/>
                </a:solidFill>
                <a:latin typeface="Calibri"/>
                <a:ea typeface="Calibri"/>
                <a:cs typeface="Calibri"/>
                <a:sym typeface="Calibri"/>
              </a:rPr>
              <a:t>Eneseupitamise väärtustamine </a:t>
            </a:r>
            <a:br>
              <a:rPr b="1" lang="en-US" sz="1700">
                <a:solidFill>
                  <a:schemeClr val="dk1"/>
                </a:solidFill>
                <a:latin typeface="Calibri"/>
                <a:ea typeface="Calibri"/>
                <a:cs typeface="Calibri"/>
                <a:sym typeface="Calibri"/>
              </a:rPr>
            </a:br>
            <a:r>
              <a:rPr lang="en-US" sz="1700">
                <a:solidFill>
                  <a:schemeClr val="dk1"/>
                </a:solidFill>
                <a:latin typeface="Calibri"/>
                <a:ea typeface="Calibri"/>
                <a:cs typeface="Calibri"/>
                <a:sym typeface="Calibri"/>
              </a:rPr>
              <a:t>(materialistlik tegevus enesehinnangu tõstmiseks)</a:t>
            </a:r>
            <a:endParaRPr i="0" sz="1700" u="none" cap="none" strike="noStrike">
              <a:solidFill>
                <a:schemeClr val="dk1"/>
              </a:solidFill>
              <a:latin typeface="Calibri"/>
              <a:ea typeface="Calibri"/>
              <a:cs typeface="Calibri"/>
              <a:sym typeface="Calibri"/>
            </a:endParaRPr>
          </a:p>
        </p:txBody>
      </p:sp>
      <p:grpSp>
        <p:nvGrpSpPr>
          <p:cNvPr id="976" name="Google Shape;976;g3085bbd85ef_0_197"/>
          <p:cNvGrpSpPr/>
          <p:nvPr/>
        </p:nvGrpSpPr>
        <p:grpSpPr>
          <a:xfrm>
            <a:off x="-228600" y="1107675"/>
            <a:ext cx="4338856" cy="1282806"/>
            <a:chOff x="-468406" y="3216044"/>
            <a:chExt cx="4338856" cy="1282806"/>
          </a:xfrm>
        </p:grpSpPr>
        <p:sp>
          <p:nvSpPr>
            <p:cNvPr id="977" name="Google Shape;977;g3085bbd85ef_0_197"/>
            <p:cNvSpPr/>
            <p:nvPr/>
          </p:nvSpPr>
          <p:spPr>
            <a:xfrm>
              <a:off x="2587650" y="3216050"/>
              <a:ext cx="1282800" cy="1282800"/>
            </a:xfrm>
            <a:prstGeom prst="flowChartDelay">
              <a:avLst/>
            </a:prstGeom>
            <a:solidFill>
              <a:srgbClr val="F2562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78" name="Google Shape;978;g3085bbd85ef_0_197"/>
            <p:cNvSpPr/>
            <p:nvPr/>
          </p:nvSpPr>
          <p:spPr>
            <a:xfrm>
              <a:off x="-468406" y="3216044"/>
              <a:ext cx="3078000" cy="1282800"/>
            </a:xfrm>
            <a:prstGeom prst="rect">
              <a:avLst/>
            </a:prstGeom>
            <a:solidFill>
              <a:srgbClr val="F2562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979" name="Google Shape;979;g3085bbd85ef_0_197"/>
          <p:cNvSpPr txBox="1"/>
          <p:nvPr/>
        </p:nvSpPr>
        <p:spPr>
          <a:xfrm>
            <a:off x="304800" y="1448931"/>
            <a:ext cx="3575700" cy="6003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3000"/>
              <a:buFont typeface="Arial"/>
              <a:buNone/>
            </a:pPr>
            <a:r>
              <a:rPr lang="en-US" sz="3000">
                <a:solidFill>
                  <a:schemeClr val="lt1"/>
                </a:solidFill>
                <a:latin typeface="Work Sans Medium"/>
                <a:ea typeface="Work Sans Medium"/>
                <a:cs typeface="Work Sans Medium"/>
                <a:sym typeface="Work Sans Medium"/>
              </a:rPr>
              <a:t>M</a:t>
            </a:r>
            <a:r>
              <a:rPr lang="en-US" sz="3000">
                <a:solidFill>
                  <a:schemeClr val="lt1"/>
                </a:solidFill>
                <a:latin typeface="Work Sans Medium"/>
                <a:ea typeface="Work Sans Medium"/>
                <a:cs typeface="Work Sans Medium"/>
                <a:sym typeface="Work Sans Medium"/>
                <a:extLst>
                  <a:ext uri="http://customooxmlschemas.google.com/">
                    <go:slidesCustomData xmlns:go="http://customooxmlschemas.google.com/" textRoundtripDataId="3"/>
                  </a:ext>
                </a:extLst>
              </a:rPr>
              <a:t>ittea</a:t>
            </a:r>
            <a:r>
              <a:rPr lang="en-US" sz="3000">
                <a:solidFill>
                  <a:schemeClr val="lt1"/>
                </a:solidFill>
                <a:latin typeface="Work Sans Medium"/>
                <a:ea typeface="Work Sans Medium"/>
                <a:cs typeface="Work Sans Medium"/>
                <a:sym typeface="Work Sans Medium"/>
              </a:rPr>
              <a:t>daptiivsed </a:t>
            </a:r>
            <a:endParaRPr sz="3000">
              <a:solidFill>
                <a:schemeClr val="lt1"/>
              </a:solidFill>
              <a:latin typeface="Work Sans Medium"/>
              <a:ea typeface="Work Sans Medium"/>
              <a:cs typeface="Work Sans Medium"/>
              <a:sym typeface="Work Sans Medium"/>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797C">
            <a:alpha val="20000"/>
          </a:srgbClr>
        </a:solidFill>
      </p:bgPr>
    </p:bg>
    <p:spTree>
      <p:nvGrpSpPr>
        <p:cNvPr id="983" name="Shape 983"/>
        <p:cNvGrpSpPr/>
        <p:nvPr/>
      </p:nvGrpSpPr>
      <p:grpSpPr>
        <a:xfrm>
          <a:off x="0" y="0"/>
          <a:ext cx="0" cy="0"/>
          <a:chOff x="0" y="0"/>
          <a:chExt cx="0" cy="0"/>
        </a:xfrm>
      </p:grpSpPr>
      <p:sp>
        <p:nvSpPr>
          <p:cNvPr id="984" name="Google Shape;984;g3085bbd85ef_0_228"/>
          <p:cNvSpPr/>
          <p:nvPr/>
        </p:nvSpPr>
        <p:spPr>
          <a:xfrm>
            <a:off x="7074395" y="1906981"/>
            <a:ext cx="3039900" cy="3039900"/>
          </a:xfrm>
          <a:prstGeom prst="flowChartDelay">
            <a:avLst/>
          </a:prstGeom>
          <a:solidFill>
            <a:srgbClr val="F2562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85" name="Google Shape;985;g3085bbd85ef_0_228"/>
          <p:cNvSpPr/>
          <p:nvPr/>
        </p:nvSpPr>
        <p:spPr>
          <a:xfrm flipH="1">
            <a:off x="2001511" y="1906981"/>
            <a:ext cx="3039900" cy="3039900"/>
          </a:xfrm>
          <a:prstGeom prst="flowChartDelay">
            <a:avLst/>
          </a:prstGeom>
          <a:solidFill>
            <a:srgbClr val="F2562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br>
              <a:rPr b="0" i="0" lang="en-U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sp>
        <p:nvSpPr>
          <p:cNvPr id="986" name="Google Shape;986;g3085bbd85ef_0_228"/>
          <p:cNvSpPr/>
          <p:nvPr/>
        </p:nvSpPr>
        <p:spPr>
          <a:xfrm>
            <a:off x="3370375" y="1909050"/>
            <a:ext cx="5323200" cy="3039900"/>
          </a:xfrm>
          <a:prstGeom prst="rect">
            <a:avLst/>
          </a:prstGeom>
          <a:solidFill>
            <a:srgbClr val="F2562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lang="en-US" sz="3000">
                <a:solidFill>
                  <a:schemeClr val="lt1"/>
                </a:solidFill>
                <a:latin typeface="Work Sans Medium"/>
                <a:ea typeface="Work Sans Medium"/>
                <a:cs typeface="Work Sans Medium"/>
                <a:sym typeface="Work Sans Medium"/>
              </a:rPr>
              <a:t>Kas olete märganud</a:t>
            </a:r>
            <a:endParaRPr sz="3000">
              <a:solidFill>
                <a:schemeClr val="lt1"/>
              </a:solidFill>
              <a:latin typeface="Work Sans Medium"/>
              <a:ea typeface="Work Sans Medium"/>
              <a:cs typeface="Work Sans Medium"/>
              <a:sym typeface="Work Sans Medium"/>
            </a:endParaRPr>
          </a:p>
          <a:p>
            <a:pPr indent="0" lvl="0" marL="0" marR="0" rtl="0" algn="ctr">
              <a:lnSpc>
                <a:spcPct val="100000"/>
              </a:lnSpc>
              <a:spcBef>
                <a:spcPts val="0"/>
              </a:spcBef>
              <a:spcAft>
                <a:spcPts val="0"/>
              </a:spcAft>
              <a:buClr>
                <a:srgbClr val="000000"/>
              </a:buClr>
              <a:buSzPts val="3000"/>
              <a:buFont typeface="Arial"/>
              <a:buNone/>
            </a:pPr>
            <a:r>
              <a:rPr lang="en-US" sz="3000">
                <a:solidFill>
                  <a:schemeClr val="lt1"/>
                </a:solidFill>
                <a:latin typeface="Work Sans Medium"/>
                <a:ea typeface="Work Sans Medium"/>
                <a:cs typeface="Work Sans Medium"/>
                <a:sym typeface="Work Sans Medium"/>
              </a:rPr>
              <a:t>iseendas või</a:t>
            </a:r>
            <a:endParaRPr sz="3000">
              <a:solidFill>
                <a:schemeClr val="lt1"/>
              </a:solidFill>
              <a:latin typeface="Work Sans Medium"/>
              <a:ea typeface="Work Sans Medium"/>
              <a:cs typeface="Work Sans Medium"/>
              <a:sym typeface="Work Sans Medium"/>
            </a:endParaRPr>
          </a:p>
          <a:p>
            <a:pPr indent="0" lvl="0" marL="0" marR="0" rtl="0" algn="ctr">
              <a:lnSpc>
                <a:spcPct val="100000"/>
              </a:lnSpc>
              <a:spcBef>
                <a:spcPts val="0"/>
              </a:spcBef>
              <a:spcAft>
                <a:spcPts val="0"/>
              </a:spcAft>
              <a:buClr>
                <a:srgbClr val="000000"/>
              </a:buClr>
              <a:buSzPts val="3000"/>
              <a:buFont typeface="Arial"/>
              <a:buNone/>
            </a:pPr>
            <a:r>
              <a:rPr lang="en-US" sz="3000">
                <a:solidFill>
                  <a:schemeClr val="lt1"/>
                </a:solidFill>
                <a:latin typeface="Work Sans Medium"/>
                <a:ea typeface="Work Sans Medium"/>
                <a:cs typeface="Work Sans Medium"/>
                <a:sym typeface="Work Sans Medium"/>
              </a:rPr>
              <a:t>mõnes noores mitteadaptiivseid halvasti kohanemise reaktsioone?</a:t>
            </a:r>
            <a:endParaRPr sz="3000">
              <a:solidFill>
                <a:schemeClr val="lt1"/>
              </a:solidFill>
              <a:latin typeface="Work Sans Medium"/>
              <a:ea typeface="Work Sans Medium"/>
              <a:cs typeface="Work Sans Medium"/>
              <a:sym typeface="Work Sans Medium"/>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797C">
            <a:alpha val="20000"/>
          </a:srgbClr>
        </a:solidFill>
      </p:bgPr>
    </p:bg>
    <p:spTree>
      <p:nvGrpSpPr>
        <p:cNvPr id="990" name="Shape 990"/>
        <p:cNvGrpSpPr/>
        <p:nvPr/>
      </p:nvGrpSpPr>
      <p:grpSpPr>
        <a:xfrm>
          <a:off x="0" y="0"/>
          <a:ext cx="0" cy="0"/>
          <a:chOff x="0" y="0"/>
          <a:chExt cx="0" cy="0"/>
        </a:xfrm>
      </p:grpSpPr>
      <p:sp>
        <p:nvSpPr>
          <p:cNvPr id="991" name="Google Shape;991;g3085bbd85ef_0_235"/>
          <p:cNvSpPr/>
          <p:nvPr/>
        </p:nvSpPr>
        <p:spPr>
          <a:xfrm>
            <a:off x="7074395" y="1906981"/>
            <a:ext cx="3039900" cy="3039900"/>
          </a:xfrm>
          <a:prstGeom prst="flowChartDelay">
            <a:avLst/>
          </a:prstGeom>
          <a:solidFill>
            <a:srgbClr val="5A844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92" name="Google Shape;992;g3085bbd85ef_0_235"/>
          <p:cNvSpPr/>
          <p:nvPr/>
        </p:nvSpPr>
        <p:spPr>
          <a:xfrm flipH="1">
            <a:off x="2001511" y="1906981"/>
            <a:ext cx="3039900" cy="3039900"/>
          </a:xfrm>
          <a:prstGeom prst="flowChartDelay">
            <a:avLst/>
          </a:prstGeom>
          <a:solidFill>
            <a:srgbClr val="5A844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br>
              <a:rPr b="0" i="0" lang="en-U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sp>
        <p:nvSpPr>
          <p:cNvPr id="993" name="Google Shape;993;g3085bbd85ef_0_235"/>
          <p:cNvSpPr/>
          <p:nvPr/>
        </p:nvSpPr>
        <p:spPr>
          <a:xfrm>
            <a:off x="3370375" y="1909050"/>
            <a:ext cx="5323200" cy="3039900"/>
          </a:xfrm>
          <a:prstGeom prst="rect">
            <a:avLst/>
          </a:prstGeom>
          <a:solidFill>
            <a:srgbClr val="5A844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lang="en-US" sz="3000">
                <a:solidFill>
                  <a:schemeClr val="lt1"/>
                </a:solidFill>
                <a:latin typeface="Work Sans Medium"/>
                <a:ea typeface="Work Sans Medium"/>
                <a:cs typeface="Work Sans Medium"/>
                <a:sym typeface="Work Sans Medium"/>
              </a:rPr>
              <a:t>Mis te arvate,</a:t>
            </a:r>
            <a:endParaRPr sz="3000">
              <a:solidFill>
                <a:schemeClr val="lt1"/>
              </a:solidFill>
              <a:latin typeface="Work Sans Medium"/>
              <a:ea typeface="Work Sans Medium"/>
              <a:cs typeface="Work Sans Medium"/>
              <a:sym typeface="Work Sans Medium"/>
            </a:endParaRPr>
          </a:p>
          <a:p>
            <a:pPr indent="0" lvl="0" marL="0" marR="0" rtl="0" algn="ctr">
              <a:lnSpc>
                <a:spcPct val="100000"/>
              </a:lnSpc>
              <a:spcBef>
                <a:spcPts val="0"/>
              </a:spcBef>
              <a:spcAft>
                <a:spcPts val="0"/>
              </a:spcAft>
              <a:buClr>
                <a:srgbClr val="000000"/>
              </a:buClr>
              <a:buSzPts val="3000"/>
              <a:buFont typeface="Arial"/>
              <a:buNone/>
            </a:pPr>
            <a:r>
              <a:rPr lang="en-US" sz="3000">
                <a:solidFill>
                  <a:schemeClr val="lt1"/>
                </a:solidFill>
                <a:latin typeface="Work Sans Medium"/>
                <a:ea typeface="Work Sans Medium"/>
                <a:cs typeface="Work Sans Medium"/>
                <a:sym typeface="Work Sans Medium"/>
              </a:rPr>
              <a:t>millised oleksid</a:t>
            </a:r>
            <a:endParaRPr sz="3000">
              <a:solidFill>
                <a:schemeClr val="lt1"/>
              </a:solidFill>
              <a:latin typeface="Work Sans Medium"/>
              <a:ea typeface="Work Sans Medium"/>
              <a:cs typeface="Work Sans Medium"/>
              <a:sym typeface="Work Sans Medium"/>
            </a:endParaRPr>
          </a:p>
          <a:p>
            <a:pPr indent="0" lvl="0" marL="0" marR="0" rtl="0" algn="ctr">
              <a:lnSpc>
                <a:spcPct val="100000"/>
              </a:lnSpc>
              <a:spcBef>
                <a:spcPts val="0"/>
              </a:spcBef>
              <a:spcAft>
                <a:spcPts val="0"/>
              </a:spcAft>
              <a:buClr>
                <a:srgbClr val="000000"/>
              </a:buClr>
              <a:buSzPts val="3000"/>
              <a:buFont typeface="Arial"/>
              <a:buNone/>
            </a:pPr>
            <a:r>
              <a:rPr lang="en-US" sz="3000">
                <a:solidFill>
                  <a:schemeClr val="lt1"/>
                </a:solidFill>
                <a:latin typeface="Work Sans Medium"/>
                <a:ea typeface="Work Sans Medium"/>
                <a:cs typeface="Work Sans Medium"/>
                <a:sym typeface="Work Sans Medium"/>
              </a:rPr>
              <a:t>adaptiivsed kohanemisreaktsioonid?</a:t>
            </a:r>
            <a:endParaRPr sz="3000">
              <a:solidFill>
                <a:schemeClr val="lt1"/>
              </a:solidFill>
              <a:latin typeface="Work Sans Medium"/>
              <a:ea typeface="Work Sans Medium"/>
              <a:cs typeface="Work Sans Medium"/>
              <a:sym typeface="Work Sans Medium"/>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g2d3b5114961_0_43"/>
          <p:cNvSpPr/>
          <p:nvPr/>
        </p:nvSpPr>
        <p:spPr>
          <a:xfrm>
            <a:off x="7470538" y="1906981"/>
            <a:ext cx="3039900" cy="3039900"/>
          </a:xfrm>
          <a:prstGeom prst="flowChartDelay">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3" name="Google Shape;153;g2d3b5114961_0_43"/>
          <p:cNvSpPr/>
          <p:nvPr/>
        </p:nvSpPr>
        <p:spPr>
          <a:xfrm flipH="1">
            <a:off x="1681568" y="1906981"/>
            <a:ext cx="3039900" cy="3039900"/>
          </a:xfrm>
          <a:prstGeom prst="flowChartDelay">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 name="Google Shape;154;g2d3b5114961_0_43"/>
          <p:cNvSpPr/>
          <p:nvPr/>
        </p:nvSpPr>
        <p:spPr>
          <a:xfrm>
            <a:off x="3098313" y="1909050"/>
            <a:ext cx="5867100" cy="3039900"/>
          </a:xfrm>
          <a:prstGeom prst="rect">
            <a:avLst/>
          </a:prstGeom>
          <a:solidFill>
            <a:srgbClr val="2F663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400"/>
              <a:buFont typeface="Arial"/>
              <a:buNone/>
            </a:pPr>
            <a:r>
              <a:rPr lang="en-US" sz="4500">
                <a:solidFill>
                  <a:schemeClr val="lt1"/>
                </a:solidFill>
                <a:latin typeface="Work Sans Medium"/>
                <a:ea typeface="Work Sans Medium"/>
                <a:cs typeface="Work Sans Medium"/>
                <a:sym typeface="Work Sans Medium"/>
              </a:rPr>
              <a:t>Jaga oma eelmise nädala kõrghetke</a:t>
            </a:r>
            <a:endParaRPr b="0" i="0" sz="4500" u="none" cap="none" strike="noStrike">
              <a:solidFill>
                <a:schemeClr val="lt1"/>
              </a:solidFill>
              <a:latin typeface="Work Sans Medium"/>
              <a:ea typeface="Work Sans Medium"/>
              <a:cs typeface="Work Sans Medium"/>
              <a:sym typeface="Work Sans Medium"/>
            </a:endParaRPr>
          </a:p>
        </p:txBody>
      </p:sp>
      <p:sp>
        <p:nvSpPr>
          <p:cNvPr id="155" name="Google Shape;155;g2d3b5114961_0_43"/>
          <p:cNvSpPr txBox="1"/>
          <p:nvPr/>
        </p:nvSpPr>
        <p:spPr>
          <a:xfrm>
            <a:off x="3627450" y="1292875"/>
            <a:ext cx="49371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2000"/>
              <a:buFont typeface="Arial"/>
              <a:buNone/>
            </a:pPr>
            <a:r>
              <a:rPr b="1" lang="en-US" sz="2000">
                <a:solidFill>
                  <a:srgbClr val="4BA798"/>
                </a:solidFill>
                <a:latin typeface="Calibri"/>
                <a:ea typeface="Calibri"/>
                <a:cs typeface="Calibri"/>
                <a:sym typeface="Calibri"/>
              </a:rPr>
              <a:t>ARUTELUGRUPP </a:t>
            </a:r>
            <a:r>
              <a:rPr b="1" i="0" lang="en-US" sz="2000" u="none" cap="none" strike="noStrike">
                <a:solidFill>
                  <a:srgbClr val="4BA798"/>
                </a:solidFill>
                <a:latin typeface="Calibri"/>
                <a:ea typeface="Calibri"/>
                <a:cs typeface="Calibri"/>
                <a:sym typeface="Calibri"/>
              </a:rPr>
              <a:t>1</a:t>
            </a:r>
            <a:endParaRPr b="1" i="0" sz="2000" u="none" cap="none" strike="noStrike">
              <a:solidFill>
                <a:srgbClr val="4BA798"/>
              </a:solidFill>
              <a:latin typeface="Calibri"/>
              <a:ea typeface="Calibri"/>
              <a:cs typeface="Calibri"/>
              <a:sym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797C">
            <a:alpha val="20000"/>
          </a:srgbClr>
        </a:solidFill>
      </p:bgPr>
    </p:bg>
    <p:spTree>
      <p:nvGrpSpPr>
        <p:cNvPr id="997" name="Shape 997"/>
        <p:cNvGrpSpPr/>
        <p:nvPr/>
      </p:nvGrpSpPr>
      <p:grpSpPr>
        <a:xfrm>
          <a:off x="0" y="0"/>
          <a:ext cx="0" cy="0"/>
          <a:chOff x="0" y="0"/>
          <a:chExt cx="0" cy="0"/>
        </a:xfrm>
      </p:grpSpPr>
      <p:sp>
        <p:nvSpPr>
          <p:cNvPr id="998" name="Google Shape;998;g3085bbd85ef_0_220"/>
          <p:cNvSpPr txBox="1"/>
          <p:nvPr/>
        </p:nvSpPr>
        <p:spPr>
          <a:xfrm>
            <a:off x="5013775" y="1573050"/>
            <a:ext cx="6225300" cy="37119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00000"/>
              </a:lnSpc>
              <a:spcBef>
                <a:spcPts val="100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Informatsiooni otsimine, ökoloogilise kriisi faktidega suhestumine </a:t>
            </a:r>
            <a:r>
              <a:rPr lang="en-US" sz="1800">
                <a:solidFill>
                  <a:srgbClr val="F25620"/>
                </a:solidFill>
                <a:latin typeface="Calibri"/>
                <a:ea typeface="Calibri"/>
                <a:cs typeface="Calibri"/>
                <a:sym typeface="Calibri"/>
              </a:rPr>
              <a:t>(NB! Võib olla mitteadaptiivne, sõltub inimesest)</a:t>
            </a:r>
            <a:endParaRPr sz="1800">
              <a:solidFill>
                <a:srgbClr val="F25620"/>
              </a:solidFill>
              <a:latin typeface="Calibri"/>
              <a:ea typeface="Calibri"/>
              <a:cs typeface="Calibri"/>
              <a:sym typeface="Calibri"/>
            </a:endParaRPr>
          </a:p>
          <a:p>
            <a:pPr indent="-342900" lvl="0" marL="457200" marR="0" rtl="0" algn="l">
              <a:lnSpc>
                <a:spcPct val="100000"/>
              </a:lnSpc>
              <a:spcBef>
                <a:spcPts val="100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Emotsioonidele tähelepanu suunamine ja reguleerimine </a:t>
            </a:r>
            <a:br>
              <a:rPr b="1" lang="en-US" sz="1800">
                <a:solidFill>
                  <a:schemeClr val="dk1"/>
                </a:solidFill>
                <a:latin typeface="Calibri"/>
                <a:ea typeface="Calibri"/>
                <a:cs typeface="Calibri"/>
                <a:sym typeface="Calibri"/>
              </a:rPr>
            </a:br>
            <a:r>
              <a:rPr lang="en-US" sz="1800">
                <a:solidFill>
                  <a:schemeClr val="dk1"/>
                </a:solidFill>
                <a:latin typeface="Calibri"/>
                <a:ea typeface="Calibri"/>
                <a:cs typeface="Calibri"/>
                <a:sym typeface="Calibri"/>
              </a:rPr>
              <a:t>(teadveloleku võtted)</a:t>
            </a:r>
            <a:endParaRPr sz="1800">
              <a:solidFill>
                <a:schemeClr val="dk1"/>
              </a:solidFill>
              <a:latin typeface="Calibri"/>
              <a:ea typeface="Calibri"/>
              <a:cs typeface="Calibri"/>
              <a:sym typeface="Calibri"/>
            </a:endParaRPr>
          </a:p>
          <a:p>
            <a:pPr indent="-342900" lvl="0" marL="457200" marR="0" rtl="0" algn="l">
              <a:lnSpc>
                <a:spcPct val="100000"/>
              </a:lnSpc>
              <a:spcBef>
                <a:spcPts val="100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Kaastunne, eneseületamise väärtustamine </a:t>
            </a:r>
            <a:br>
              <a:rPr b="1" lang="en-US" sz="1800">
                <a:solidFill>
                  <a:schemeClr val="dk1"/>
                </a:solidFill>
                <a:latin typeface="Calibri"/>
                <a:ea typeface="Calibri"/>
                <a:cs typeface="Calibri"/>
                <a:sym typeface="Calibri"/>
              </a:rPr>
            </a:br>
            <a:r>
              <a:rPr lang="en-US" sz="1800">
                <a:solidFill>
                  <a:schemeClr val="dk1"/>
                </a:solidFill>
                <a:latin typeface="Calibri"/>
                <a:ea typeface="Calibri"/>
                <a:cs typeface="Calibri"/>
                <a:sym typeface="Calibri"/>
              </a:rPr>
              <a:t>(inimestest ja mitte-inimestest hoolimine)</a:t>
            </a:r>
            <a:endParaRPr b="0" i="0" sz="1800" u="none" cap="none" strike="noStrike">
              <a:solidFill>
                <a:schemeClr val="dk1"/>
              </a:solidFill>
              <a:latin typeface="Calibri"/>
              <a:ea typeface="Calibri"/>
              <a:cs typeface="Calibri"/>
              <a:sym typeface="Calibri"/>
            </a:endParaRPr>
          </a:p>
          <a:p>
            <a:pPr indent="-342900" lvl="0" marL="457200" marR="0" rtl="0" algn="l">
              <a:lnSpc>
                <a:spcPct val="100000"/>
              </a:lnSpc>
              <a:spcBef>
                <a:spcPts val="100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Loodusega suhestumine või looduses aja veetmine</a:t>
            </a:r>
            <a:endParaRPr b="1" sz="1800">
              <a:solidFill>
                <a:schemeClr val="dk1"/>
              </a:solidFill>
              <a:latin typeface="Calibri"/>
              <a:ea typeface="Calibri"/>
              <a:cs typeface="Calibri"/>
              <a:sym typeface="Calibri"/>
            </a:endParaRPr>
          </a:p>
          <a:p>
            <a:pPr indent="-342900" lvl="0" marL="457200" marR="0" rtl="0" algn="l">
              <a:lnSpc>
                <a:spcPct val="100000"/>
              </a:lnSpc>
              <a:spcBef>
                <a:spcPts val="100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Reflekteerimine surma ja elu ajalikkuse üle</a:t>
            </a:r>
            <a:endParaRPr b="1" i="0" sz="1800" u="none" cap="none" strike="noStrike">
              <a:solidFill>
                <a:schemeClr val="dk1"/>
              </a:solidFill>
              <a:latin typeface="Calibri"/>
              <a:ea typeface="Calibri"/>
              <a:cs typeface="Calibri"/>
              <a:sym typeface="Calibri"/>
            </a:endParaRPr>
          </a:p>
          <a:p>
            <a:pPr indent="-342900" lvl="0" marL="457200" marR="0" rtl="0" algn="l">
              <a:lnSpc>
                <a:spcPct val="100000"/>
              </a:lnSpc>
              <a:spcBef>
                <a:spcPts val="1000"/>
              </a:spcBef>
              <a:spcAft>
                <a:spcPts val="1000"/>
              </a:spcAft>
              <a:buClr>
                <a:schemeClr val="dk1"/>
              </a:buClr>
              <a:buSzPts val="1800"/>
              <a:buFont typeface="Calibri"/>
              <a:buChar char="●"/>
            </a:pPr>
            <a:r>
              <a:rPr b="1" lang="en-US" sz="1800">
                <a:solidFill>
                  <a:schemeClr val="dk1"/>
                </a:solidFill>
                <a:latin typeface="Calibri"/>
                <a:ea typeface="Calibri"/>
                <a:cs typeface="Calibri"/>
                <a:sym typeface="Calibri"/>
              </a:rPr>
              <a:t>Koostöine probleemilahendus</a:t>
            </a:r>
            <a:endParaRPr b="1" i="0" sz="1800" u="none" cap="none" strike="noStrike">
              <a:solidFill>
                <a:schemeClr val="dk1"/>
              </a:solidFill>
              <a:latin typeface="Calibri"/>
              <a:ea typeface="Calibri"/>
              <a:cs typeface="Calibri"/>
              <a:sym typeface="Calibri"/>
            </a:endParaRPr>
          </a:p>
        </p:txBody>
      </p:sp>
      <p:grpSp>
        <p:nvGrpSpPr>
          <p:cNvPr id="999" name="Google Shape;999;g3085bbd85ef_0_220"/>
          <p:cNvGrpSpPr/>
          <p:nvPr/>
        </p:nvGrpSpPr>
        <p:grpSpPr>
          <a:xfrm>
            <a:off x="-533400" y="1107675"/>
            <a:ext cx="4338856" cy="1282806"/>
            <a:chOff x="-468406" y="3216044"/>
            <a:chExt cx="4338856" cy="1282806"/>
          </a:xfrm>
        </p:grpSpPr>
        <p:sp>
          <p:nvSpPr>
            <p:cNvPr id="1000" name="Google Shape;1000;g3085bbd85ef_0_220"/>
            <p:cNvSpPr/>
            <p:nvPr/>
          </p:nvSpPr>
          <p:spPr>
            <a:xfrm>
              <a:off x="2587650" y="3216050"/>
              <a:ext cx="1282800" cy="1282800"/>
            </a:xfrm>
            <a:prstGeom prst="flowChartDelay">
              <a:avLst/>
            </a:prstGeom>
            <a:solidFill>
              <a:srgbClr val="5A844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01" name="Google Shape;1001;g3085bbd85ef_0_220"/>
            <p:cNvSpPr/>
            <p:nvPr/>
          </p:nvSpPr>
          <p:spPr>
            <a:xfrm>
              <a:off x="-468406" y="3216044"/>
              <a:ext cx="3078000" cy="1282800"/>
            </a:xfrm>
            <a:prstGeom prst="rect">
              <a:avLst/>
            </a:prstGeom>
            <a:solidFill>
              <a:srgbClr val="5A844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002" name="Google Shape;1002;g3085bbd85ef_0_220"/>
          <p:cNvSpPr txBox="1"/>
          <p:nvPr/>
        </p:nvSpPr>
        <p:spPr>
          <a:xfrm>
            <a:off x="514350" y="1448931"/>
            <a:ext cx="3575700" cy="6003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3000"/>
              <a:buFont typeface="Arial"/>
              <a:buNone/>
            </a:pPr>
            <a:r>
              <a:rPr b="0" i="0" lang="en-US" sz="3000" u="none" cap="none" strike="noStrike">
                <a:solidFill>
                  <a:schemeClr val="lt1"/>
                </a:solidFill>
                <a:latin typeface="Work Sans Medium"/>
                <a:ea typeface="Work Sans Medium"/>
                <a:cs typeface="Work Sans Medium"/>
                <a:sym typeface="Work Sans Medium"/>
              </a:rPr>
              <a:t>Adaptiivsed</a:t>
            </a:r>
            <a:endParaRPr b="0" i="0" sz="3000" u="none" cap="none" strike="noStrike">
              <a:solidFill>
                <a:schemeClr val="lt1"/>
              </a:solidFill>
              <a:latin typeface="Work Sans Medium"/>
              <a:ea typeface="Work Sans Medium"/>
              <a:cs typeface="Work Sans Medium"/>
              <a:sym typeface="Work Sans Medium"/>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797C">
            <a:alpha val="20000"/>
          </a:srgbClr>
        </a:solidFill>
      </p:bgPr>
    </p:bg>
    <p:spTree>
      <p:nvGrpSpPr>
        <p:cNvPr id="1006" name="Shape 1006"/>
        <p:cNvGrpSpPr/>
        <p:nvPr/>
      </p:nvGrpSpPr>
      <p:grpSpPr>
        <a:xfrm>
          <a:off x="0" y="0"/>
          <a:ext cx="0" cy="0"/>
          <a:chOff x="0" y="0"/>
          <a:chExt cx="0" cy="0"/>
        </a:xfrm>
      </p:grpSpPr>
      <p:sp>
        <p:nvSpPr>
          <p:cNvPr id="1007" name="Google Shape;1007;g3085bbd85ef_0_241"/>
          <p:cNvSpPr txBox="1"/>
          <p:nvPr/>
        </p:nvSpPr>
        <p:spPr>
          <a:xfrm>
            <a:off x="4785175" y="1107675"/>
            <a:ext cx="6225300" cy="3711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1" lang="en-US" sz="2300">
                <a:solidFill>
                  <a:schemeClr val="dk1"/>
                </a:solidFill>
                <a:latin typeface="Calibri"/>
                <a:ea typeface="Calibri"/>
                <a:cs typeface="Calibri"/>
                <a:sym typeface="Calibri"/>
              </a:rPr>
              <a:t>Isegi peale kliimaärevuse emotsioonide juhtimise oskuste omandamist kõiguvad inimesed sageli raske teabe tõttu ärevuse ja säilenõtkuse leidmise vahel, mitte ei suuda püsida vaid positiivses meeleseisundis. </a:t>
            </a:r>
            <a:endParaRPr b="1" sz="2300">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2300"/>
              <a:buFont typeface="Arial"/>
              <a:buNone/>
            </a:pPr>
            <a:r>
              <a:rPr lang="en-US" sz="2300">
                <a:solidFill>
                  <a:schemeClr val="dk1"/>
                </a:solidFill>
                <a:latin typeface="Calibri"/>
                <a:ea typeface="Calibri"/>
                <a:cs typeface="Calibri"/>
                <a:sym typeface="Calibri"/>
              </a:rPr>
              <a:t>Aja jooksul muutub selline liikumine aina tuttavamaks ja oskus tugevneb.</a:t>
            </a:r>
            <a:endParaRPr i="0" sz="2300" u="none" cap="none" strike="noStrike">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2300"/>
              <a:buFont typeface="Arial"/>
              <a:buNone/>
            </a:pPr>
            <a:r>
              <a:t/>
            </a:r>
            <a:endParaRPr b="1" i="0" sz="2300" u="none" cap="none" strike="noStrike">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2300"/>
              <a:buFont typeface="Arial"/>
              <a:buNone/>
            </a:pPr>
            <a:r>
              <a:t/>
            </a:r>
            <a:endParaRPr b="1" i="0" sz="2300" u="none" cap="none" strike="noStrike">
              <a:solidFill>
                <a:schemeClr val="dk1"/>
              </a:solidFill>
              <a:latin typeface="Calibri"/>
              <a:ea typeface="Calibri"/>
              <a:cs typeface="Calibri"/>
              <a:sym typeface="Calibri"/>
            </a:endParaRPr>
          </a:p>
          <a:p>
            <a:pPr indent="0" lvl="0" marL="0" marR="0" rtl="0" algn="l">
              <a:lnSpc>
                <a:spcPct val="100000"/>
              </a:lnSpc>
              <a:spcBef>
                <a:spcPts val="1000"/>
              </a:spcBef>
              <a:spcAft>
                <a:spcPts val="1000"/>
              </a:spcAft>
              <a:buClr>
                <a:srgbClr val="000000"/>
              </a:buClr>
              <a:buSzPts val="2300"/>
              <a:buFont typeface="Arial"/>
              <a:buNone/>
            </a:pPr>
            <a:r>
              <a:t/>
            </a:r>
            <a:endParaRPr b="1" i="0" sz="2300" u="none" cap="none" strike="noStrike">
              <a:solidFill>
                <a:schemeClr val="dk1"/>
              </a:solidFill>
              <a:latin typeface="Calibri"/>
              <a:ea typeface="Calibri"/>
              <a:cs typeface="Calibri"/>
              <a:sym typeface="Calibri"/>
            </a:endParaRPr>
          </a:p>
        </p:txBody>
      </p:sp>
      <p:grpSp>
        <p:nvGrpSpPr>
          <p:cNvPr id="1008" name="Google Shape;1008;g3085bbd85ef_0_241"/>
          <p:cNvGrpSpPr/>
          <p:nvPr/>
        </p:nvGrpSpPr>
        <p:grpSpPr>
          <a:xfrm>
            <a:off x="-533400" y="1107675"/>
            <a:ext cx="4338856" cy="1282806"/>
            <a:chOff x="-468406" y="3216044"/>
            <a:chExt cx="4338856" cy="1282806"/>
          </a:xfrm>
        </p:grpSpPr>
        <p:sp>
          <p:nvSpPr>
            <p:cNvPr id="1009" name="Google Shape;1009;g3085bbd85ef_0_241"/>
            <p:cNvSpPr/>
            <p:nvPr/>
          </p:nvSpPr>
          <p:spPr>
            <a:xfrm>
              <a:off x="2587650" y="3216050"/>
              <a:ext cx="1282800" cy="1282800"/>
            </a:xfrm>
            <a:prstGeom prst="flowChartDelay">
              <a:avLst/>
            </a:prstGeom>
            <a:solidFill>
              <a:srgbClr val="F2CB8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10" name="Google Shape;1010;g3085bbd85ef_0_241"/>
            <p:cNvSpPr/>
            <p:nvPr/>
          </p:nvSpPr>
          <p:spPr>
            <a:xfrm>
              <a:off x="-468406" y="3216044"/>
              <a:ext cx="3078000" cy="1282800"/>
            </a:xfrm>
            <a:prstGeom prst="rect">
              <a:avLst/>
            </a:prstGeom>
            <a:solidFill>
              <a:srgbClr val="F2CB8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011" name="Google Shape;1011;g3085bbd85ef_0_241"/>
          <p:cNvSpPr txBox="1"/>
          <p:nvPr/>
        </p:nvSpPr>
        <p:spPr>
          <a:xfrm>
            <a:off x="411626" y="1257682"/>
            <a:ext cx="3575700" cy="954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000"/>
              <a:buFont typeface="Arial"/>
              <a:buNone/>
            </a:pPr>
            <a:r>
              <a:rPr b="0" i="0" lang="en-US" sz="2500" u="none" cap="none" strike="noStrike">
                <a:solidFill>
                  <a:schemeClr val="dk1"/>
                </a:solidFill>
                <a:latin typeface="Work Sans Medium"/>
                <a:ea typeface="Work Sans Medium"/>
                <a:cs typeface="Work Sans Medium"/>
                <a:sym typeface="Work Sans Medium"/>
              </a:rPr>
              <a:t>“Toggling” e.</a:t>
            </a:r>
            <a:endParaRPr b="0" i="0" sz="2500" u="none" cap="none" strike="noStrike">
              <a:solidFill>
                <a:schemeClr val="dk1"/>
              </a:solidFill>
              <a:latin typeface="Work Sans Medium"/>
              <a:ea typeface="Work Sans Medium"/>
              <a:cs typeface="Work Sans Medium"/>
              <a:sym typeface="Work Sans Medium"/>
            </a:endParaRPr>
          </a:p>
          <a:p>
            <a:pPr indent="0" lvl="0" marL="0" marR="0" rtl="0" algn="l">
              <a:lnSpc>
                <a:spcPct val="100000"/>
              </a:lnSpc>
              <a:spcBef>
                <a:spcPts val="0"/>
              </a:spcBef>
              <a:spcAft>
                <a:spcPts val="0"/>
              </a:spcAft>
              <a:buClr>
                <a:srgbClr val="000000"/>
              </a:buClr>
              <a:buSzPts val="3000"/>
              <a:buFont typeface="Arial"/>
              <a:buNone/>
            </a:pPr>
            <a:r>
              <a:rPr lang="en-US" sz="2500">
                <a:solidFill>
                  <a:schemeClr val="dk1"/>
                </a:solidFill>
                <a:latin typeface="Work Sans Medium"/>
                <a:ea typeface="Work Sans Medium"/>
                <a:cs typeface="Work Sans Medium"/>
                <a:sym typeface="Work Sans Medium"/>
              </a:rPr>
              <a:t>ümberlülitumine</a:t>
            </a:r>
            <a:endParaRPr sz="2500">
              <a:solidFill>
                <a:schemeClr val="dk1"/>
              </a:solidFill>
              <a:latin typeface="Work Sans Medium"/>
              <a:ea typeface="Work Sans Medium"/>
              <a:cs typeface="Work Sans Medium"/>
              <a:sym typeface="Work Sans Medium"/>
            </a:endParaRPr>
          </a:p>
        </p:txBody>
      </p:sp>
      <p:sp>
        <p:nvSpPr>
          <p:cNvPr id="1012" name="Google Shape;1012;g3085bbd85ef_0_241"/>
          <p:cNvSpPr txBox="1"/>
          <p:nvPr/>
        </p:nvSpPr>
        <p:spPr>
          <a:xfrm>
            <a:off x="475049" y="2630650"/>
            <a:ext cx="3112500" cy="3924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1500"/>
              <a:buFont typeface="Arial"/>
              <a:buNone/>
            </a:pPr>
            <a:r>
              <a:rPr b="0" i="0" lang="en-US" sz="1500" u="none" cap="none" strike="noStrike">
                <a:solidFill>
                  <a:schemeClr val="dk1"/>
                </a:solidFill>
                <a:latin typeface="Work Sans Medium"/>
                <a:ea typeface="Work Sans Medium"/>
                <a:cs typeface="Work Sans Medium"/>
                <a:sym typeface="Work Sans Medium"/>
              </a:rPr>
              <a:t>Leslie Davenport</a:t>
            </a:r>
            <a:endParaRPr b="0" i="0" sz="1500" u="none" cap="none" strike="noStrike">
              <a:solidFill>
                <a:schemeClr val="dk1"/>
              </a:solidFill>
              <a:latin typeface="Work Sans Medium"/>
              <a:ea typeface="Work Sans Medium"/>
              <a:cs typeface="Work Sans Medium"/>
              <a:sym typeface="Work Sans Medium"/>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6" name="Shape 1016"/>
        <p:cNvGrpSpPr/>
        <p:nvPr/>
      </p:nvGrpSpPr>
      <p:grpSpPr>
        <a:xfrm>
          <a:off x="0" y="0"/>
          <a:ext cx="0" cy="0"/>
          <a:chOff x="0" y="0"/>
          <a:chExt cx="0" cy="0"/>
        </a:xfrm>
      </p:grpSpPr>
      <p:grpSp>
        <p:nvGrpSpPr>
          <p:cNvPr id="1017" name="Google Shape;1017;g3085bbd85ef_0_257"/>
          <p:cNvGrpSpPr/>
          <p:nvPr/>
        </p:nvGrpSpPr>
        <p:grpSpPr>
          <a:xfrm>
            <a:off x="4268493" y="1544355"/>
            <a:ext cx="3655025" cy="3769294"/>
            <a:chOff x="7339680" y="2555280"/>
            <a:chExt cx="3655025" cy="3769294"/>
          </a:xfrm>
        </p:grpSpPr>
        <p:sp>
          <p:nvSpPr>
            <p:cNvPr id="1018" name="Google Shape;1018;g3085bbd85ef_0_257"/>
            <p:cNvSpPr/>
            <p:nvPr/>
          </p:nvSpPr>
          <p:spPr>
            <a:xfrm>
              <a:off x="7527600" y="5572440"/>
              <a:ext cx="669011" cy="365439"/>
            </a:xfrm>
            <a:custGeom>
              <a:rect b="b" l="l" r="r" t="t"/>
              <a:pathLst>
                <a:path extrusionOk="0" h="387734" w="707948">
                  <a:moveTo>
                    <a:pt x="650894" y="260766"/>
                  </a:moveTo>
                  <a:cubicBezTo>
                    <a:pt x="653466" y="221905"/>
                    <a:pt x="672706" y="188948"/>
                    <a:pt x="681088" y="151705"/>
                  </a:cubicBezTo>
                  <a:cubicBezTo>
                    <a:pt x="686613" y="126940"/>
                    <a:pt x="690423" y="100270"/>
                    <a:pt x="704329" y="78839"/>
                  </a:cubicBezTo>
                  <a:cubicBezTo>
                    <a:pt x="657942" y="67695"/>
                    <a:pt x="605841" y="80172"/>
                    <a:pt x="570884" y="112843"/>
                  </a:cubicBezTo>
                  <a:cubicBezTo>
                    <a:pt x="550405" y="40739"/>
                    <a:pt x="471919" y="-9744"/>
                    <a:pt x="397910" y="1591"/>
                  </a:cubicBezTo>
                  <a:cubicBezTo>
                    <a:pt x="323805" y="12926"/>
                    <a:pt x="263988" y="84554"/>
                    <a:pt x="265989" y="159421"/>
                  </a:cubicBezTo>
                  <a:cubicBezTo>
                    <a:pt x="209029" y="114177"/>
                    <a:pt x="121113" y="113510"/>
                    <a:pt x="63487" y="157896"/>
                  </a:cubicBezTo>
                  <a:cubicBezTo>
                    <a:pt x="14719" y="195425"/>
                    <a:pt x="-9093" y="262862"/>
                    <a:pt x="3194" y="322965"/>
                  </a:cubicBezTo>
                  <a:cubicBezTo>
                    <a:pt x="15957" y="384972"/>
                    <a:pt x="85109" y="368494"/>
                    <a:pt x="135306" y="370018"/>
                  </a:cubicBezTo>
                  <a:lnTo>
                    <a:pt x="360667" y="376972"/>
                  </a:lnTo>
                  <a:cubicBezTo>
                    <a:pt x="476396" y="380591"/>
                    <a:pt x="592220" y="384115"/>
                    <a:pt x="707949" y="387735"/>
                  </a:cubicBezTo>
                  <a:cubicBezTo>
                    <a:pt x="670420" y="357540"/>
                    <a:pt x="647560" y="310487"/>
                    <a:pt x="650989" y="260766"/>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19" name="Google Shape;1019;g3085bbd85ef_0_257"/>
            <p:cNvSpPr/>
            <p:nvPr/>
          </p:nvSpPr>
          <p:spPr>
            <a:xfrm>
              <a:off x="7339680" y="3263400"/>
              <a:ext cx="612741" cy="318682"/>
            </a:xfrm>
            <a:custGeom>
              <a:rect b="b" l="l" r="r" t="t"/>
              <a:pathLst>
                <a:path extrusionOk="0" h="338124" w="648403">
                  <a:moveTo>
                    <a:pt x="135986" y="335288"/>
                  </a:moveTo>
                  <a:cubicBezTo>
                    <a:pt x="105887" y="335764"/>
                    <a:pt x="74264" y="335860"/>
                    <a:pt x="47785" y="321477"/>
                  </a:cubicBezTo>
                  <a:cubicBezTo>
                    <a:pt x="13590" y="302903"/>
                    <a:pt x="-5079" y="260707"/>
                    <a:pt x="1207" y="222322"/>
                  </a:cubicBezTo>
                  <a:cubicBezTo>
                    <a:pt x="7494" y="183841"/>
                    <a:pt x="36736" y="150884"/>
                    <a:pt x="73121" y="136978"/>
                  </a:cubicBezTo>
                  <a:cubicBezTo>
                    <a:pt x="109507" y="123071"/>
                    <a:pt x="151702" y="127548"/>
                    <a:pt x="186088" y="145836"/>
                  </a:cubicBezTo>
                  <a:cubicBezTo>
                    <a:pt x="179230" y="100402"/>
                    <a:pt x="199232" y="51919"/>
                    <a:pt x="236189" y="24583"/>
                  </a:cubicBezTo>
                  <a:cubicBezTo>
                    <a:pt x="273146" y="-2754"/>
                    <a:pt x="325343" y="-7802"/>
                    <a:pt x="366777" y="12010"/>
                  </a:cubicBezTo>
                  <a:cubicBezTo>
                    <a:pt x="408211" y="31822"/>
                    <a:pt x="437167" y="75637"/>
                    <a:pt x="439072" y="121547"/>
                  </a:cubicBezTo>
                  <a:cubicBezTo>
                    <a:pt x="477457" y="105736"/>
                    <a:pt x="521558" y="102211"/>
                    <a:pt x="560706" y="115927"/>
                  </a:cubicBezTo>
                  <a:cubicBezTo>
                    <a:pt x="599854" y="129643"/>
                    <a:pt x="633096" y="161647"/>
                    <a:pt x="644431" y="201557"/>
                  </a:cubicBezTo>
                  <a:cubicBezTo>
                    <a:pt x="655670" y="241467"/>
                    <a:pt x="642716" y="288235"/>
                    <a:pt x="609950" y="313666"/>
                  </a:cubicBezTo>
                  <a:cubicBezTo>
                    <a:pt x="580899" y="336241"/>
                    <a:pt x="542989" y="339384"/>
                    <a:pt x="507556" y="337765"/>
                  </a:cubicBezTo>
                  <a:cubicBezTo>
                    <a:pt x="470599" y="336050"/>
                    <a:pt x="436595" y="330621"/>
                    <a:pt x="398971" y="331192"/>
                  </a:cubicBezTo>
                  <a:cubicBezTo>
                    <a:pt x="311341" y="332526"/>
                    <a:pt x="223616" y="333955"/>
                    <a:pt x="135986" y="335288"/>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0" name="Google Shape;1020;g3085bbd85ef_0_257"/>
            <p:cNvSpPr/>
            <p:nvPr/>
          </p:nvSpPr>
          <p:spPr>
            <a:xfrm>
              <a:off x="10135440" y="6052320"/>
              <a:ext cx="843824" cy="272254"/>
            </a:xfrm>
            <a:custGeom>
              <a:rect b="b" l="l" r="r" t="t"/>
              <a:pathLst>
                <a:path extrusionOk="0" h="288864" w="892935">
                  <a:moveTo>
                    <a:pt x="106983" y="83125"/>
                  </a:moveTo>
                  <a:cubicBezTo>
                    <a:pt x="151369" y="75314"/>
                    <a:pt x="199471" y="94650"/>
                    <a:pt x="226045" y="130940"/>
                  </a:cubicBezTo>
                  <a:cubicBezTo>
                    <a:pt x="226331" y="68837"/>
                    <a:pt x="276432" y="10830"/>
                    <a:pt x="337773" y="1400"/>
                  </a:cubicBezTo>
                  <a:cubicBezTo>
                    <a:pt x="365015" y="-2791"/>
                    <a:pt x="394352" y="2258"/>
                    <a:pt x="416355" y="18831"/>
                  </a:cubicBezTo>
                  <a:cubicBezTo>
                    <a:pt x="438357" y="35404"/>
                    <a:pt x="451693" y="64360"/>
                    <a:pt x="445978" y="91316"/>
                  </a:cubicBezTo>
                  <a:cubicBezTo>
                    <a:pt x="468076" y="75790"/>
                    <a:pt x="493031" y="63217"/>
                    <a:pt x="519892" y="59979"/>
                  </a:cubicBezTo>
                  <a:cubicBezTo>
                    <a:pt x="546752" y="56740"/>
                    <a:pt x="575613" y="63693"/>
                    <a:pt x="594949" y="82649"/>
                  </a:cubicBezTo>
                  <a:cubicBezTo>
                    <a:pt x="614189" y="101603"/>
                    <a:pt x="621428" y="133321"/>
                    <a:pt x="608284" y="156944"/>
                  </a:cubicBezTo>
                  <a:cubicBezTo>
                    <a:pt x="636001" y="141894"/>
                    <a:pt x="666291" y="131417"/>
                    <a:pt x="697342" y="126083"/>
                  </a:cubicBezTo>
                  <a:cubicBezTo>
                    <a:pt x="726298" y="121129"/>
                    <a:pt x="757921" y="121225"/>
                    <a:pt x="782686" y="136941"/>
                  </a:cubicBezTo>
                  <a:cubicBezTo>
                    <a:pt x="807451" y="152657"/>
                    <a:pt x="821072" y="188281"/>
                    <a:pt x="804784" y="212760"/>
                  </a:cubicBezTo>
                  <a:cubicBezTo>
                    <a:pt x="825835" y="210474"/>
                    <a:pt x="848028" y="208378"/>
                    <a:pt x="867173" y="217332"/>
                  </a:cubicBezTo>
                  <a:cubicBezTo>
                    <a:pt x="886319" y="226381"/>
                    <a:pt x="899749" y="250860"/>
                    <a:pt x="889271" y="269243"/>
                  </a:cubicBezTo>
                  <a:cubicBezTo>
                    <a:pt x="879270" y="286769"/>
                    <a:pt x="855172" y="288865"/>
                    <a:pt x="834979" y="288865"/>
                  </a:cubicBezTo>
                  <a:cubicBezTo>
                    <a:pt x="764875" y="288865"/>
                    <a:pt x="694675" y="288674"/>
                    <a:pt x="624571" y="288674"/>
                  </a:cubicBezTo>
                  <a:cubicBezTo>
                    <a:pt x="450740" y="288484"/>
                    <a:pt x="277004" y="288293"/>
                    <a:pt x="103173" y="288102"/>
                  </a:cubicBezTo>
                  <a:cubicBezTo>
                    <a:pt x="82980" y="288102"/>
                    <a:pt x="62025" y="287912"/>
                    <a:pt x="43642" y="279721"/>
                  </a:cubicBezTo>
                  <a:cubicBezTo>
                    <a:pt x="22972" y="270577"/>
                    <a:pt x="7065" y="251146"/>
                    <a:pt x="2113" y="229048"/>
                  </a:cubicBezTo>
                  <a:cubicBezTo>
                    <a:pt x="-11985" y="165992"/>
                    <a:pt x="46880" y="93697"/>
                    <a:pt x="106983" y="83125"/>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1" name="Google Shape;1021;g3085bbd85ef_0_257"/>
            <p:cNvSpPr/>
            <p:nvPr/>
          </p:nvSpPr>
          <p:spPr>
            <a:xfrm>
              <a:off x="10241280" y="2555280"/>
              <a:ext cx="753425" cy="272629"/>
            </a:xfrm>
            <a:custGeom>
              <a:rect b="b" l="l" r="r" t="t"/>
              <a:pathLst>
                <a:path extrusionOk="0" h="369666" w="1021593">
                  <a:moveTo>
                    <a:pt x="1021127" y="260585"/>
                  </a:moveTo>
                  <a:cubicBezTo>
                    <a:pt x="1017031" y="220294"/>
                    <a:pt x="978264" y="189814"/>
                    <a:pt x="938069" y="184480"/>
                  </a:cubicBezTo>
                  <a:cubicBezTo>
                    <a:pt x="897873" y="179146"/>
                    <a:pt x="857678" y="194196"/>
                    <a:pt x="822721" y="214675"/>
                  </a:cubicBezTo>
                  <a:cubicBezTo>
                    <a:pt x="821483" y="161144"/>
                    <a:pt x="787764" y="109709"/>
                    <a:pt x="739187" y="87325"/>
                  </a:cubicBezTo>
                  <a:cubicBezTo>
                    <a:pt x="690609" y="64942"/>
                    <a:pt x="629554" y="72657"/>
                    <a:pt x="588025" y="106471"/>
                  </a:cubicBezTo>
                  <a:cubicBezTo>
                    <a:pt x="580881" y="55226"/>
                    <a:pt x="536780" y="12840"/>
                    <a:pt x="486012" y="2648"/>
                  </a:cubicBezTo>
                  <a:cubicBezTo>
                    <a:pt x="435244" y="-7544"/>
                    <a:pt x="380856" y="12459"/>
                    <a:pt x="344566" y="49321"/>
                  </a:cubicBezTo>
                  <a:cubicBezTo>
                    <a:pt x="308276" y="86182"/>
                    <a:pt x="289416" y="138189"/>
                    <a:pt x="287702" y="189910"/>
                  </a:cubicBezTo>
                  <a:cubicBezTo>
                    <a:pt x="249316" y="130950"/>
                    <a:pt x="168068" y="104089"/>
                    <a:pt x="102155" y="128664"/>
                  </a:cubicBezTo>
                  <a:cubicBezTo>
                    <a:pt x="47957" y="148857"/>
                    <a:pt x="11477" y="199911"/>
                    <a:pt x="2047" y="255823"/>
                  </a:cubicBezTo>
                  <a:cubicBezTo>
                    <a:pt x="-9193" y="321926"/>
                    <a:pt x="26526" y="351358"/>
                    <a:pt x="92725" y="352787"/>
                  </a:cubicBezTo>
                  <a:cubicBezTo>
                    <a:pt x="340089" y="358312"/>
                    <a:pt x="587454" y="363836"/>
                    <a:pt x="834818" y="369265"/>
                  </a:cubicBezTo>
                  <a:cubicBezTo>
                    <a:pt x="875775" y="370218"/>
                    <a:pt x="918162" y="370789"/>
                    <a:pt x="955880" y="354787"/>
                  </a:cubicBezTo>
                  <a:cubicBezTo>
                    <a:pt x="993599" y="338785"/>
                    <a:pt x="1025413" y="301257"/>
                    <a:pt x="1021222" y="260490"/>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022" name="Google Shape;1022;g3085bbd85ef_0_257"/>
            <p:cNvGrpSpPr/>
            <p:nvPr/>
          </p:nvGrpSpPr>
          <p:grpSpPr>
            <a:xfrm>
              <a:off x="7653240" y="3197160"/>
              <a:ext cx="2942116" cy="2738870"/>
              <a:chOff x="7653240" y="3197160"/>
              <a:chExt cx="2942116" cy="2738870"/>
            </a:xfrm>
          </p:grpSpPr>
          <p:sp>
            <p:nvSpPr>
              <p:cNvPr id="1023" name="Google Shape;1023;g3085bbd85ef_0_257"/>
              <p:cNvSpPr/>
              <p:nvPr/>
            </p:nvSpPr>
            <p:spPr>
              <a:xfrm>
                <a:off x="8646480" y="3197160"/>
                <a:ext cx="1948876" cy="2470178"/>
              </a:xfrm>
              <a:custGeom>
                <a:rect b="b" l="l" r="r" t="t"/>
                <a:pathLst>
                  <a:path extrusionOk="0" h="2613945" w="2062303">
                    <a:moveTo>
                      <a:pt x="537020" y="1520177"/>
                    </a:moveTo>
                    <a:cubicBezTo>
                      <a:pt x="521017" y="1676101"/>
                      <a:pt x="480155" y="1833073"/>
                      <a:pt x="390430" y="1961565"/>
                    </a:cubicBezTo>
                    <a:cubicBezTo>
                      <a:pt x="300800" y="2090058"/>
                      <a:pt x="156591" y="2186831"/>
                      <a:pt x="0" y="2192166"/>
                    </a:cubicBezTo>
                    <a:cubicBezTo>
                      <a:pt x="139351" y="2341898"/>
                      <a:pt x="328803" y="2437720"/>
                      <a:pt x="525018" y="2495442"/>
                    </a:cubicBezTo>
                    <a:cubicBezTo>
                      <a:pt x="721233" y="2553258"/>
                      <a:pt x="925830" y="2575642"/>
                      <a:pt x="1129189" y="2597740"/>
                    </a:cubicBezTo>
                    <a:cubicBezTo>
                      <a:pt x="1306544" y="2616980"/>
                      <a:pt x="1495330" y="2634411"/>
                      <a:pt x="1654683" y="2554306"/>
                    </a:cubicBezTo>
                    <a:cubicBezTo>
                      <a:pt x="1789271" y="2486678"/>
                      <a:pt x="1884045" y="2356377"/>
                      <a:pt x="1938909" y="2216073"/>
                    </a:cubicBezTo>
                    <a:cubicBezTo>
                      <a:pt x="1993678" y="2075770"/>
                      <a:pt x="2012823" y="1924418"/>
                      <a:pt x="2029777" y="1774780"/>
                    </a:cubicBezTo>
                    <a:cubicBezTo>
                      <a:pt x="2063686" y="1475504"/>
                      <a:pt x="2090261" y="1166990"/>
                      <a:pt x="2006727" y="877620"/>
                    </a:cubicBezTo>
                    <a:cubicBezTo>
                      <a:pt x="1912620" y="551389"/>
                      <a:pt x="1675162" y="269354"/>
                      <a:pt x="1369790" y="120859"/>
                    </a:cubicBezTo>
                    <a:cubicBezTo>
                      <a:pt x="1064419" y="-27541"/>
                      <a:pt x="695897" y="-40018"/>
                      <a:pt x="381191" y="87521"/>
                    </a:cubicBezTo>
                    <a:cubicBezTo>
                      <a:pt x="306324" y="117811"/>
                      <a:pt x="120491" y="192677"/>
                      <a:pt x="98870" y="282498"/>
                    </a:cubicBezTo>
                    <a:cubicBezTo>
                      <a:pt x="82296" y="351459"/>
                      <a:pt x="194596" y="392512"/>
                      <a:pt x="235839" y="430421"/>
                    </a:cubicBezTo>
                    <a:cubicBezTo>
                      <a:pt x="402717" y="584155"/>
                      <a:pt x="485775" y="881430"/>
                      <a:pt x="522446" y="1097267"/>
                    </a:cubicBezTo>
                    <a:cubicBezTo>
                      <a:pt x="546163" y="1236713"/>
                      <a:pt x="551497" y="1379397"/>
                      <a:pt x="537020" y="1520177"/>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4" name="Google Shape;1024;g3085bbd85ef_0_257"/>
              <p:cNvSpPr/>
              <p:nvPr/>
            </p:nvSpPr>
            <p:spPr>
              <a:xfrm>
                <a:off x="8406000" y="3341520"/>
                <a:ext cx="1584000" cy="1387186"/>
              </a:xfrm>
              <a:custGeom>
                <a:rect b="b" l="l" r="r" t="t"/>
                <a:pathLst>
                  <a:path extrusionOk="0" h="1467922" w="1676191">
                    <a:moveTo>
                      <a:pt x="1048778" y="71876"/>
                    </a:moveTo>
                    <a:cubicBezTo>
                      <a:pt x="1395298" y="216466"/>
                      <a:pt x="1648091" y="576606"/>
                      <a:pt x="1674094" y="962654"/>
                    </a:cubicBezTo>
                    <a:cubicBezTo>
                      <a:pt x="1681905" y="1079335"/>
                      <a:pt x="1669332" y="1201351"/>
                      <a:pt x="1612087" y="1302125"/>
                    </a:cubicBezTo>
                    <a:cubicBezTo>
                      <a:pt x="1554746" y="1402900"/>
                      <a:pt x="1445780" y="1477576"/>
                      <a:pt x="1333385" y="1466908"/>
                    </a:cubicBezTo>
                    <a:cubicBezTo>
                      <a:pt x="1245469" y="1458526"/>
                      <a:pt x="1169555" y="1402138"/>
                      <a:pt x="1098499" y="1347750"/>
                    </a:cubicBezTo>
                    <a:cubicBezTo>
                      <a:pt x="820273" y="1134676"/>
                      <a:pt x="542048" y="921697"/>
                      <a:pt x="263918" y="708622"/>
                    </a:cubicBezTo>
                    <a:cubicBezTo>
                      <a:pt x="190957" y="652711"/>
                      <a:pt x="116661" y="595466"/>
                      <a:pt x="64655" y="518503"/>
                    </a:cubicBezTo>
                    <a:cubicBezTo>
                      <a:pt x="21888" y="455162"/>
                      <a:pt x="-24499" y="336290"/>
                      <a:pt x="14935" y="259995"/>
                    </a:cubicBezTo>
                    <a:cubicBezTo>
                      <a:pt x="48653" y="194749"/>
                      <a:pt x="156571" y="144742"/>
                      <a:pt x="217627" y="113119"/>
                    </a:cubicBezTo>
                    <a:cubicBezTo>
                      <a:pt x="380409" y="28823"/>
                      <a:pt x="565194" y="-9658"/>
                      <a:pt x="746835" y="2058"/>
                    </a:cubicBezTo>
                    <a:cubicBezTo>
                      <a:pt x="850182" y="8725"/>
                      <a:pt x="952671" y="31776"/>
                      <a:pt x="1048873" y="71876"/>
                    </a:cubicBezTo>
                    <a:close/>
                  </a:path>
                </a:pathLst>
              </a:custGeom>
              <a:solidFill>
                <a:srgbClr val="46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5" name="Google Shape;1025;g3085bbd85ef_0_257"/>
              <p:cNvSpPr/>
              <p:nvPr/>
            </p:nvSpPr>
            <p:spPr>
              <a:xfrm>
                <a:off x="7653240" y="3236400"/>
                <a:ext cx="2485208" cy="2699630"/>
              </a:xfrm>
              <a:custGeom>
                <a:rect b="b" l="l" r="r" t="t"/>
                <a:pathLst>
                  <a:path extrusionOk="0" h="2856751" w="2629850">
                    <a:moveTo>
                      <a:pt x="861879" y="2856466"/>
                    </a:moveTo>
                    <a:lnTo>
                      <a:pt x="830827" y="2856466"/>
                    </a:lnTo>
                    <a:lnTo>
                      <a:pt x="830065" y="2760549"/>
                    </a:lnTo>
                    <a:cubicBezTo>
                      <a:pt x="815968" y="2476323"/>
                      <a:pt x="692905" y="2357547"/>
                      <a:pt x="620705" y="2312112"/>
                    </a:cubicBezTo>
                    <a:cubicBezTo>
                      <a:pt x="533742" y="2257248"/>
                      <a:pt x="511073" y="2252391"/>
                      <a:pt x="443731" y="2237818"/>
                    </a:cubicBezTo>
                    <a:cubicBezTo>
                      <a:pt x="424967" y="2233722"/>
                      <a:pt x="401535" y="2228673"/>
                      <a:pt x="372675" y="2221625"/>
                    </a:cubicBezTo>
                    <a:cubicBezTo>
                      <a:pt x="359816" y="2218481"/>
                      <a:pt x="346862" y="2215434"/>
                      <a:pt x="333908" y="2212481"/>
                    </a:cubicBezTo>
                    <a:cubicBezTo>
                      <a:pt x="279234" y="2199813"/>
                      <a:pt x="222751" y="2186763"/>
                      <a:pt x="170744" y="2161808"/>
                    </a:cubicBezTo>
                    <a:cubicBezTo>
                      <a:pt x="95116" y="2125518"/>
                      <a:pt x="42633" y="2067605"/>
                      <a:pt x="26726" y="2002645"/>
                    </a:cubicBezTo>
                    <a:cubicBezTo>
                      <a:pt x="10248" y="1935303"/>
                      <a:pt x="38252" y="1865580"/>
                      <a:pt x="63017" y="1804049"/>
                    </a:cubicBezTo>
                    <a:cubicBezTo>
                      <a:pt x="66636" y="1795095"/>
                      <a:pt x="70160" y="1786237"/>
                      <a:pt x="73589" y="1777474"/>
                    </a:cubicBezTo>
                    <a:cubicBezTo>
                      <a:pt x="81781" y="1756424"/>
                      <a:pt x="79114" y="1731659"/>
                      <a:pt x="66827" y="1712799"/>
                    </a:cubicBezTo>
                    <a:cubicBezTo>
                      <a:pt x="63588" y="1707846"/>
                      <a:pt x="59492" y="1702988"/>
                      <a:pt x="55301" y="1697940"/>
                    </a:cubicBezTo>
                    <a:cubicBezTo>
                      <a:pt x="49110" y="1690606"/>
                      <a:pt x="42824" y="1682986"/>
                      <a:pt x="37775" y="1673747"/>
                    </a:cubicBezTo>
                    <a:cubicBezTo>
                      <a:pt x="24917" y="1650029"/>
                      <a:pt x="24440" y="1620407"/>
                      <a:pt x="36632" y="1596309"/>
                    </a:cubicBezTo>
                    <a:cubicBezTo>
                      <a:pt x="42728" y="1584212"/>
                      <a:pt x="53396" y="1572877"/>
                      <a:pt x="66065" y="1564304"/>
                    </a:cubicBezTo>
                    <a:cubicBezTo>
                      <a:pt x="57587" y="1557732"/>
                      <a:pt x="50539" y="1549446"/>
                      <a:pt x="45491" y="1539921"/>
                    </a:cubicBezTo>
                    <a:cubicBezTo>
                      <a:pt x="30251" y="1511250"/>
                      <a:pt x="32632" y="1482485"/>
                      <a:pt x="51587" y="1466578"/>
                    </a:cubicBezTo>
                    <a:cubicBezTo>
                      <a:pt x="82638" y="1440670"/>
                      <a:pt x="108927" y="1416572"/>
                      <a:pt x="116833" y="1385235"/>
                    </a:cubicBezTo>
                    <a:cubicBezTo>
                      <a:pt x="119595" y="1374471"/>
                      <a:pt x="119690" y="1365994"/>
                      <a:pt x="117023" y="1354945"/>
                    </a:cubicBezTo>
                    <a:cubicBezTo>
                      <a:pt x="87115" y="1334847"/>
                      <a:pt x="54158" y="1311987"/>
                      <a:pt x="30441" y="1280555"/>
                    </a:cubicBezTo>
                    <a:cubicBezTo>
                      <a:pt x="1390" y="1241979"/>
                      <a:pt x="-7659" y="1194544"/>
                      <a:pt x="6724" y="1156920"/>
                    </a:cubicBezTo>
                    <a:cubicBezTo>
                      <a:pt x="21011" y="1119582"/>
                      <a:pt x="54635" y="1096055"/>
                      <a:pt x="81686" y="1077101"/>
                    </a:cubicBezTo>
                    <a:cubicBezTo>
                      <a:pt x="103974" y="1061480"/>
                      <a:pt x="127120" y="1046811"/>
                      <a:pt x="149408" y="1032524"/>
                    </a:cubicBezTo>
                    <a:cubicBezTo>
                      <a:pt x="211702" y="992804"/>
                      <a:pt x="270567" y="955371"/>
                      <a:pt x="314858" y="899745"/>
                    </a:cubicBezTo>
                    <a:cubicBezTo>
                      <a:pt x="350005" y="855645"/>
                      <a:pt x="369150" y="802495"/>
                      <a:pt x="389438" y="746202"/>
                    </a:cubicBezTo>
                    <a:cubicBezTo>
                      <a:pt x="397630" y="723342"/>
                      <a:pt x="406202" y="699720"/>
                      <a:pt x="415823" y="676955"/>
                    </a:cubicBezTo>
                    <a:cubicBezTo>
                      <a:pt x="463829" y="563418"/>
                      <a:pt x="541172" y="466739"/>
                      <a:pt x="615943" y="373203"/>
                    </a:cubicBezTo>
                    <a:cubicBezTo>
                      <a:pt x="699858" y="268333"/>
                      <a:pt x="857021" y="169368"/>
                      <a:pt x="903217" y="141555"/>
                    </a:cubicBezTo>
                    <a:cubicBezTo>
                      <a:pt x="1140104" y="-1129"/>
                      <a:pt x="1332414" y="-5797"/>
                      <a:pt x="1541297" y="2490"/>
                    </a:cubicBezTo>
                    <a:cubicBezTo>
                      <a:pt x="1781422" y="12110"/>
                      <a:pt x="2012689" y="88977"/>
                      <a:pt x="2192331" y="218898"/>
                    </a:cubicBezTo>
                    <a:cubicBezTo>
                      <a:pt x="2318442" y="310148"/>
                      <a:pt x="2425407" y="433020"/>
                      <a:pt x="2501703" y="574467"/>
                    </a:cubicBezTo>
                    <a:cubicBezTo>
                      <a:pt x="2577998" y="715818"/>
                      <a:pt x="2621908" y="872789"/>
                      <a:pt x="2628861" y="1028237"/>
                    </a:cubicBezTo>
                    <a:cubicBezTo>
                      <a:pt x="2635815" y="1183686"/>
                      <a:pt x="2606001" y="1343896"/>
                      <a:pt x="2542660" y="1491534"/>
                    </a:cubicBezTo>
                    <a:cubicBezTo>
                      <a:pt x="2479319" y="1639171"/>
                      <a:pt x="2383783" y="1771187"/>
                      <a:pt x="2266340" y="1873296"/>
                    </a:cubicBezTo>
                    <a:cubicBezTo>
                      <a:pt x="2165756" y="1960735"/>
                      <a:pt x="2105082" y="2021219"/>
                      <a:pt x="2016594" y="2122089"/>
                    </a:cubicBezTo>
                    <a:cubicBezTo>
                      <a:pt x="1861242" y="2299254"/>
                      <a:pt x="1825999" y="2570240"/>
                      <a:pt x="1930965" y="2781219"/>
                    </a:cubicBezTo>
                    <a:lnTo>
                      <a:pt x="1902485" y="2795411"/>
                    </a:lnTo>
                    <a:cubicBezTo>
                      <a:pt x="1791995" y="2573193"/>
                      <a:pt x="1829047" y="2287728"/>
                      <a:pt x="1992686" y="2101134"/>
                    </a:cubicBezTo>
                    <a:cubicBezTo>
                      <a:pt x="2082221" y="1999026"/>
                      <a:pt x="2143658" y="1937875"/>
                      <a:pt x="2245480" y="1849388"/>
                    </a:cubicBezTo>
                    <a:cubicBezTo>
                      <a:pt x="2359304" y="1750423"/>
                      <a:pt x="2451982" y="1622407"/>
                      <a:pt x="2513418" y="1479151"/>
                    </a:cubicBezTo>
                    <a:cubicBezTo>
                      <a:pt x="2574854" y="1335895"/>
                      <a:pt x="2603811" y="1180542"/>
                      <a:pt x="2597048" y="1029857"/>
                    </a:cubicBezTo>
                    <a:cubicBezTo>
                      <a:pt x="2590285" y="879171"/>
                      <a:pt x="2547613" y="726962"/>
                      <a:pt x="2473604" y="589802"/>
                    </a:cubicBezTo>
                    <a:cubicBezTo>
                      <a:pt x="2399595" y="452642"/>
                      <a:pt x="2295867" y="333389"/>
                      <a:pt x="2173662" y="244997"/>
                    </a:cubicBezTo>
                    <a:cubicBezTo>
                      <a:pt x="1998973" y="118695"/>
                      <a:pt x="1773993" y="43924"/>
                      <a:pt x="1539963" y="34590"/>
                    </a:cubicBezTo>
                    <a:cubicBezTo>
                      <a:pt x="1292980" y="24683"/>
                      <a:pt x="1129245" y="42781"/>
                      <a:pt x="919600" y="169082"/>
                    </a:cubicBezTo>
                    <a:cubicBezTo>
                      <a:pt x="874547" y="196229"/>
                      <a:pt x="721289" y="292527"/>
                      <a:pt x="640708" y="393301"/>
                    </a:cubicBezTo>
                    <a:cubicBezTo>
                      <a:pt x="567270" y="485122"/>
                      <a:pt x="491356" y="580086"/>
                      <a:pt x="445064" y="689624"/>
                    </a:cubicBezTo>
                    <a:cubicBezTo>
                      <a:pt x="435730" y="711627"/>
                      <a:pt x="427443" y="734772"/>
                      <a:pt x="419347" y="757251"/>
                    </a:cubicBezTo>
                    <a:cubicBezTo>
                      <a:pt x="399059" y="813449"/>
                      <a:pt x="378104" y="871646"/>
                      <a:pt x="339718" y="919843"/>
                    </a:cubicBezTo>
                    <a:cubicBezTo>
                      <a:pt x="292093" y="979660"/>
                      <a:pt x="228275" y="1020332"/>
                      <a:pt x="166458" y="1059670"/>
                    </a:cubicBezTo>
                    <a:cubicBezTo>
                      <a:pt x="144360" y="1073767"/>
                      <a:pt x="121595" y="1088245"/>
                      <a:pt x="99878" y="1103485"/>
                    </a:cubicBezTo>
                    <a:cubicBezTo>
                      <a:pt x="71018" y="1123678"/>
                      <a:pt x="46348" y="1142442"/>
                      <a:pt x="36347" y="1168541"/>
                    </a:cubicBezTo>
                    <a:cubicBezTo>
                      <a:pt x="23774" y="1201402"/>
                      <a:pt x="38156" y="1238169"/>
                      <a:pt x="55778" y="1261600"/>
                    </a:cubicBezTo>
                    <a:cubicBezTo>
                      <a:pt x="77495" y="1290461"/>
                      <a:pt x="109022" y="1311606"/>
                      <a:pt x="139502" y="1331990"/>
                    </a:cubicBezTo>
                    <a:cubicBezTo>
                      <a:pt x="142550" y="1334085"/>
                      <a:pt x="144836" y="1337133"/>
                      <a:pt x="145884" y="1340753"/>
                    </a:cubicBezTo>
                    <a:cubicBezTo>
                      <a:pt x="151599" y="1360088"/>
                      <a:pt x="152075" y="1375233"/>
                      <a:pt x="147503" y="1393236"/>
                    </a:cubicBezTo>
                    <a:cubicBezTo>
                      <a:pt x="136359" y="1437146"/>
                      <a:pt x="99021" y="1468388"/>
                      <a:pt x="71780" y="1491248"/>
                    </a:cubicBezTo>
                    <a:cubicBezTo>
                      <a:pt x="63969" y="1497820"/>
                      <a:pt x="67112" y="1513441"/>
                      <a:pt x="73304" y="1525157"/>
                    </a:cubicBezTo>
                    <a:cubicBezTo>
                      <a:pt x="80066" y="1537920"/>
                      <a:pt x="93782" y="1547160"/>
                      <a:pt x="108260" y="1548684"/>
                    </a:cubicBezTo>
                    <a:cubicBezTo>
                      <a:pt x="116261" y="1549541"/>
                      <a:pt x="122357" y="1556208"/>
                      <a:pt x="122548" y="1564304"/>
                    </a:cubicBezTo>
                    <a:cubicBezTo>
                      <a:pt x="122643" y="1572401"/>
                      <a:pt x="116738" y="1579259"/>
                      <a:pt x="108737" y="1580306"/>
                    </a:cubicBezTo>
                    <a:cubicBezTo>
                      <a:pt x="92163" y="1582593"/>
                      <a:pt x="72065" y="1596594"/>
                      <a:pt x="64826" y="1610882"/>
                    </a:cubicBezTo>
                    <a:cubicBezTo>
                      <a:pt x="57397" y="1625550"/>
                      <a:pt x="57683" y="1644314"/>
                      <a:pt x="65588" y="1658697"/>
                    </a:cubicBezTo>
                    <a:cubicBezTo>
                      <a:pt x="69113" y="1665174"/>
                      <a:pt x="74161" y="1671175"/>
                      <a:pt x="79590" y="1677652"/>
                    </a:cubicBezTo>
                    <a:cubicBezTo>
                      <a:pt x="84257" y="1683272"/>
                      <a:pt x="89115" y="1688987"/>
                      <a:pt x="93401" y="1695559"/>
                    </a:cubicBezTo>
                    <a:cubicBezTo>
                      <a:pt x="111308" y="1722896"/>
                      <a:pt x="115023" y="1758805"/>
                      <a:pt x="103212" y="1789190"/>
                    </a:cubicBezTo>
                    <a:cubicBezTo>
                      <a:pt x="99783" y="1798048"/>
                      <a:pt x="96164" y="1807002"/>
                      <a:pt x="92544" y="1816146"/>
                    </a:cubicBezTo>
                    <a:cubicBezTo>
                      <a:pt x="68446" y="1875962"/>
                      <a:pt x="43586" y="1937875"/>
                      <a:pt x="57683" y="1995311"/>
                    </a:cubicBezTo>
                    <a:cubicBezTo>
                      <a:pt x="71303" y="2050937"/>
                      <a:pt x="117595" y="2101229"/>
                      <a:pt x="184556" y="2133328"/>
                    </a:cubicBezTo>
                    <a:cubicBezTo>
                      <a:pt x="233419" y="2156760"/>
                      <a:pt x="288188" y="2169428"/>
                      <a:pt x="341147" y="2181715"/>
                    </a:cubicBezTo>
                    <a:cubicBezTo>
                      <a:pt x="354196" y="2184763"/>
                      <a:pt x="367340" y="2187811"/>
                      <a:pt x="380294" y="2190954"/>
                    </a:cubicBezTo>
                    <a:cubicBezTo>
                      <a:pt x="408774" y="2197908"/>
                      <a:pt x="430872" y="2202670"/>
                      <a:pt x="450494" y="2206956"/>
                    </a:cubicBezTo>
                    <a:cubicBezTo>
                      <a:pt x="520026" y="2222006"/>
                      <a:pt x="546030" y="2227626"/>
                      <a:pt x="637755" y="2285443"/>
                    </a:cubicBezTo>
                    <a:cubicBezTo>
                      <a:pt x="721099" y="2338020"/>
                      <a:pt x="782726" y="2421650"/>
                      <a:pt x="821016" y="2534140"/>
                    </a:cubicBezTo>
                    <a:cubicBezTo>
                      <a:pt x="843876" y="2601291"/>
                      <a:pt x="857973" y="2679301"/>
                      <a:pt x="861974" y="2759692"/>
                    </a:cubicBezTo>
                    <a:cubicBezTo>
                      <a:pt x="861974" y="2759978"/>
                      <a:pt x="861974" y="2760168"/>
                      <a:pt x="861974" y="2760454"/>
                    </a:cubicBezTo>
                    <a:lnTo>
                      <a:pt x="861974" y="2856752"/>
                    </a:ln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6" name="Google Shape;1026;g3085bbd85ef_0_257"/>
              <p:cNvSpPr/>
              <p:nvPr/>
            </p:nvSpPr>
            <p:spPr>
              <a:xfrm>
                <a:off x="8137440" y="4152960"/>
                <a:ext cx="351868" cy="191768"/>
              </a:xfrm>
              <a:custGeom>
                <a:rect b="b" l="l" r="r" t="t"/>
                <a:pathLst>
                  <a:path extrusionOk="0" h="203467" w="373335">
                    <a:moveTo>
                      <a:pt x="261189" y="203468"/>
                    </a:moveTo>
                    <a:cubicBezTo>
                      <a:pt x="224708" y="203468"/>
                      <a:pt x="188227" y="195943"/>
                      <a:pt x="154414" y="180798"/>
                    </a:cubicBezTo>
                    <a:cubicBezTo>
                      <a:pt x="88596" y="151461"/>
                      <a:pt x="32780" y="93740"/>
                      <a:pt x="1347" y="22302"/>
                    </a:cubicBezTo>
                    <a:cubicBezTo>
                      <a:pt x="-2177" y="14206"/>
                      <a:pt x="1442" y="4871"/>
                      <a:pt x="9539" y="1347"/>
                    </a:cubicBezTo>
                    <a:cubicBezTo>
                      <a:pt x="17635" y="-2177"/>
                      <a:pt x="26969" y="1442"/>
                      <a:pt x="30494" y="9539"/>
                    </a:cubicBezTo>
                    <a:cubicBezTo>
                      <a:pt x="58783" y="73832"/>
                      <a:pt x="108694" y="125648"/>
                      <a:pt x="167368" y="151747"/>
                    </a:cubicBezTo>
                    <a:cubicBezTo>
                      <a:pt x="225661" y="177655"/>
                      <a:pt x="292622" y="178226"/>
                      <a:pt x="351200" y="153366"/>
                    </a:cubicBezTo>
                    <a:cubicBezTo>
                      <a:pt x="359297" y="149937"/>
                      <a:pt x="368631" y="153652"/>
                      <a:pt x="372060" y="161748"/>
                    </a:cubicBezTo>
                    <a:cubicBezTo>
                      <a:pt x="375489" y="169844"/>
                      <a:pt x="371774" y="179179"/>
                      <a:pt x="363678" y="182608"/>
                    </a:cubicBezTo>
                    <a:cubicBezTo>
                      <a:pt x="331007" y="196514"/>
                      <a:pt x="296146" y="203372"/>
                      <a:pt x="261189" y="203372"/>
                    </a:cubicBez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7" name="Google Shape;1027;g3085bbd85ef_0_257"/>
              <p:cNvSpPr/>
              <p:nvPr/>
            </p:nvSpPr>
            <p:spPr>
              <a:xfrm>
                <a:off x="7916040" y="3409920"/>
                <a:ext cx="398234" cy="523466"/>
              </a:xfrm>
              <a:custGeom>
                <a:rect b="b" l="l" r="r" t="t"/>
                <a:pathLst>
                  <a:path extrusionOk="0" h="555402" w="422529">
                    <a:moveTo>
                      <a:pt x="18955" y="555308"/>
                    </a:moveTo>
                    <a:lnTo>
                      <a:pt x="0" y="549307"/>
                    </a:lnTo>
                    <a:cubicBezTo>
                      <a:pt x="2381" y="541687"/>
                      <a:pt x="4953" y="533972"/>
                      <a:pt x="7525" y="526447"/>
                    </a:cubicBezTo>
                    <a:lnTo>
                      <a:pt x="26384" y="532924"/>
                    </a:lnTo>
                    <a:cubicBezTo>
                      <a:pt x="23813" y="540353"/>
                      <a:pt x="21336" y="547878"/>
                      <a:pt x="18955" y="555403"/>
                    </a:cubicBezTo>
                    <a:close/>
                    <a:moveTo>
                      <a:pt x="34290" y="510540"/>
                    </a:moveTo>
                    <a:lnTo>
                      <a:pt x="15621" y="503587"/>
                    </a:lnTo>
                    <a:cubicBezTo>
                      <a:pt x="18383" y="496157"/>
                      <a:pt x="21336" y="488537"/>
                      <a:pt x="24289" y="481108"/>
                    </a:cubicBezTo>
                    <a:lnTo>
                      <a:pt x="42767" y="488442"/>
                    </a:lnTo>
                    <a:cubicBezTo>
                      <a:pt x="39814" y="495776"/>
                      <a:pt x="36957" y="503206"/>
                      <a:pt x="34290" y="510540"/>
                    </a:cubicBezTo>
                    <a:close/>
                    <a:moveTo>
                      <a:pt x="51721" y="466630"/>
                    </a:moveTo>
                    <a:lnTo>
                      <a:pt x="33433" y="458819"/>
                    </a:lnTo>
                    <a:cubicBezTo>
                      <a:pt x="36576" y="451485"/>
                      <a:pt x="39814" y="444056"/>
                      <a:pt x="43148" y="436721"/>
                    </a:cubicBezTo>
                    <a:lnTo>
                      <a:pt x="61246" y="444913"/>
                    </a:lnTo>
                    <a:cubicBezTo>
                      <a:pt x="58007" y="452152"/>
                      <a:pt x="54769" y="459391"/>
                      <a:pt x="51721" y="466534"/>
                    </a:cubicBezTo>
                    <a:close/>
                    <a:moveTo>
                      <a:pt x="71247" y="423577"/>
                    </a:moveTo>
                    <a:lnTo>
                      <a:pt x="53340" y="414909"/>
                    </a:lnTo>
                    <a:cubicBezTo>
                      <a:pt x="56864" y="407670"/>
                      <a:pt x="60388" y="400431"/>
                      <a:pt x="64008" y="393287"/>
                    </a:cubicBezTo>
                    <a:lnTo>
                      <a:pt x="81725" y="402336"/>
                    </a:lnTo>
                    <a:cubicBezTo>
                      <a:pt x="78200" y="409289"/>
                      <a:pt x="74676" y="416433"/>
                      <a:pt x="71247" y="423577"/>
                    </a:cubicBezTo>
                    <a:close/>
                    <a:moveTo>
                      <a:pt x="92773" y="381476"/>
                    </a:moveTo>
                    <a:lnTo>
                      <a:pt x="75247" y="372047"/>
                    </a:lnTo>
                    <a:cubicBezTo>
                      <a:pt x="79058" y="364998"/>
                      <a:pt x="82963" y="357950"/>
                      <a:pt x="86963" y="350996"/>
                    </a:cubicBezTo>
                    <a:lnTo>
                      <a:pt x="104299" y="360807"/>
                    </a:lnTo>
                    <a:cubicBezTo>
                      <a:pt x="100393" y="367665"/>
                      <a:pt x="96583" y="374618"/>
                      <a:pt x="92869" y="381476"/>
                    </a:cubicBezTo>
                    <a:close/>
                    <a:moveTo>
                      <a:pt x="116205" y="340328"/>
                    </a:moveTo>
                    <a:lnTo>
                      <a:pt x="99155" y="330041"/>
                    </a:lnTo>
                    <a:cubicBezTo>
                      <a:pt x="103251" y="323183"/>
                      <a:pt x="107537" y="316325"/>
                      <a:pt x="111823" y="309467"/>
                    </a:cubicBezTo>
                    <a:lnTo>
                      <a:pt x="128683" y="320040"/>
                    </a:lnTo>
                    <a:cubicBezTo>
                      <a:pt x="124492" y="326708"/>
                      <a:pt x="120301" y="333470"/>
                      <a:pt x="116300" y="340233"/>
                    </a:cubicBezTo>
                    <a:close/>
                    <a:moveTo>
                      <a:pt x="141446" y="300323"/>
                    </a:moveTo>
                    <a:lnTo>
                      <a:pt x="124873" y="289274"/>
                    </a:lnTo>
                    <a:cubicBezTo>
                      <a:pt x="129350" y="282607"/>
                      <a:pt x="133826" y="275844"/>
                      <a:pt x="138398" y="269367"/>
                    </a:cubicBezTo>
                    <a:lnTo>
                      <a:pt x="154686" y="280702"/>
                    </a:lnTo>
                    <a:cubicBezTo>
                      <a:pt x="150209" y="287084"/>
                      <a:pt x="145733" y="293751"/>
                      <a:pt x="141351" y="300228"/>
                    </a:cubicBezTo>
                    <a:close/>
                    <a:moveTo>
                      <a:pt x="168497" y="261557"/>
                    </a:moveTo>
                    <a:lnTo>
                      <a:pt x="152400" y="249841"/>
                    </a:lnTo>
                    <a:cubicBezTo>
                      <a:pt x="157163" y="243364"/>
                      <a:pt x="162020" y="236887"/>
                      <a:pt x="166878" y="230505"/>
                    </a:cubicBezTo>
                    <a:lnTo>
                      <a:pt x="182689" y="242602"/>
                    </a:lnTo>
                    <a:cubicBezTo>
                      <a:pt x="177927" y="248888"/>
                      <a:pt x="173164" y="255175"/>
                      <a:pt x="168497" y="261557"/>
                    </a:cubicBezTo>
                    <a:close/>
                    <a:moveTo>
                      <a:pt x="197263" y="224028"/>
                    </a:moveTo>
                    <a:lnTo>
                      <a:pt x="181737" y="211550"/>
                    </a:lnTo>
                    <a:cubicBezTo>
                      <a:pt x="186785" y="205264"/>
                      <a:pt x="191929" y="198977"/>
                      <a:pt x="197072" y="192977"/>
                    </a:cubicBezTo>
                    <a:lnTo>
                      <a:pt x="212312" y="205835"/>
                    </a:lnTo>
                    <a:cubicBezTo>
                      <a:pt x="207264" y="211836"/>
                      <a:pt x="202216" y="217932"/>
                      <a:pt x="197263" y="224123"/>
                    </a:cubicBezTo>
                    <a:close/>
                    <a:moveTo>
                      <a:pt x="227743" y="187833"/>
                    </a:moveTo>
                    <a:lnTo>
                      <a:pt x="212788" y="174689"/>
                    </a:lnTo>
                    <a:cubicBezTo>
                      <a:pt x="218122" y="168688"/>
                      <a:pt x="223552" y="162687"/>
                      <a:pt x="228981" y="156782"/>
                    </a:cubicBezTo>
                    <a:lnTo>
                      <a:pt x="243650" y="170307"/>
                    </a:lnTo>
                    <a:cubicBezTo>
                      <a:pt x="238316" y="176117"/>
                      <a:pt x="232981" y="182023"/>
                      <a:pt x="227838" y="187833"/>
                    </a:cubicBezTo>
                    <a:close/>
                    <a:moveTo>
                      <a:pt x="259842" y="153067"/>
                    </a:moveTo>
                    <a:lnTo>
                      <a:pt x="245554" y="139256"/>
                    </a:lnTo>
                    <a:cubicBezTo>
                      <a:pt x="251079" y="133445"/>
                      <a:pt x="256794" y="127730"/>
                      <a:pt x="262509" y="122111"/>
                    </a:cubicBezTo>
                    <a:lnTo>
                      <a:pt x="276511" y="136303"/>
                    </a:lnTo>
                    <a:cubicBezTo>
                      <a:pt x="270986" y="141827"/>
                      <a:pt x="265367" y="147447"/>
                      <a:pt x="259842" y="153162"/>
                    </a:cubicBezTo>
                    <a:close/>
                    <a:moveTo>
                      <a:pt x="293465" y="119825"/>
                    </a:moveTo>
                    <a:lnTo>
                      <a:pt x="279845" y="105346"/>
                    </a:lnTo>
                    <a:cubicBezTo>
                      <a:pt x="285655" y="99917"/>
                      <a:pt x="291560" y="94393"/>
                      <a:pt x="297561" y="88964"/>
                    </a:cubicBezTo>
                    <a:lnTo>
                      <a:pt x="310896" y="103727"/>
                    </a:lnTo>
                    <a:cubicBezTo>
                      <a:pt x="304991" y="108966"/>
                      <a:pt x="299180" y="114395"/>
                      <a:pt x="293465" y="119729"/>
                    </a:cubicBezTo>
                    <a:close/>
                    <a:moveTo>
                      <a:pt x="328613" y="88202"/>
                    </a:moveTo>
                    <a:lnTo>
                      <a:pt x="315659" y="73152"/>
                    </a:lnTo>
                    <a:cubicBezTo>
                      <a:pt x="321755" y="67913"/>
                      <a:pt x="328041" y="62675"/>
                      <a:pt x="334137" y="57626"/>
                    </a:cubicBezTo>
                    <a:lnTo>
                      <a:pt x="346710" y="73057"/>
                    </a:lnTo>
                    <a:cubicBezTo>
                      <a:pt x="340709" y="78010"/>
                      <a:pt x="334613" y="83058"/>
                      <a:pt x="328613" y="88297"/>
                    </a:cubicBezTo>
                    <a:close/>
                    <a:moveTo>
                      <a:pt x="365188" y="58198"/>
                    </a:moveTo>
                    <a:lnTo>
                      <a:pt x="352901" y="42482"/>
                    </a:lnTo>
                    <a:cubicBezTo>
                      <a:pt x="359283" y="37529"/>
                      <a:pt x="365760" y="32575"/>
                      <a:pt x="372046" y="27813"/>
                    </a:cubicBezTo>
                    <a:lnTo>
                      <a:pt x="383953" y="43815"/>
                    </a:lnTo>
                    <a:cubicBezTo>
                      <a:pt x="377762" y="48482"/>
                      <a:pt x="371380" y="53245"/>
                      <a:pt x="365188" y="58198"/>
                    </a:cubicBezTo>
                    <a:close/>
                    <a:moveTo>
                      <a:pt x="403098" y="30004"/>
                    </a:moveTo>
                    <a:lnTo>
                      <a:pt x="391573" y="13716"/>
                    </a:lnTo>
                    <a:cubicBezTo>
                      <a:pt x="398145" y="9049"/>
                      <a:pt x="404813" y="4477"/>
                      <a:pt x="411385" y="0"/>
                    </a:cubicBezTo>
                    <a:lnTo>
                      <a:pt x="422529" y="16478"/>
                    </a:lnTo>
                    <a:cubicBezTo>
                      <a:pt x="416052" y="20860"/>
                      <a:pt x="409480" y="25337"/>
                      <a:pt x="403098" y="29908"/>
                    </a:cubicBez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8" name="Google Shape;1028;g3085bbd85ef_0_257"/>
              <p:cNvSpPr/>
              <p:nvPr/>
            </p:nvSpPr>
            <p:spPr>
              <a:xfrm>
                <a:off x="9308160" y="4822560"/>
                <a:ext cx="540697" cy="829093"/>
              </a:xfrm>
              <a:custGeom>
                <a:rect b="b" l="l" r="r" t="t"/>
                <a:pathLst>
                  <a:path extrusionOk="0" h="877347" w="572166">
                    <a:moveTo>
                      <a:pt x="7239" y="877348"/>
                    </a:moveTo>
                    <a:cubicBezTo>
                      <a:pt x="5810" y="869347"/>
                      <a:pt x="4572" y="861251"/>
                      <a:pt x="3524" y="853154"/>
                    </a:cubicBezTo>
                    <a:lnTo>
                      <a:pt x="23241" y="850678"/>
                    </a:lnTo>
                    <a:cubicBezTo>
                      <a:pt x="24194" y="858393"/>
                      <a:pt x="25432" y="866109"/>
                      <a:pt x="26765" y="873728"/>
                    </a:cubicBezTo>
                    <a:lnTo>
                      <a:pt x="7144" y="877348"/>
                    </a:lnTo>
                    <a:close/>
                    <a:moveTo>
                      <a:pt x="1143" y="828866"/>
                    </a:moveTo>
                    <a:cubicBezTo>
                      <a:pt x="571" y="820865"/>
                      <a:pt x="191" y="812673"/>
                      <a:pt x="0" y="804482"/>
                    </a:cubicBezTo>
                    <a:lnTo>
                      <a:pt x="19907" y="804101"/>
                    </a:lnTo>
                    <a:cubicBezTo>
                      <a:pt x="20098" y="811911"/>
                      <a:pt x="20384" y="819722"/>
                      <a:pt x="20955" y="827437"/>
                    </a:cubicBezTo>
                    <a:lnTo>
                      <a:pt x="1143" y="828866"/>
                    </a:lnTo>
                    <a:close/>
                    <a:moveTo>
                      <a:pt x="20098" y="780764"/>
                    </a:moveTo>
                    <a:lnTo>
                      <a:pt x="191" y="780098"/>
                    </a:lnTo>
                    <a:cubicBezTo>
                      <a:pt x="476" y="772097"/>
                      <a:pt x="953" y="763905"/>
                      <a:pt x="1524" y="755809"/>
                    </a:cubicBezTo>
                    <a:lnTo>
                      <a:pt x="21336" y="757428"/>
                    </a:lnTo>
                    <a:cubicBezTo>
                      <a:pt x="20669" y="765238"/>
                      <a:pt x="20288" y="773049"/>
                      <a:pt x="20003" y="780764"/>
                    </a:cubicBezTo>
                    <a:close/>
                    <a:moveTo>
                      <a:pt x="23813" y="734092"/>
                    </a:moveTo>
                    <a:lnTo>
                      <a:pt x="4096" y="731520"/>
                    </a:lnTo>
                    <a:cubicBezTo>
                      <a:pt x="5144" y="723519"/>
                      <a:pt x="6382" y="715423"/>
                      <a:pt x="7715" y="707422"/>
                    </a:cubicBezTo>
                    <a:lnTo>
                      <a:pt x="27337" y="710851"/>
                    </a:lnTo>
                    <a:cubicBezTo>
                      <a:pt x="26003" y="718566"/>
                      <a:pt x="24765" y="726377"/>
                      <a:pt x="23813" y="733997"/>
                    </a:cubicBezTo>
                    <a:close/>
                    <a:moveTo>
                      <a:pt x="31813" y="687896"/>
                    </a:moveTo>
                    <a:lnTo>
                      <a:pt x="12383" y="683609"/>
                    </a:lnTo>
                    <a:cubicBezTo>
                      <a:pt x="14097" y="675704"/>
                      <a:pt x="16002" y="667798"/>
                      <a:pt x="18097" y="659987"/>
                    </a:cubicBezTo>
                    <a:lnTo>
                      <a:pt x="37338" y="665036"/>
                    </a:lnTo>
                    <a:cubicBezTo>
                      <a:pt x="35338" y="672560"/>
                      <a:pt x="33528" y="680276"/>
                      <a:pt x="31813" y="687800"/>
                    </a:cubicBezTo>
                    <a:close/>
                    <a:moveTo>
                      <a:pt x="43815" y="642461"/>
                    </a:moveTo>
                    <a:lnTo>
                      <a:pt x="24765" y="636651"/>
                    </a:lnTo>
                    <a:cubicBezTo>
                      <a:pt x="27146" y="628936"/>
                      <a:pt x="29718" y="621221"/>
                      <a:pt x="32385" y="613601"/>
                    </a:cubicBezTo>
                    <a:lnTo>
                      <a:pt x="51149" y="620173"/>
                    </a:lnTo>
                    <a:cubicBezTo>
                      <a:pt x="48578" y="627507"/>
                      <a:pt x="46101" y="635032"/>
                      <a:pt x="43815" y="642461"/>
                    </a:cubicBezTo>
                    <a:close/>
                    <a:moveTo>
                      <a:pt x="59341" y="598075"/>
                    </a:moveTo>
                    <a:lnTo>
                      <a:pt x="40862" y="590836"/>
                    </a:lnTo>
                    <a:cubicBezTo>
                      <a:pt x="43815" y="583406"/>
                      <a:pt x="46863" y="575882"/>
                      <a:pt x="50197" y="568452"/>
                    </a:cubicBezTo>
                    <a:lnTo>
                      <a:pt x="68389" y="576453"/>
                    </a:lnTo>
                    <a:cubicBezTo>
                      <a:pt x="65246" y="583692"/>
                      <a:pt x="62198" y="591026"/>
                      <a:pt x="59341" y="598170"/>
                    </a:cubicBezTo>
                    <a:close/>
                    <a:moveTo>
                      <a:pt x="78200" y="554927"/>
                    </a:moveTo>
                    <a:lnTo>
                      <a:pt x="60293" y="546354"/>
                    </a:lnTo>
                    <a:cubicBezTo>
                      <a:pt x="63722" y="539115"/>
                      <a:pt x="67437" y="531876"/>
                      <a:pt x="71152" y="524732"/>
                    </a:cubicBezTo>
                    <a:lnTo>
                      <a:pt x="88773" y="533972"/>
                    </a:lnTo>
                    <a:cubicBezTo>
                      <a:pt x="85154" y="540925"/>
                      <a:pt x="81534" y="547973"/>
                      <a:pt x="78200" y="555022"/>
                    </a:cubicBezTo>
                    <a:close/>
                    <a:moveTo>
                      <a:pt x="100013" y="513207"/>
                    </a:moveTo>
                    <a:lnTo>
                      <a:pt x="82677" y="503396"/>
                    </a:lnTo>
                    <a:cubicBezTo>
                      <a:pt x="86582" y="496443"/>
                      <a:pt x="90773" y="489395"/>
                      <a:pt x="94964" y="482537"/>
                    </a:cubicBezTo>
                    <a:lnTo>
                      <a:pt x="112014" y="492919"/>
                    </a:lnTo>
                    <a:cubicBezTo>
                      <a:pt x="107918" y="499586"/>
                      <a:pt x="103918" y="506444"/>
                      <a:pt x="100108" y="513207"/>
                    </a:cubicBezTo>
                    <a:close/>
                    <a:moveTo>
                      <a:pt x="124492" y="472916"/>
                    </a:moveTo>
                    <a:lnTo>
                      <a:pt x="107823" y="462058"/>
                    </a:lnTo>
                    <a:cubicBezTo>
                      <a:pt x="112204" y="455390"/>
                      <a:pt x="116681" y="448628"/>
                      <a:pt x="121253" y="441960"/>
                    </a:cubicBezTo>
                    <a:lnTo>
                      <a:pt x="137636" y="453200"/>
                    </a:lnTo>
                    <a:cubicBezTo>
                      <a:pt x="133160" y="459677"/>
                      <a:pt x="128778" y="466249"/>
                      <a:pt x="124492" y="472821"/>
                    </a:cubicBezTo>
                    <a:close/>
                    <a:moveTo>
                      <a:pt x="151257" y="433959"/>
                    </a:moveTo>
                    <a:lnTo>
                      <a:pt x="135160" y="422243"/>
                    </a:lnTo>
                    <a:cubicBezTo>
                      <a:pt x="139827" y="415862"/>
                      <a:pt x="144685" y="409385"/>
                      <a:pt x="149543" y="402908"/>
                    </a:cubicBezTo>
                    <a:lnTo>
                      <a:pt x="165354" y="415004"/>
                    </a:lnTo>
                    <a:cubicBezTo>
                      <a:pt x="160496" y="421291"/>
                      <a:pt x="155734" y="427673"/>
                      <a:pt x="151257" y="433959"/>
                    </a:cubicBezTo>
                    <a:close/>
                    <a:moveTo>
                      <a:pt x="180022" y="396431"/>
                    </a:moveTo>
                    <a:lnTo>
                      <a:pt x="164497" y="383953"/>
                    </a:lnTo>
                    <a:cubicBezTo>
                      <a:pt x="169545" y="377666"/>
                      <a:pt x="174593" y="371475"/>
                      <a:pt x="179832" y="365284"/>
                    </a:cubicBezTo>
                    <a:lnTo>
                      <a:pt x="195072" y="378047"/>
                    </a:lnTo>
                    <a:cubicBezTo>
                      <a:pt x="190024" y="384048"/>
                      <a:pt x="184976" y="390144"/>
                      <a:pt x="180022" y="396335"/>
                    </a:cubicBezTo>
                    <a:close/>
                    <a:moveTo>
                      <a:pt x="210407" y="360140"/>
                    </a:moveTo>
                    <a:lnTo>
                      <a:pt x="195453" y="347091"/>
                    </a:lnTo>
                    <a:cubicBezTo>
                      <a:pt x="200692" y="341090"/>
                      <a:pt x="206026" y="335090"/>
                      <a:pt x="211455" y="329089"/>
                    </a:cubicBezTo>
                    <a:lnTo>
                      <a:pt x="226219" y="342424"/>
                    </a:lnTo>
                    <a:cubicBezTo>
                      <a:pt x="220885" y="348234"/>
                      <a:pt x="215646" y="354140"/>
                      <a:pt x="210503" y="360140"/>
                    </a:cubicBezTo>
                    <a:close/>
                    <a:moveTo>
                      <a:pt x="242221" y="324993"/>
                    </a:moveTo>
                    <a:lnTo>
                      <a:pt x="227743" y="311372"/>
                    </a:lnTo>
                    <a:cubicBezTo>
                      <a:pt x="233267" y="305562"/>
                      <a:pt x="238696" y="299752"/>
                      <a:pt x="244316" y="293942"/>
                    </a:cubicBezTo>
                    <a:lnTo>
                      <a:pt x="258604" y="307753"/>
                    </a:lnTo>
                    <a:cubicBezTo>
                      <a:pt x="253079" y="313468"/>
                      <a:pt x="247650" y="319183"/>
                      <a:pt x="242221" y="324898"/>
                    </a:cubicBezTo>
                    <a:close/>
                    <a:moveTo>
                      <a:pt x="275177" y="290798"/>
                    </a:moveTo>
                    <a:lnTo>
                      <a:pt x="261080" y="276796"/>
                    </a:lnTo>
                    <a:cubicBezTo>
                      <a:pt x="266700" y="271082"/>
                      <a:pt x="272415" y="265462"/>
                      <a:pt x="278130" y="259842"/>
                    </a:cubicBezTo>
                    <a:lnTo>
                      <a:pt x="292037" y="274034"/>
                    </a:lnTo>
                    <a:cubicBezTo>
                      <a:pt x="286417" y="279559"/>
                      <a:pt x="280797" y="285179"/>
                      <a:pt x="275177" y="290798"/>
                    </a:cubicBezTo>
                    <a:close/>
                    <a:moveTo>
                      <a:pt x="309086" y="257461"/>
                    </a:moveTo>
                    <a:lnTo>
                      <a:pt x="295275" y="243078"/>
                    </a:lnTo>
                    <a:lnTo>
                      <a:pt x="299466" y="239078"/>
                    </a:lnTo>
                    <a:cubicBezTo>
                      <a:pt x="303847" y="234887"/>
                      <a:pt x="308229" y="230696"/>
                      <a:pt x="312611" y="226600"/>
                    </a:cubicBezTo>
                    <a:lnTo>
                      <a:pt x="326231" y="241078"/>
                    </a:lnTo>
                    <a:cubicBezTo>
                      <a:pt x="321850" y="245174"/>
                      <a:pt x="317468" y="249365"/>
                      <a:pt x="313182" y="253460"/>
                    </a:cubicBezTo>
                    <a:lnTo>
                      <a:pt x="308991" y="257461"/>
                    </a:lnTo>
                    <a:close/>
                    <a:moveTo>
                      <a:pt x="343662" y="224790"/>
                    </a:moveTo>
                    <a:lnTo>
                      <a:pt x="330137" y="210217"/>
                    </a:lnTo>
                    <a:cubicBezTo>
                      <a:pt x="335947" y="204788"/>
                      <a:pt x="341852" y="199358"/>
                      <a:pt x="347758" y="194025"/>
                    </a:cubicBezTo>
                    <a:lnTo>
                      <a:pt x="361188" y="208693"/>
                    </a:lnTo>
                    <a:cubicBezTo>
                      <a:pt x="355378" y="214027"/>
                      <a:pt x="349472" y="219456"/>
                      <a:pt x="343662" y="224885"/>
                    </a:cubicBezTo>
                    <a:close/>
                    <a:moveTo>
                      <a:pt x="378809" y="192596"/>
                    </a:moveTo>
                    <a:lnTo>
                      <a:pt x="365474" y="177832"/>
                    </a:lnTo>
                    <a:cubicBezTo>
                      <a:pt x="371380" y="172498"/>
                      <a:pt x="377285" y="167164"/>
                      <a:pt x="383191" y="161830"/>
                    </a:cubicBezTo>
                    <a:lnTo>
                      <a:pt x="396526" y="176594"/>
                    </a:lnTo>
                    <a:cubicBezTo>
                      <a:pt x="390620" y="181928"/>
                      <a:pt x="384715" y="187262"/>
                      <a:pt x="378809" y="192596"/>
                    </a:cubicBezTo>
                    <a:close/>
                    <a:moveTo>
                      <a:pt x="414242" y="160592"/>
                    </a:moveTo>
                    <a:lnTo>
                      <a:pt x="400907" y="145828"/>
                    </a:lnTo>
                    <a:lnTo>
                      <a:pt x="418719" y="129826"/>
                    </a:lnTo>
                    <a:lnTo>
                      <a:pt x="432054" y="144590"/>
                    </a:lnTo>
                    <a:lnTo>
                      <a:pt x="414242" y="160592"/>
                    </a:lnTo>
                    <a:close/>
                    <a:moveTo>
                      <a:pt x="449771" y="128683"/>
                    </a:moveTo>
                    <a:lnTo>
                      <a:pt x="436436" y="113919"/>
                    </a:lnTo>
                    <a:cubicBezTo>
                      <a:pt x="442341" y="108585"/>
                      <a:pt x="448246" y="103251"/>
                      <a:pt x="454152" y="97917"/>
                    </a:cubicBezTo>
                    <a:lnTo>
                      <a:pt x="467487" y="112681"/>
                    </a:lnTo>
                    <a:cubicBezTo>
                      <a:pt x="461582" y="118015"/>
                      <a:pt x="455676" y="123349"/>
                      <a:pt x="449771" y="128683"/>
                    </a:cubicBezTo>
                    <a:close/>
                    <a:moveTo>
                      <a:pt x="485204" y="96584"/>
                    </a:moveTo>
                    <a:lnTo>
                      <a:pt x="471773" y="81915"/>
                    </a:lnTo>
                    <a:cubicBezTo>
                      <a:pt x="477679" y="76581"/>
                      <a:pt x="483489" y="71152"/>
                      <a:pt x="489299" y="65818"/>
                    </a:cubicBezTo>
                    <a:lnTo>
                      <a:pt x="502825" y="80391"/>
                    </a:lnTo>
                    <a:cubicBezTo>
                      <a:pt x="496919" y="85820"/>
                      <a:pt x="491109" y="91250"/>
                      <a:pt x="485204" y="96584"/>
                    </a:cubicBezTo>
                    <a:close/>
                    <a:moveTo>
                      <a:pt x="520351" y="64103"/>
                    </a:moveTo>
                    <a:lnTo>
                      <a:pt x="506730" y="49625"/>
                    </a:lnTo>
                    <a:cubicBezTo>
                      <a:pt x="512540" y="44196"/>
                      <a:pt x="518255" y="38767"/>
                      <a:pt x="523970" y="33242"/>
                    </a:cubicBezTo>
                    <a:lnTo>
                      <a:pt x="537686" y="47625"/>
                    </a:lnTo>
                    <a:cubicBezTo>
                      <a:pt x="531876" y="53150"/>
                      <a:pt x="526066" y="58674"/>
                      <a:pt x="520255" y="64103"/>
                    </a:cubicBezTo>
                    <a:close/>
                    <a:moveTo>
                      <a:pt x="555022" y="30956"/>
                    </a:moveTo>
                    <a:lnTo>
                      <a:pt x="541115" y="16669"/>
                    </a:lnTo>
                    <a:cubicBezTo>
                      <a:pt x="546830" y="11144"/>
                      <a:pt x="552450" y="5620"/>
                      <a:pt x="558070" y="0"/>
                    </a:cubicBezTo>
                    <a:lnTo>
                      <a:pt x="572167" y="14097"/>
                    </a:lnTo>
                    <a:cubicBezTo>
                      <a:pt x="566547" y="19717"/>
                      <a:pt x="560832" y="25337"/>
                      <a:pt x="555117" y="30956"/>
                    </a:cubicBez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9" name="Google Shape;1029;g3085bbd85ef_0_257"/>
              <p:cNvSpPr/>
              <p:nvPr/>
            </p:nvSpPr>
            <p:spPr>
              <a:xfrm>
                <a:off x="8029080" y="5392080"/>
                <a:ext cx="345537" cy="359361"/>
              </a:xfrm>
              <a:custGeom>
                <a:rect b="b" l="l" r="r" t="t"/>
                <a:pathLst>
                  <a:path extrusionOk="0" h="381285" w="366617">
                    <a:moveTo>
                      <a:pt x="347282" y="381190"/>
                    </a:moveTo>
                    <a:cubicBezTo>
                      <a:pt x="345377" y="373475"/>
                      <a:pt x="343567" y="365760"/>
                      <a:pt x="341567" y="358140"/>
                    </a:cubicBezTo>
                    <a:lnTo>
                      <a:pt x="360902" y="353282"/>
                    </a:lnTo>
                    <a:cubicBezTo>
                      <a:pt x="362903" y="360997"/>
                      <a:pt x="364808" y="368808"/>
                      <a:pt x="366617" y="376618"/>
                    </a:cubicBezTo>
                    <a:lnTo>
                      <a:pt x="347282" y="381286"/>
                    </a:lnTo>
                    <a:close/>
                    <a:moveTo>
                      <a:pt x="335566" y="335185"/>
                    </a:moveTo>
                    <a:cubicBezTo>
                      <a:pt x="333375" y="327088"/>
                      <a:pt x="331280" y="319659"/>
                      <a:pt x="329089" y="312420"/>
                    </a:cubicBezTo>
                    <a:lnTo>
                      <a:pt x="348139" y="306800"/>
                    </a:lnTo>
                    <a:cubicBezTo>
                      <a:pt x="350330" y="314230"/>
                      <a:pt x="352520" y="321755"/>
                      <a:pt x="354711" y="330041"/>
                    </a:cubicBezTo>
                    <a:lnTo>
                      <a:pt x="335471" y="335280"/>
                    </a:lnTo>
                    <a:close/>
                    <a:moveTo>
                      <a:pt x="322136" y="289941"/>
                    </a:moveTo>
                    <a:cubicBezTo>
                      <a:pt x="319659" y="282321"/>
                      <a:pt x="316992" y="274891"/>
                      <a:pt x="314420" y="267748"/>
                    </a:cubicBezTo>
                    <a:lnTo>
                      <a:pt x="333089" y="260795"/>
                    </a:lnTo>
                    <a:cubicBezTo>
                      <a:pt x="335852" y="268129"/>
                      <a:pt x="338519" y="275844"/>
                      <a:pt x="341090" y="283655"/>
                    </a:cubicBezTo>
                    <a:lnTo>
                      <a:pt x="322231" y="289846"/>
                    </a:lnTo>
                    <a:close/>
                    <a:moveTo>
                      <a:pt x="305753" y="245936"/>
                    </a:moveTo>
                    <a:cubicBezTo>
                      <a:pt x="302705" y="238696"/>
                      <a:pt x="299466" y="231553"/>
                      <a:pt x="296132" y="224599"/>
                    </a:cubicBezTo>
                    <a:lnTo>
                      <a:pt x="314039" y="215932"/>
                    </a:lnTo>
                    <a:cubicBezTo>
                      <a:pt x="317468" y="223075"/>
                      <a:pt x="320897" y="230600"/>
                      <a:pt x="324041" y="238125"/>
                    </a:cubicBezTo>
                    <a:lnTo>
                      <a:pt x="305753" y="245840"/>
                    </a:lnTo>
                    <a:close/>
                    <a:moveTo>
                      <a:pt x="285369" y="203930"/>
                    </a:moveTo>
                    <a:cubicBezTo>
                      <a:pt x="281559" y="197072"/>
                      <a:pt x="277559" y="190309"/>
                      <a:pt x="273463" y="183928"/>
                    </a:cubicBezTo>
                    <a:lnTo>
                      <a:pt x="290227" y="173164"/>
                    </a:lnTo>
                    <a:cubicBezTo>
                      <a:pt x="294513" y="179927"/>
                      <a:pt x="298799" y="186976"/>
                      <a:pt x="302800" y="194215"/>
                    </a:cubicBezTo>
                    <a:lnTo>
                      <a:pt x="285369" y="203930"/>
                    </a:lnTo>
                    <a:close/>
                    <a:moveTo>
                      <a:pt x="260318" y="164878"/>
                    </a:moveTo>
                    <a:cubicBezTo>
                      <a:pt x="255651" y="158591"/>
                      <a:pt x="250793" y="152590"/>
                      <a:pt x="245840" y="146875"/>
                    </a:cubicBezTo>
                    <a:lnTo>
                      <a:pt x="260795" y="133826"/>
                    </a:lnTo>
                    <a:cubicBezTo>
                      <a:pt x="266129" y="139922"/>
                      <a:pt x="271272" y="146399"/>
                      <a:pt x="276225" y="152971"/>
                    </a:cubicBezTo>
                    <a:lnTo>
                      <a:pt x="260223" y="164878"/>
                    </a:lnTo>
                    <a:close/>
                    <a:moveTo>
                      <a:pt x="229934" y="130207"/>
                    </a:moveTo>
                    <a:cubicBezTo>
                      <a:pt x="224504" y="124968"/>
                      <a:pt x="218694" y="119824"/>
                      <a:pt x="212693" y="114871"/>
                    </a:cubicBezTo>
                    <a:lnTo>
                      <a:pt x="225266" y="99441"/>
                    </a:lnTo>
                    <a:cubicBezTo>
                      <a:pt x="231648" y="104680"/>
                      <a:pt x="237839" y="110204"/>
                      <a:pt x="243745" y="115824"/>
                    </a:cubicBezTo>
                    <a:lnTo>
                      <a:pt x="229934" y="130112"/>
                    </a:lnTo>
                    <a:close/>
                    <a:moveTo>
                      <a:pt x="194310" y="100965"/>
                    </a:moveTo>
                    <a:cubicBezTo>
                      <a:pt x="188119" y="96679"/>
                      <a:pt x="181642" y="92392"/>
                      <a:pt x="174879" y="88297"/>
                    </a:cubicBezTo>
                    <a:lnTo>
                      <a:pt x="185166" y="71247"/>
                    </a:lnTo>
                    <a:cubicBezTo>
                      <a:pt x="192310" y="75533"/>
                      <a:pt x="199263" y="80010"/>
                      <a:pt x="205740" y="84582"/>
                    </a:cubicBezTo>
                    <a:lnTo>
                      <a:pt x="194310" y="100870"/>
                    </a:lnTo>
                    <a:close/>
                    <a:moveTo>
                      <a:pt x="154591" y="76867"/>
                    </a:moveTo>
                    <a:cubicBezTo>
                      <a:pt x="147923" y="73342"/>
                      <a:pt x="140875" y="69913"/>
                      <a:pt x="133636" y="66484"/>
                    </a:cubicBezTo>
                    <a:lnTo>
                      <a:pt x="142018" y="48387"/>
                    </a:lnTo>
                    <a:cubicBezTo>
                      <a:pt x="149543" y="51911"/>
                      <a:pt x="156877" y="55531"/>
                      <a:pt x="163925" y="59150"/>
                    </a:cubicBezTo>
                    <a:lnTo>
                      <a:pt x="154686" y="76771"/>
                    </a:lnTo>
                    <a:close/>
                    <a:moveTo>
                      <a:pt x="112109" y="57150"/>
                    </a:moveTo>
                    <a:cubicBezTo>
                      <a:pt x="105156" y="54292"/>
                      <a:pt x="97822" y="51435"/>
                      <a:pt x="90202" y="48578"/>
                    </a:cubicBezTo>
                    <a:lnTo>
                      <a:pt x="97155" y="29908"/>
                    </a:lnTo>
                    <a:cubicBezTo>
                      <a:pt x="104966" y="32861"/>
                      <a:pt x="112586" y="35814"/>
                      <a:pt x="119729" y="38767"/>
                    </a:cubicBezTo>
                    <a:lnTo>
                      <a:pt x="112109" y="57150"/>
                    </a:lnTo>
                    <a:close/>
                    <a:moveTo>
                      <a:pt x="67913" y="40576"/>
                    </a:moveTo>
                    <a:cubicBezTo>
                      <a:pt x="60484" y="38005"/>
                      <a:pt x="52959" y="35528"/>
                      <a:pt x="45434" y="33147"/>
                    </a:cubicBezTo>
                    <a:lnTo>
                      <a:pt x="51530" y="14192"/>
                    </a:lnTo>
                    <a:cubicBezTo>
                      <a:pt x="59150" y="16669"/>
                      <a:pt x="66770" y="19145"/>
                      <a:pt x="74390" y="21812"/>
                    </a:cubicBezTo>
                    <a:lnTo>
                      <a:pt x="67913" y="40672"/>
                    </a:lnTo>
                    <a:close/>
                    <a:moveTo>
                      <a:pt x="22765" y="26003"/>
                    </a:moveTo>
                    <a:cubicBezTo>
                      <a:pt x="15145" y="23622"/>
                      <a:pt x="7525" y="21336"/>
                      <a:pt x="0" y="19050"/>
                    </a:cubicBezTo>
                    <a:lnTo>
                      <a:pt x="5715" y="0"/>
                    </a:lnTo>
                    <a:cubicBezTo>
                      <a:pt x="13335" y="2286"/>
                      <a:pt x="20955" y="4572"/>
                      <a:pt x="28575" y="6953"/>
                    </a:cubicBezTo>
                    <a:lnTo>
                      <a:pt x="22670" y="26003"/>
                    </a:ln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030" name="Google Shape;1030;g3085bbd85ef_0_257"/>
              <p:cNvGrpSpPr/>
              <p:nvPr/>
            </p:nvGrpSpPr>
            <p:grpSpPr>
              <a:xfrm>
                <a:off x="8632800" y="3431160"/>
                <a:ext cx="1236900" cy="1076380"/>
                <a:chOff x="8632800" y="3431160"/>
                <a:chExt cx="1236900" cy="1076380"/>
              </a:xfrm>
            </p:grpSpPr>
            <p:sp>
              <p:nvSpPr>
                <p:cNvPr id="1031" name="Google Shape;1031;g3085bbd85ef_0_257"/>
                <p:cNvSpPr/>
                <p:nvPr/>
              </p:nvSpPr>
              <p:spPr>
                <a:xfrm>
                  <a:off x="8632800" y="3431160"/>
                  <a:ext cx="1236900" cy="1076380"/>
                </a:xfrm>
                <a:custGeom>
                  <a:rect b="b" l="l" r="r" t="t"/>
                  <a:pathLst>
                    <a:path extrusionOk="0" h="1139026" w="1308889">
                      <a:moveTo>
                        <a:pt x="1277193" y="665129"/>
                      </a:moveTo>
                      <a:cubicBezTo>
                        <a:pt x="1265858" y="649889"/>
                        <a:pt x="1251665" y="636554"/>
                        <a:pt x="1235663" y="625600"/>
                      </a:cubicBezTo>
                      <a:cubicBezTo>
                        <a:pt x="1275573" y="596739"/>
                        <a:pt x="1296243" y="547495"/>
                        <a:pt x="1288527" y="499584"/>
                      </a:cubicBezTo>
                      <a:cubicBezTo>
                        <a:pt x="1281098" y="453864"/>
                        <a:pt x="1247570" y="410335"/>
                        <a:pt x="1201088" y="385951"/>
                      </a:cubicBezTo>
                      <a:cubicBezTo>
                        <a:pt x="1163559" y="366329"/>
                        <a:pt x="1118315" y="358710"/>
                        <a:pt x="1073834" y="364044"/>
                      </a:cubicBezTo>
                      <a:cubicBezTo>
                        <a:pt x="1094313" y="334897"/>
                        <a:pt x="1102695" y="297464"/>
                        <a:pt x="1096122" y="260697"/>
                      </a:cubicBezTo>
                      <a:cubicBezTo>
                        <a:pt x="1089169" y="221549"/>
                        <a:pt x="1065928" y="183354"/>
                        <a:pt x="1030876" y="152970"/>
                      </a:cubicBezTo>
                      <a:cubicBezTo>
                        <a:pt x="999824" y="126109"/>
                        <a:pt x="960201" y="105440"/>
                        <a:pt x="913242" y="91533"/>
                      </a:cubicBezTo>
                      <a:cubicBezTo>
                        <a:pt x="862093" y="76388"/>
                        <a:pt x="811134" y="72388"/>
                        <a:pt x="765700" y="79913"/>
                      </a:cubicBezTo>
                      <a:cubicBezTo>
                        <a:pt x="714551" y="88390"/>
                        <a:pt x="668640" y="112393"/>
                        <a:pt x="639684" y="145921"/>
                      </a:cubicBezTo>
                      <a:cubicBezTo>
                        <a:pt x="633207" y="143921"/>
                        <a:pt x="626540" y="142492"/>
                        <a:pt x="619682" y="141730"/>
                      </a:cubicBezTo>
                      <a:cubicBezTo>
                        <a:pt x="621396" y="118775"/>
                        <a:pt x="613014" y="94105"/>
                        <a:pt x="595964" y="73150"/>
                      </a:cubicBezTo>
                      <a:cubicBezTo>
                        <a:pt x="580344" y="54005"/>
                        <a:pt x="557864" y="37526"/>
                        <a:pt x="529004" y="24287"/>
                      </a:cubicBezTo>
                      <a:cubicBezTo>
                        <a:pt x="486332" y="4665"/>
                        <a:pt x="439183" y="-3431"/>
                        <a:pt x="396320" y="1332"/>
                      </a:cubicBezTo>
                      <a:cubicBezTo>
                        <a:pt x="348886" y="6665"/>
                        <a:pt x="306309" y="27906"/>
                        <a:pt x="279258" y="59529"/>
                      </a:cubicBezTo>
                      <a:cubicBezTo>
                        <a:pt x="251731" y="91819"/>
                        <a:pt x="241920" y="134300"/>
                        <a:pt x="252779" y="171924"/>
                      </a:cubicBezTo>
                      <a:cubicBezTo>
                        <a:pt x="214203" y="149255"/>
                        <a:pt x="164958" y="142492"/>
                        <a:pt x="121334" y="154398"/>
                      </a:cubicBezTo>
                      <a:cubicBezTo>
                        <a:pt x="74090" y="167257"/>
                        <a:pt x="35704" y="201357"/>
                        <a:pt x="21321" y="243266"/>
                      </a:cubicBezTo>
                      <a:cubicBezTo>
                        <a:pt x="6748" y="285653"/>
                        <a:pt x="17797" y="334802"/>
                        <a:pt x="49515" y="368615"/>
                      </a:cubicBezTo>
                      <a:cubicBezTo>
                        <a:pt x="52754" y="372045"/>
                        <a:pt x="56278" y="375283"/>
                        <a:pt x="59897" y="378426"/>
                      </a:cubicBezTo>
                      <a:cubicBezTo>
                        <a:pt x="18273" y="406525"/>
                        <a:pt x="-5349" y="455864"/>
                        <a:pt x="1033" y="502918"/>
                      </a:cubicBezTo>
                      <a:cubicBezTo>
                        <a:pt x="7605" y="551400"/>
                        <a:pt x="45800" y="596454"/>
                        <a:pt x="96092" y="614932"/>
                      </a:cubicBezTo>
                      <a:cubicBezTo>
                        <a:pt x="97807" y="615599"/>
                        <a:pt x="99617" y="616170"/>
                        <a:pt x="101426" y="616742"/>
                      </a:cubicBezTo>
                      <a:cubicBezTo>
                        <a:pt x="125144" y="624267"/>
                        <a:pt x="155528" y="626362"/>
                        <a:pt x="178674" y="612837"/>
                      </a:cubicBezTo>
                      <a:cubicBezTo>
                        <a:pt x="167720" y="647412"/>
                        <a:pt x="176388" y="687608"/>
                        <a:pt x="202296" y="718278"/>
                      </a:cubicBezTo>
                      <a:cubicBezTo>
                        <a:pt x="220489" y="739805"/>
                        <a:pt x="246778" y="756378"/>
                        <a:pt x="276591" y="765903"/>
                      </a:cubicBezTo>
                      <a:cubicBezTo>
                        <a:pt x="289926" y="770094"/>
                        <a:pt x="303928" y="772952"/>
                        <a:pt x="318311" y="774095"/>
                      </a:cubicBezTo>
                      <a:cubicBezTo>
                        <a:pt x="348410" y="776571"/>
                        <a:pt x="376604" y="771809"/>
                        <a:pt x="399749" y="760569"/>
                      </a:cubicBezTo>
                      <a:cubicBezTo>
                        <a:pt x="413180" y="753997"/>
                        <a:pt x="424705" y="745044"/>
                        <a:pt x="433659" y="734566"/>
                      </a:cubicBezTo>
                      <a:cubicBezTo>
                        <a:pt x="432992" y="766951"/>
                        <a:pt x="442993" y="798574"/>
                        <a:pt x="462710" y="824387"/>
                      </a:cubicBezTo>
                      <a:cubicBezTo>
                        <a:pt x="480998" y="848295"/>
                        <a:pt x="507382" y="866202"/>
                        <a:pt x="536433" y="875441"/>
                      </a:cubicBezTo>
                      <a:cubicBezTo>
                        <a:pt x="548625" y="879346"/>
                        <a:pt x="561294" y="881537"/>
                        <a:pt x="574057" y="882204"/>
                      </a:cubicBezTo>
                      <a:cubicBezTo>
                        <a:pt x="574533" y="883251"/>
                        <a:pt x="575105" y="884204"/>
                        <a:pt x="576153" y="884966"/>
                      </a:cubicBezTo>
                      <a:cubicBezTo>
                        <a:pt x="641589" y="933067"/>
                        <a:pt x="685119" y="1006790"/>
                        <a:pt x="692643" y="1082229"/>
                      </a:cubicBezTo>
                      <a:lnTo>
                        <a:pt x="692929" y="1085467"/>
                      </a:lnTo>
                      <a:cubicBezTo>
                        <a:pt x="693977" y="1096897"/>
                        <a:pt x="695215" y="1109946"/>
                        <a:pt x="703121" y="1120710"/>
                      </a:cubicBezTo>
                      <a:cubicBezTo>
                        <a:pt x="708550" y="1128139"/>
                        <a:pt x="716741" y="1133568"/>
                        <a:pt x="726076" y="1136521"/>
                      </a:cubicBezTo>
                      <a:cubicBezTo>
                        <a:pt x="735982" y="1139664"/>
                        <a:pt x="747221" y="1139950"/>
                        <a:pt x="757413" y="1136807"/>
                      </a:cubicBezTo>
                      <a:cubicBezTo>
                        <a:pt x="771415" y="1132425"/>
                        <a:pt x="783512" y="1122234"/>
                        <a:pt x="794370" y="1105755"/>
                      </a:cubicBezTo>
                      <a:cubicBezTo>
                        <a:pt x="796847" y="1102040"/>
                        <a:pt x="799133" y="1098135"/>
                        <a:pt x="801514" y="1094325"/>
                      </a:cubicBezTo>
                      <a:cubicBezTo>
                        <a:pt x="805991" y="1086991"/>
                        <a:pt x="810277" y="1079943"/>
                        <a:pt x="815516" y="1073751"/>
                      </a:cubicBezTo>
                      <a:cubicBezTo>
                        <a:pt x="836756" y="1093182"/>
                        <a:pt x="862284" y="1104517"/>
                        <a:pt x="882857" y="1111089"/>
                      </a:cubicBezTo>
                      <a:cubicBezTo>
                        <a:pt x="885144" y="1111851"/>
                        <a:pt x="887334" y="1112518"/>
                        <a:pt x="889525" y="1113089"/>
                      </a:cubicBezTo>
                      <a:cubicBezTo>
                        <a:pt x="921053" y="1122043"/>
                        <a:pt x="952199" y="1123662"/>
                        <a:pt x="979441" y="1117662"/>
                      </a:cubicBezTo>
                      <a:cubicBezTo>
                        <a:pt x="1012969" y="1110327"/>
                        <a:pt x="1042592" y="1090896"/>
                        <a:pt x="1060785" y="1064512"/>
                      </a:cubicBezTo>
                      <a:cubicBezTo>
                        <a:pt x="1078977" y="1038128"/>
                        <a:pt x="1085169" y="1005457"/>
                        <a:pt x="1077739" y="974787"/>
                      </a:cubicBezTo>
                      <a:cubicBezTo>
                        <a:pt x="1077644" y="974310"/>
                        <a:pt x="1077358" y="973929"/>
                        <a:pt x="1077072" y="973453"/>
                      </a:cubicBezTo>
                      <a:cubicBezTo>
                        <a:pt x="1078977" y="973167"/>
                        <a:pt x="1080978" y="972786"/>
                        <a:pt x="1082882" y="972310"/>
                      </a:cubicBezTo>
                      <a:cubicBezTo>
                        <a:pt x="1115648" y="964690"/>
                        <a:pt x="1141556" y="938496"/>
                        <a:pt x="1147176" y="907159"/>
                      </a:cubicBezTo>
                      <a:cubicBezTo>
                        <a:pt x="1147462" y="905826"/>
                        <a:pt x="1147557" y="904397"/>
                        <a:pt x="1147748" y="903063"/>
                      </a:cubicBezTo>
                      <a:cubicBezTo>
                        <a:pt x="1148319" y="903539"/>
                        <a:pt x="1149081" y="903920"/>
                        <a:pt x="1149843" y="904111"/>
                      </a:cubicBezTo>
                      <a:cubicBezTo>
                        <a:pt x="1150129" y="904206"/>
                        <a:pt x="1150510" y="904302"/>
                        <a:pt x="1150891" y="904397"/>
                      </a:cubicBezTo>
                      <a:cubicBezTo>
                        <a:pt x="1178228" y="909064"/>
                        <a:pt x="1208422" y="903825"/>
                        <a:pt x="1233854" y="889823"/>
                      </a:cubicBezTo>
                      <a:cubicBezTo>
                        <a:pt x="1256904" y="877155"/>
                        <a:pt x="1276240" y="857724"/>
                        <a:pt x="1289765" y="833626"/>
                      </a:cubicBezTo>
                      <a:cubicBezTo>
                        <a:pt x="1319198" y="780953"/>
                        <a:pt x="1314340" y="714849"/>
                        <a:pt x="1277383" y="665224"/>
                      </a:cubicBezTo>
                      <a:close/>
                      <a:moveTo>
                        <a:pt x="789131" y="1088134"/>
                      </a:moveTo>
                      <a:cubicBezTo>
                        <a:pt x="786941" y="1091849"/>
                        <a:pt x="784655" y="1095563"/>
                        <a:pt x="782273" y="1099183"/>
                      </a:cubicBezTo>
                      <a:cubicBezTo>
                        <a:pt x="773034" y="1113089"/>
                        <a:pt x="763319" y="1121471"/>
                        <a:pt x="752555" y="1124901"/>
                      </a:cubicBezTo>
                      <a:cubicBezTo>
                        <a:pt x="738935" y="1129187"/>
                        <a:pt x="722361" y="1124329"/>
                        <a:pt x="714741" y="1113947"/>
                      </a:cubicBezTo>
                      <a:cubicBezTo>
                        <a:pt x="708836" y="1105946"/>
                        <a:pt x="707883" y="1095563"/>
                        <a:pt x="706836" y="1084705"/>
                      </a:cubicBezTo>
                      <a:lnTo>
                        <a:pt x="706550" y="1081467"/>
                      </a:lnTo>
                      <a:cubicBezTo>
                        <a:pt x="699025" y="1006029"/>
                        <a:pt x="657020" y="932210"/>
                        <a:pt x="593393" y="882013"/>
                      </a:cubicBezTo>
                      <a:cubicBezTo>
                        <a:pt x="623682" y="879155"/>
                        <a:pt x="651876" y="866392"/>
                        <a:pt x="671879" y="846961"/>
                      </a:cubicBezTo>
                      <a:cubicBezTo>
                        <a:pt x="671117" y="860105"/>
                        <a:pt x="672927" y="873440"/>
                        <a:pt x="677498" y="886204"/>
                      </a:cubicBezTo>
                      <a:cubicBezTo>
                        <a:pt x="687881" y="915160"/>
                        <a:pt x="711788" y="941354"/>
                        <a:pt x="743126" y="958118"/>
                      </a:cubicBezTo>
                      <a:cubicBezTo>
                        <a:pt x="751603" y="962690"/>
                        <a:pt x="760366" y="966309"/>
                        <a:pt x="769224" y="969167"/>
                      </a:cubicBezTo>
                      <a:cubicBezTo>
                        <a:pt x="773129" y="970405"/>
                        <a:pt x="777130" y="971453"/>
                        <a:pt x="781130" y="972310"/>
                      </a:cubicBezTo>
                      <a:cubicBezTo>
                        <a:pt x="781130" y="972501"/>
                        <a:pt x="780940" y="972691"/>
                        <a:pt x="780845" y="972881"/>
                      </a:cubicBezTo>
                      <a:cubicBezTo>
                        <a:pt x="772558" y="1002219"/>
                        <a:pt x="781416" y="1035651"/>
                        <a:pt x="804371" y="1062226"/>
                      </a:cubicBezTo>
                      <a:cubicBezTo>
                        <a:pt x="804943" y="1062797"/>
                        <a:pt x="805419" y="1063464"/>
                        <a:pt x="805991" y="1064036"/>
                      </a:cubicBezTo>
                      <a:cubicBezTo>
                        <a:pt x="799228" y="1071561"/>
                        <a:pt x="794085" y="1079943"/>
                        <a:pt x="789131" y="1088134"/>
                      </a:cubicBezTo>
                      <a:close/>
                      <a:moveTo>
                        <a:pt x="1277097" y="827720"/>
                      </a:moveTo>
                      <a:cubicBezTo>
                        <a:pt x="1264810" y="849723"/>
                        <a:pt x="1247189" y="867440"/>
                        <a:pt x="1226329" y="878965"/>
                      </a:cubicBezTo>
                      <a:cubicBezTo>
                        <a:pt x="1203850" y="891252"/>
                        <a:pt x="1177180" y="896015"/>
                        <a:pt x="1153177" y="891919"/>
                      </a:cubicBezTo>
                      <a:cubicBezTo>
                        <a:pt x="1151367" y="891633"/>
                        <a:pt x="1149653" y="891919"/>
                        <a:pt x="1148224" y="892776"/>
                      </a:cubicBezTo>
                      <a:cubicBezTo>
                        <a:pt x="1148034" y="867440"/>
                        <a:pt x="1135556" y="841913"/>
                        <a:pt x="1113839" y="823625"/>
                      </a:cubicBezTo>
                      <a:cubicBezTo>
                        <a:pt x="1113744" y="823625"/>
                        <a:pt x="1113553" y="823529"/>
                        <a:pt x="1113458" y="823434"/>
                      </a:cubicBezTo>
                      <a:cubicBezTo>
                        <a:pt x="1133460" y="804384"/>
                        <a:pt x="1142795" y="776000"/>
                        <a:pt x="1136222" y="750092"/>
                      </a:cubicBezTo>
                      <a:cubicBezTo>
                        <a:pt x="1135365" y="746663"/>
                        <a:pt x="1131555" y="744472"/>
                        <a:pt x="1127840" y="745234"/>
                      </a:cubicBezTo>
                      <a:cubicBezTo>
                        <a:pt x="1124030" y="745996"/>
                        <a:pt x="1121745" y="749330"/>
                        <a:pt x="1122602" y="752759"/>
                      </a:cubicBezTo>
                      <a:cubicBezTo>
                        <a:pt x="1129460" y="779714"/>
                        <a:pt x="1115744" y="809909"/>
                        <a:pt x="1090026" y="824482"/>
                      </a:cubicBezTo>
                      <a:cubicBezTo>
                        <a:pt x="1064309" y="839055"/>
                        <a:pt x="1028019" y="837150"/>
                        <a:pt x="1003825" y="820005"/>
                      </a:cubicBezTo>
                      <a:cubicBezTo>
                        <a:pt x="1000777" y="817814"/>
                        <a:pt x="996300" y="818291"/>
                        <a:pt x="994014" y="821053"/>
                      </a:cubicBezTo>
                      <a:cubicBezTo>
                        <a:pt x="991633" y="823815"/>
                        <a:pt x="992204" y="827816"/>
                        <a:pt x="995348" y="830006"/>
                      </a:cubicBezTo>
                      <a:cubicBezTo>
                        <a:pt x="1002777" y="835245"/>
                        <a:pt x="1011159" y="839341"/>
                        <a:pt x="1020113" y="842103"/>
                      </a:cubicBezTo>
                      <a:cubicBezTo>
                        <a:pt x="1045640" y="850199"/>
                        <a:pt x="1075167" y="848104"/>
                        <a:pt x="1097741" y="835340"/>
                      </a:cubicBezTo>
                      <a:cubicBezTo>
                        <a:pt x="1099742" y="834197"/>
                        <a:pt x="1101647" y="832959"/>
                        <a:pt x="1103552" y="831721"/>
                      </a:cubicBezTo>
                      <a:cubicBezTo>
                        <a:pt x="1103838" y="832102"/>
                        <a:pt x="1104123" y="832578"/>
                        <a:pt x="1104504" y="832959"/>
                      </a:cubicBezTo>
                      <a:cubicBezTo>
                        <a:pt x="1126602" y="851438"/>
                        <a:pt x="1137842" y="879727"/>
                        <a:pt x="1133270" y="904968"/>
                      </a:cubicBezTo>
                      <a:cubicBezTo>
                        <a:pt x="1128603" y="931067"/>
                        <a:pt x="1106314" y="953736"/>
                        <a:pt x="1079168" y="960118"/>
                      </a:cubicBezTo>
                      <a:cubicBezTo>
                        <a:pt x="1051069" y="966595"/>
                        <a:pt x="1018970" y="955070"/>
                        <a:pt x="1004587" y="933162"/>
                      </a:cubicBezTo>
                      <a:cubicBezTo>
                        <a:pt x="1002587" y="930114"/>
                        <a:pt x="998301" y="929067"/>
                        <a:pt x="994967" y="930876"/>
                      </a:cubicBezTo>
                      <a:cubicBezTo>
                        <a:pt x="991633" y="932591"/>
                        <a:pt x="990585" y="936496"/>
                        <a:pt x="992586" y="939544"/>
                      </a:cubicBezTo>
                      <a:cubicBezTo>
                        <a:pt x="1002015" y="953831"/>
                        <a:pt x="1017636" y="964595"/>
                        <a:pt x="1035353" y="970119"/>
                      </a:cubicBezTo>
                      <a:cubicBezTo>
                        <a:pt x="1044592" y="973072"/>
                        <a:pt x="1054403" y="974596"/>
                        <a:pt x="1064213" y="974501"/>
                      </a:cubicBezTo>
                      <a:cubicBezTo>
                        <a:pt x="1064023" y="975358"/>
                        <a:pt x="1063928" y="976311"/>
                        <a:pt x="1064213" y="977263"/>
                      </a:cubicBezTo>
                      <a:cubicBezTo>
                        <a:pt x="1070786" y="1004790"/>
                        <a:pt x="1065261" y="1034032"/>
                        <a:pt x="1048973" y="1057749"/>
                      </a:cubicBezTo>
                      <a:cubicBezTo>
                        <a:pt x="1032686" y="1081371"/>
                        <a:pt x="1006111" y="1098707"/>
                        <a:pt x="976107" y="1105374"/>
                      </a:cubicBezTo>
                      <a:cubicBezTo>
                        <a:pt x="951342" y="1110804"/>
                        <a:pt x="922862" y="1109375"/>
                        <a:pt x="893716" y="1101088"/>
                      </a:cubicBezTo>
                      <a:cubicBezTo>
                        <a:pt x="870665" y="1094516"/>
                        <a:pt x="838376" y="1081181"/>
                        <a:pt x="815611" y="1054701"/>
                      </a:cubicBezTo>
                      <a:cubicBezTo>
                        <a:pt x="795609" y="1031555"/>
                        <a:pt x="787607" y="1001456"/>
                        <a:pt x="794656" y="976311"/>
                      </a:cubicBezTo>
                      <a:cubicBezTo>
                        <a:pt x="794846" y="975834"/>
                        <a:pt x="794656" y="975263"/>
                        <a:pt x="794656" y="974787"/>
                      </a:cubicBezTo>
                      <a:cubicBezTo>
                        <a:pt x="813801" y="977263"/>
                        <a:pt x="832565" y="975644"/>
                        <a:pt x="849139" y="969643"/>
                      </a:cubicBezTo>
                      <a:cubicBezTo>
                        <a:pt x="885715" y="956308"/>
                        <a:pt x="908385" y="919637"/>
                        <a:pt x="899621" y="887823"/>
                      </a:cubicBezTo>
                      <a:cubicBezTo>
                        <a:pt x="898669" y="884394"/>
                        <a:pt x="894859" y="882299"/>
                        <a:pt x="891144" y="883061"/>
                      </a:cubicBezTo>
                      <a:cubicBezTo>
                        <a:pt x="887334" y="883823"/>
                        <a:pt x="885048" y="887252"/>
                        <a:pt x="886001" y="890681"/>
                      </a:cubicBezTo>
                      <a:cubicBezTo>
                        <a:pt x="893145" y="916684"/>
                        <a:pt x="874190" y="946783"/>
                        <a:pt x="843710" y="957927"/>
                      </a:cubicBezTo>
                      <a:cubicBezTo>
                        <a:pt x="816182" y="967929"/>
                        <a:pt x="781321" y="964023"/>
                        <a:pt x="750270" y="947450"/>
                      </a:cubicBezTo>
                      <a:cubicBezTo>
                        <a:pt x="721885" y="932305"/>
                        <a:pt x="700263" y="908683"/>
                        <a:pt x="691024" y="882680"/>
                      </a:cubicBezTo>
                      <a:cubicBezTo>
                        <a:pt x="681213" y="855057"/>
                        <a:pt x="685595" y="824292"/>
                        <a:pt x="702549" y="802289"/>
                      </a:cubicBezTo>
                      <a:cubicBezTo>
                        <a:pt x="704740" y="799431"/>
                        <a:pt x="703978" y="795526"/>
                        <a:pt x="700739" y="793430"/>
                      </a:cubicBezTo>
                      <a:cubicBezTo>
                        <a:pt x="697501" y="791430"/>
                        <a:pt x="693215" y="792097"/>
                        <a:pt x="690929" y="794859"/>
                      </a:cubicBezTo>
                      <a:cubicBezTo>
                        <a:pt x="686262" y="800860"/>
                        <a:pt x="682547" y="807337"/>
                        <a:pt x="679499" y="814290"/>
                      </a:cubicBezTo>
                      <a:cubicBezTo>
                        <a:pt x="679308" y="814576"/>
                        <a:pt x="679022" y="814767"/>
                        <a:pt x="678832" y="815147"/>
                      </a:cubicBezTo>
                      <a:cubicBezTo>
                        <a:pt x="662354" y="847723"/>
                        <a:pt x="621682" y="870297"/>
                        <a:pt x="579867" y="870012"/>
                      </a:cubicBezTo>
                      <a:cubicBezTo>
                        <a:pt x="539291" y="869821"/>
                        <a:pt x="498714" y="849723"/>
                        <a:pt x="474140" y="817529"/>
                      </a:cubicBezTo>
                      <a:cubicBezTo>
                        <a:pt x="451089" y="787430"/>
                        <a:pt x="442326" y="746758"/>
                        <a:pt x="450803" y="708658"/>
                      </a:cubicBezTo>
                      <a:cubicBezTo>
                        <a:pt x="451089" y="707420"/>
                        <a:pt x="450803" y="706277"/>
                        <a:pt x="450327" y="705229"/>
                      </a:cubicBezTo>
                      <a:cubicBezTo>
                        <a:pt x="450613" y="704277"/>
                        <a:pt x="450994" y="703324"/>
                        <a:pt x="451280" y="702276"/>
                      </a:cubicBezTo>
                      <a:cubicBezTo>
                        <a:pt x="452137" y="698847"/>
                        <a:pt x="449851" y="695418"/>
                        <a:pt x="446041" y="694561"/>
                      </a:cubicBezTo>
                      <a:cubicBezTo>
                        <a:pt x="442231" y="693704"/>
                        <a:pt x="438516" y="695704"/>
                        <a:pt x="437564" y="699133"/>
                      </a:cubicBezTo>
                      <a:cubicBezTo>
                        <a:pt x="432135" y="719612"/>
                        <a:pt x="415370" y="738471"/>
                        <a:pt x="392701" y="749615"/>
                      </a:cubicBezTo>
                      <a:cubicBezTo>
                        <a:pt x="371936" y="759712"/>
                        <a:pt x="346505" y="763903"/>
                        <a:pt x="319168" y="761712"/>
                      </a:cubicBezTo>
                      <a:cubicBezTo>
                        <a:pt x="276782" y="758283"/>
                        <a:pt x="237158" y="739329"/>
                        <a:pt x="213250" y="710944"/>
                      </a:cubicBezTo>
                      <a:cubicBezTo>
                        <a:pt x="188961" y="682179"/>
                        <a:pt x="181532" y="644079"/>
                        <a:pt x="193533" y="612455"/>
                      </a:cubicBezTo>
                      <a:cubicBezTo>
                        <a:pt x="199915" y="616075"/>
                        <a:pt x="206773" y="619123"/>
                        <a:pt x="214107" y="621409"/>
                      </a:cubicBezTo>
                      <a:cubicBezTo>
                        <a:pt x="214203" y="621409"/>
                        <a:pt x="214393" y="621409"/>
                        <a:pt x="214488" y="621504"/>
                      </a:cubicBezTo>
                      <a:cubicBezTo>
                        <a:pt x="237539" y="628743"/>
                        <a:pt x="264590" y="629505"/>
                        <a:pt x="292688" y="623695"/>
                      </a:cubicBezTo>
                      <a:cubicBezTo>
                        <a:pt x="296499" y="622933"/>
                        <a:pt x="298784" y="619504"/>
                        <a:pt x="297832" y="616075"/>
                      </a:cubicBezTo>
                      <a:cubicBezTo>
                        <a:pt x="296879" y="612646"/>
                        <a:pt x="293165" y="610551"/>
                        <a:pt x="289355" y="611312"/>
                      </a:cubicBezTo>
                      <a:cubicBezTo>
                        <a:pt x="263732" y="616551"/>
                        <a:pt x="239349" y="615980"/>
                        <a:pt x="218870" y="609503"/>
                      </a:cubicBezTo>
                      <a:cubicBezTo>
                        <a:pt x="195629" y="602169"/>
                        <a:pt x="176864" y="586833"/>
                        <a:pt x="169054" y="568450"/>
                      </a:cubicBezTo>
                      <a:cubicBezTo>
                        <a:pt x="160672" y="548924"/>
                        <a:pt x="165911" y="525492"/>
                        <a:pt x="181532" y="512919"/>
                      </a:cubicBezTo>
                      <a:cubicBezTo>
                        <a:pt x="184389" y="510633"/>
                        <a:pt x="184580" y="506633"/>
                        <a:pt x="182008" y="503966"/>
                      </a:cubicBezTo>
                      <a:cubicBezTo>
                        <a:pt x="179436" y="501299"/>
                        <a:pt x="174959" y="501108"/>
                        <a:pt x="172102" y="503394"/>
                      </a:cubicBezTo>
                      <a:cubicBezTo>
                        <a:pt x="152099" y="519587"/>
                        <a:pt x="145432" y="548162"/>
                        <a:pt x="156005" y="572831"/>
                      </a:cubicBezTo>
                      <a:cubicBezTo>
                        <a:pt x="160196" y="582642"/>
                        <a:pt x="166958" y="591596"/>
                        <a:pt x="175531" y="599311"/>
                      </a:cubicBezTo>
                      <a:cubicBezTo>
                        <a:pt x="154862" y="614837"/>
                        <a:pt x="123715" y="611694"/>
                        <a:pt x="101141" y="603407"/>
                      </a:cubicBezTo>
                      <a:cubicBezTo>
                        <a:pt x="55516" y="586643"/>
                        <a:pt x="20845" y="545876"/>
                        <a:pt x="14844" y="501870"/>
                      </a:cubicBezTo>
                      <a:cubicBezTo>
                        <a:pt x="8939" y="458246"/>
                        <a:pt x="31418" y="412430"/>
                        <a:pt x="70756" y="387285"/>
                      </a:cubicBezTo>
                      <a:cubicBezTo>
                        <a:pt x="83234" y="395952"/>
                        <a:pt x="97140" y="402810"/>
                        <a:pt x="111904" y="407478"/>
                      </a:cubicBezTo>
                      <a:cubicBezTo>
                        <a:pt x="134478" y="414621"/>
                        <a:pt x="158957" y="416812"/>
                        <a:pt x="182389" y="413002"/>
                      </a:cubicBezTo>
                      <a:cubicBezTo>
                        <a:pt x="186199" y="412430"/>
                        <a:pt x="188675" y="409097"/>
                        <a:pt x="187913" y="405668"/>
                      </a:cubicBezTo>
                      <a:cubicBezTo>
                        <a:pt x="187151" y="402239"/>
                        <a:pt x="183532" y="399953"/>
                        <a:pt x="179722" y="400524"/>
                      </a:cubicBezTo>
                      <a:cubicBezTo>
                        <a:pt x="136288" y="407573"/>
                        <a:pt x="89330" y="392047"/>
                        <a:pt x="60088" y="360805"/>
                      </a:cubicBezTo>
                      <a:cubicBezTo>
                        <a:pt x="31418" y="330230"/>
                        <a:pt x="21512" y="285748"/>
                        <a:pt x="34656" y="247457"/>
                      </a:cubicBezTo>
                      <a:cubicBezTo>
                        <a:pt x="47801" y="209357"/>
                        <a:pt x="82567" y="178496"/>
                        <a:pt x="125525" y="166781"/>
                      </a:cubicBezTo>
                      <a:cubicBezTo>
                        <a:pt x="168482" y="155065"/>
                        <a:pt x="217536" y="163257"/>
                        <a:pt x="253636" y="188117"/>
                      </a:cubicBezTo>
                      <a:cubicBezTo>
                        <a:pt x="256779" y="190212"/>
                        <a:pt x="261161" y="189736"/>
                        <a:pt x="263447" y="186974"/>
                      </a:cubicBezTo>
                      <a:cubicBezTo>
                        <a:pt x="264685" y="185545"/>
                        <a:pt x="265066" y="183735"/>
                        <a:pt x="264685" y="182021"/>
                      </a:cubicBezTo>
                      <a:cubicBezTo>
                        <a:pt x="267542" y="180592"/>
                        <a:pt x="269066" y="177639"/>
                        <a:pt x="268019" y="174686"/>
                      </a:cubicBezTo>
                      <a:cubicBezTo>
                        <a:pt x="255541" y="139444"/>
                        <a:pt x="264113" y="98486"/>
                        <a:pt x="290403" y="67721"/>
                      </a:cubicBezTo>
                      <a:cubicBezTo>
                        <a:pt x="315167" y="38670"/>
                        <a:pt x="354506" y="19238"/>
                        <a:pt x="398226" y="14286"/>
                      </a:cubicBezTo>
                      <a:cubicBezTo>
                        <a:pt x="438326" y="9713"/>
                        <a:pt x="482522" y="17429"/>
                        <a:pt x="522717" y="35907"/>
                      </a:cubicBezTo>
                      <a:cubicBezTo>
                        <a:pt x="549578" y="48290"/>
                        <a:pt x="570437" y="63339"/>
                        <a:pt x="584630" y="80865"/>
                      </a:cubicBezTo>
                      <a:cubicBezTo>
                        <a:pt x="599774" y="99439"/>
                        <a:pt x="607204" y="121156"/>
                        <a:pt x="605585" y="141158"/>
                      </a:cubicBezTo>
                      <a:cubicBezTo>
                        <a:pt x="597488" y="141158"/>
                        <a:pt x="589392" y="142206"/>
                        <a:pt x="581487" y="144016"/>
                      </a:cubicBezTo>
                      <a:cubicBezTo>
                        <a:pt x="550340" y="151445"/>
                        <a:pt x="524622" y="173162"/>
                        <a:pt x="514145" y="200690"/>
                      </a:cubicBezTo>
                      <a:cubicBezTo>
                        <a:pt x="512906" y="204024"/>
                        <a:pt x="514811" y="207643"/>
                        <a:pt x="518526" y="208786"/>
                      </a:cubicBezTo>
                      <a:cubicBezTo>
                        <a:pt x="518526" y="208786"/>
                        <a:pt x="518526" y="208786"/>
                        <a:pt x="518526" y="208786"/>
                      </a:cubicBezTo>
                      <a:cubicBezTo>
                        <a:pt x="522241" y="209929"/>
                        <a:pt x="526146" y="208215"/>
                        <a:pt x="527385" y="204976"/>
                      </a:cubicBezTo>
                      <a:cubicBezTo>
                        <a:pt x="536338" y="181354"/>
                        <a:pt x="558531" y="162685"/>
                        <a:pt x="585201" y="156303"/>
                      </a:cubicBezTo>
                      <a:cubicBezTo>
                        <a:pt x="611966" y="149921"/>
                        <a:pt x="641780" y="156017"/>
                        <a:pt x="663116" y="172400"/>
                      </a:cubicBezTo>
                      <a:cubicBezTo>
                        <a:pt x="684452" y="188688"/>
                        <a:pt x="696168" y="214406"/>
                        <a:pt x="693596" y="239266"/>
                      </a:cubicBezTo>
                      <a:cubicBezTo>
                        <a:pt x="693215" y="242790"/>
                        <a:pt x="696072" y="245838"/>
                        <a:pt x="699978" y="246219"/>
                      </a:cubicBezTo>
                      <a:cubicBezTo>
                        <a:pt x="703883" y="246600"/>
                        <a:pt x="707216" y="244028"/>
                        <a:pt x="707597" y="240599"/>
                      </a:cubicBezTo>
                      <a:cubicBezTo>
                        <a:pt x="710550" y="211548"/>
                        <a:pt x="696929" y="181735"/>
                        <a:pt x="672069" y="162780"/>
                      </a:cubicBezTo>
                      <a:cubicBezTo>
                        <a:pt x="666259" y="158303"/>
                        <a:pt x="659782" y="154494"/>
                        <a:pt x="653019" y="151350"/>
                      </a:cubicBezTo>
                      <a:cubicBezTo>
                        <a:pt x="680070" y="121632"/>
                        <a:pt x="721790" y="100391"/>
                        <a:pt x="768272" y="92676"/>
                      </a:cubicBezTo>
                      <a:cubicBezTo>
                        <a:pt x="811420" y="85532"/>
                        <a:pt x="860093" y="89438"/>
                        <a:pt x="908956" y="103820"/>
                      </a:cubicBezTo>
                      <a:cubicBezTo>
                        <a:pt x="953914" y="117155"/>
                        <a:pt x="991633" y="136777"/>
                        <a:pt x="1021161" y="162304"/>
                      </a:cubicBezTo>
                      <a:cubicBezTo>
                        <a:pt x="1054022" y="190688"/>
                        <a:pt x="1075739" y="226407"/>
                        <a:pt x="1082216" y="262793"/>
                      </a:cubicBezTo>
                      <a:cubicBezTo>
                        <a:pt x="1089074" y="300988"/>
                        <a:pt x="1078406" y="339945"/>
                        <a:pt x="1053831" y="367568"/>
                      </a:cubicBezTo>
                      <a:cubicBezTo>
                        <a:pt x="1052403" y="367853"/>
                        <a:pt x="1050974" y="368139"/>
                        <a:pt x="1049545" y="368425"/>
                      </a:cubicBezTo>
                      <a:cubicBezTo>
                        <a:pt x="1017446" y="338231"/>
                        <a:pt x="964582" y="329087"/>
                        <a:pt x="923148" y="346708"/>
                      </a:cubicBezTo>
                      <a:cubicBezTo>
                        <a:pt x="919624" y="348232"/>
                        <a:pt x="918195" y="351947"/>
                        <a:pt x="919910" y="355090"/>
                      </a:cubicBezTo>
                      <a:cubicBezTo>
                        <a:pt x="921624" y="358233"/>
                        <a:pt x="925815" y="359662"/>
                        <a:pt x="929339" y="358138"/>
                      </a:cubicBezTo>
                      <a:cubicBezTo>
                        <a:pt x="965249" y="342898"/>
                        <a:pt x="1012969" y="351375"/>
                        <a:pt x="1040496" y="377950"/>
                      </a:cubicBezTo>
                      <a:cubicBezTo>
                        <a:pt x="1067928" y="404525"/>
                        <a:pt x="1074024" y="448054"/>
                        <a:pt x="1054593" y="479296"/>
                      </a:cubicBezTo>
                      <a:cubicBezTo>
                        <a:pt x="1052688" y="482344"/>
                        <a:pt x="1053927" y="486249"/>
                        <a:pt x="1057355" y="487964"/>
                      </a:cubicBezTo>
                      <a:cubicBezTo>
                        <a:pt x="1057737" y="488154"/>
                        <a:pt x="1058118" y="488345"/>
                        <a:pt x="1058498" y="488440"/>
                      </a:cubicBezTo>
                      <a:cubicBezTo>
                        <a:pt x="1061642" y="489393"/>
                        <a:pt x="1065166" y="488345"/>
                        <a:pt x="1066880" y="485582"/>
                      </a:cubicBezTo>
                      <a:cubicBezTo>
                        <a:pt x="1087073" y="453007"/>
                        <a:pt x="1083740" y="410526"/>
                        <a:pt x="1059927" y="379760"/>
                      </a:cubicBezTo>
                      <a:cubicBezTo>
                        <a:pt x="1060499" y="379569"/>
                        <a:pt x="1061070" y="379284"/>
                        <a:pt x="1061546" y="378903"/>
                      </a:cubicBezTo>
                      <a:cubicBezTo>
                        <a:pt x="1107362" y="370139"/>
                        <a:pt x="1155272" y="376617"/>
                        <a:pt x="1194135" y="397000"/>
                      </a:cubicBezTo>
                      <a:cubicBezTo>
                        <a:pt x="1236902" y="419384"/>
                        <a:pt x="1267763" y="459389"/>
                        <a:pt x="1274526" y="501299"/>
                      </a:cubicBezTo>
                      <a:cubicBezTo>
                        <a:pt x="1281669" y="545209"/>
                        <a:pt x="1262524" y="590453"/>
                        <a:pt x="1225662" y="616456"/>
                      </a:cubicBezTo>
                      <a:cubicBezTo>
                        <a:pt x="1224996" y="616932"/>
                        <a:pt x="1224424" y="617599"/>
                        <a:pt x="1224043" y="618170"/>
                      </a:cubicBezTo>
                      <a:cubicBezTo>
                        <a:pt x="1189944" y="598168"/>
                        <a:pt x="1149081" y="587881"/>
                        <a:pt x="1108410" y="590548"/>
                      </a:cubicBezTo>
                      <a:cubicBezTo>
                        <a:pt x="1104504" y="590834"/>
                        <a:pt x="1101742" y="593882"/>
                        <a:pt x="1102028" y="597311"/>
                      </a:cubicBezTo>
                      <a:cubicBezTo>
                        <a:pt x="1102409" y="600835"/>
                        <a:pt x="1105743" y="603407"/>
                        <a:pt x="1109648" y="603216"/>
                      </a:cubicBezTo>
                      <a:cubicBezTo>
                        <a:pt x="1169274" y="599311"/>
                        <a:pt x="1231854" y="627029"/>
                        <a:pt x="1265572" y="672177"/>
                      </a:cubicBezTo>
                      <a:cubicBezTo>
                        <a:pt x="1299195" y="717326"/>
                        <a:pt x="1303863" y="779810"/>
                        <a:pt x="1277002" y="827816"/>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2" name="Google Shape;1032;g3085bbd85ef_0_257"/>
                <p:cNvSpPr/>
                <p:nvPr/>
              </p:nvSpPr>
              <p:spPr>
                <a:xfrm>
                  <a:off x="9003600" y="3719880"/>
                  <a:ext cx="165959" cy="134503"/>
                </a:xfrm>
                <a:custGeom>
                  <a:rect b="b" l="l" r="r" t="t"/>
                  <a:pathLst>
                    <a:path extrusionOk="0" h="143088" w="176084">
                      <a:moveTo>
                        <a:pt x="156045" y="57168"/>
                      </a:moveTo>
                      <a:cubicBezTo>
                        <a:pt x="167571" y="81933"/>
                        <a:pt x="161855" y="112794"/>
                        <a:pt x="142044" y="132416"/>
                      </a:cubicBezTo>
                      <a:cubicBezTo>
                        <a:pt x="139472" y="134988"/>
                        <a:pt x="139662" y="138988"/>
                        <a:pt x="142615" y="141369"/>
                      </a:cubicBezTo>
                      <a:cubicBezTo>
                        <a:pt x="143377" y="141941"/>
                        <a:pt x="144234" y="142417"/>
                        <a:pt x="145092" y="142703"/>
                      </a:cubicBezTo>
                      <a:cubicBezTo>
                        <a:pt x="147663" y="143560"/>
                        <a:pt x="150616" y="142989"/>
                        <a:pt x="152521" y="140989"/>
                      </a:cubicBezTo>
                      <a:cubicBezTo>
                        <a:pt x="176143" y="117557"/>
                        <a:pt x="182715" y="81933"/>
                        <a:pt x="168999" y="52406"/>
                      </a:cubicBezTo>
                      <a:cubicBezTo>
                        <a:pt x="155188" y="22783"/>
                        <a:pt x="122232" y="1828"/>
                        <a:pt x="86894" y="114"/>
                      </a:cubicBezTo>
                      <a:cubicBezTo>
                        <a:pt x="51556" y="-1601"/>
                        <a:pt x="16980" y="16211"/>
                        <a:pt x="788" y="44310"/>
                      </a:cubicBezTo>
                      <a:cubicBezTo>
                        <a:pt x="-1022" y="47358"/>
                        <a:pt x="407" y="51263"/>
                        <a:pt x="3836" y="52882"/>
                      </a:cubicBezTo>
                      <a:cubicBezTo>
                        <a:pt x="7265" y="54501"/>
                        <a:pt x="11551" y="53358"/>
                        <a:pt x="13266" y="50310"/>
                      </a:cubicBezTo>
                      <a:cubicBezTo>
                        <a:pt x="26791" y="26784"/>
                        <a:pt x="56890" y="11353"/>
                        <a:pt x="86418" y="12782"/>
                      </a:cubicBezTo>
                      <a:cubicBezTo>
                        <a:pt x="115945" y="14211"/>
                        <a:pt x="144615" y="32499"/>
                        <a:pt x="156141" y="57168"/>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3" name="Google Shape;1033;g3085bbd85ef_0_257"/>
                <p:cNvSpPr/>
                <p:nvPr/>
              </p:nvSpPr>
              <p:spPr>
                <a:xfrm>
                  <a:off x="9429840" y="3995640"/>
                  <a:ext cx="155847" cy="202148"/>
                </a:xfrm>
                <a:custGeom>
                  <a:rect b="b" l="l" r="r" t="t"/>
                  <a:pathLst>
                    <a:path extrusionOk="0" h="214481" w="165355">
                      <a:moveTo>
                        <a:pt x="65512" y="156"/>
                      </a:moveTo>
                      <a:cubicBezTo>
                        <a:pt x="61702" y="-606"/>
                        <a:pt x="57987" y="1490"/>
                        <a:pt x="57225" y="4919"/>
                      </a:cubicBezTo>
                      <a:cubicBezTo>
                        <a:pt x="56463" y="8348"/>
                        <a:pt x="58844" y="11681"/>
                        <a:pt x="62654" y="12539"/>
                      </a:cubicBezTo>
                      <a:cubicBezTo>
                        <a:pt x="101231" y="20349"/>
                        <a:pt x="134949" y="48067"/>
                        <a:pt x="146570" y="81500"/>
                      </a:cubicBezTo>
                      <a:cubicBezTo>
                        <a:pt x="158476" y="115885"/>
                        <a:pt x="147332" y="154938"/>
                        <a:pt x="118852" y="178655"/>
                      </a:cubicBezTo>
                      <a:cubicBezTo>
                        <a:pt x="89991" y="202658"/>
                        <a:pt x="45224" y="208658"/>
                        <a:pt x="9981" y="193419"/>
                      </a:cubicBezTo>
                      <a:cubicBezTo>
                        <a:pt x="6457" y="191895"/>
                        <a:pt x="2266" y="193228"/>
                        <a:pt x="647" y="196371"/>
                      </a:cubicBezTo>
                      <a:cubicBezTo>
                        <a:pt x="-973" y="199514"/>
                        <a:pt x="552" y="203324"/>
                        <a:pt x="4076" y="204848"/>
                      </a:cubicBezTo>
                      <a:cubicBezTo>
                        <a:pt x="7505" y="206372"/>
                        <a:pt x="11029" y="207706"/>
                        <a:pt x="14648" y="208849"/>
                      </a:cubicBezTo>
                      <a:cubicBezTo>
                        <a:pt x="53034" y="221041"/>
                        <a:pt x="98373" y="213135"/>
                        <a:pt x="128472" y="188084"/>
                      </a:cubicBezTo>
                      <a:cubicBezTo>
                        <a:pt x="160857" y="161224"/>
                        <a:pt x="173526" y="116933"/>
                        <a:pt x="160000" y="77975"/>
                      </a:cubicBezTo>
                      <a:cubicBezTo>
                        <a:pt x="146760" y="39685"/>
                        <a:pt x="109708" y="9110"/>
                        <a:pt x="65607" y="251"/>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034" name="Google Shape;1034;g3085bbd85ef_0_257"/>
                <p:cNvGrpSpPr/>
                <p:nvPr/>
              </p:nvGrpSpPr>
              <p:grpSpPr>
                <a:xfrm>
                  <a:off x="9015120" y="3859920"/>
                  <a:ext cx="432364" cy="254964"/>
                  <a:chOff x="9015120" y="3859920"/>
                  <a:chExt cx="432364" cy="254964"/>
                </a:xfrm>
              </p:grpSpPr>
              <p:sp>
                <p:nvSpPr>
                  <p:cNvPr id="1035" name="Google Shape;1035;g3085bbd85ef_0_257"/>
                  <p:cNvSpPr/>
                  <p:nvPr/>
                </p:nvSpPr>
                <p:spPr>
                  <a:xfrm>
                    <a:off x="9277560" y="3859920"/>
                    <a:ext cx="169924" cy="254964"/>
                  </a:xfrm>
                  <a:custGeom>
                    <a:rect b="b" l="l" r="r" t="t"/>
                    <a:pathLst>
                      <a:path extrusionOk="0" h="270519" w="180291">
                        <a:moveTo>
                          <a:pt x="165883" y="252110"/>
                        </a:moveTo>
                        <a:cubicBezTo>
                          <a:pt x="164169" y="248967"/>
                          <a:pt x="159882" y="247633"/>
                          <a:pt x="156453" y="249157"/>
                        </a:cubicBezTo>
                        <a:cubicBezTo>
                          <a:pt x="129212" y="261159"/>
                          <a:pt x="95303" y="260683"/>
                          <a:pt x="68061" y="247919"/>
                        </a:cubicBezTo>
                        <a:cubicBezTo>
                          <a:pt x="40820" y="235155"/>
                          <a:pt x="20627" y="210295"/>
                          <a:pt x="15388" y="183149"/>
                        </a:cubicBezTo>
                        <a:cubicBezTo>
                          <a:pt x="10530" y="158098"/>
                          <a:pt x="18436" y="131428"/>
                          <a:pt x="36153" y="111997"/>
                        </a:cubicBezTo>
                        <a:cubicBezTo>
                          <a:pt x="47773" y="122475"/>
                          <a:pt x="61965" y="130571"/>
                          <a:pt x="77396" y="135429"/>
                        </a:cubicBezTo>
                        <a:cubicBezTo>
                          <a:pt x="85492" y="138001"/>
                          <a:pt x="93969" y="139715"/>
                          <a:pt x="102542" y="140382"/>
                        </a:cubicBezTo>
                        <a:cubicBezTo>
                          <a:pt x="132831" y="142858"/>
                          <a:pt x="170265" y="129714"/>
                          <a:pt x="179980" y="100377"/>
                        </a:cubicBezTo>
                        <a:cubicBezTo>
                          <a:pt x="181123" y="97043"/>
                          <a:pt x="179028" y="93519"/>
                          <a:pt x="175218" y="92471"/>
                        </a:cubicBezTo>
                        <a:cubicBezTo>
                          <a:pt x="171503" y="91423"/>
                          <a:pt x="167598" y="93233"/>
                          <a:pt x="166455" y="96662"/>
                        </a:cubicBezTo>
                        <a:cubicBezTo>
                          <a:pt x="158835" y="119617"/>
                          <a:pt x="128355" y="129809"/>
                          <a:pt x="103494" y="127809"/>
                        </a:cubicBezTo>
                        <a:cubicBezTo>
                          <a:pt x="73872" y="125427"/>
                          <a:pt x="46249" y="109330"/>
                          <a:pt x="31295" y="85994"/>
                        </a:cubicBezTo>
                        <a:cubicBezTo>
                          <a:pt x="16341" y="62658"/>
                          <a:pt x="14912" y="33130"/>
                          <a:pt x="27580" y="9127"/>
                        </a:cubicBezTo>
                        <a:cubicBezTo>
                          <a:pt x="29199" y="5984"/>
                          <a:pt x="27771" y="2174"/>
                          <a:pt x="24246" y="650"/>
                        </a:cubicBezTo>
                        <a:cubicBezTo>
                          <a:pt x="20722" y="-874"/>
                          <a:pt x="16531" y="364"/>
                          <a:pt x="14912" y="3508"/>
                        </a:cubicBezTo>
                        <a:cubicBezTo>
                          <a:pt x="338" y="31225"/>
                          <a:pt x="1958" y="65229"/>
                          <a:pt x="19198" y="92185"/>
                        </a:cubicBezTo>
                        <a:cubicBezTo>
                          <a:pt x="21484" y="95710"/>
                          <a:pt x="23961" y="98948"/>
                          <a:pt x="26723" y="102186"/>
                        </a:cubicBezTo>
                        <a:cubicBezTo>
                          <a:pt x="8816" y="121046"/>
                          <a:pt x="-804" y="146383"/>
                          <a:pt x="53" y="171433"/>
                        </a:cubicBezTo>
                        <a:lnTo>
                          <a:pt x="1958" y="186768"/>
                        </a:lnTo>
                        <a:cubicBezTo>
                          <a:pt x="8435" y="217248"/>
                          <a:pt x="31200" y="244871"/>
                          <a:pt x="61775" y="259159"/>
                        </a:cubicBezTo>
                        <a:cubicBezTo>
                          <a:pt x="66347" y="261254"/>
                          <a:pt x="71014" y="263159"/>
                          <a:pt x="75872" y="264683"/>
                        </a:cubicBezTo>
                        <a:cubicBezTo>
                          <a:pt x="104066" y="273636"/>
                          <a:pt x="136165" y="272303"/>
                          <a:pt x="162740" y="260587"/>
                        </a:cubicBezTo>
                        <a:cubicBezTo>
                          <a:pt x="166169" y="259063"/>
                          <a:pt x="167598" y="255253"/>
                          <a:pt x="165883" y="252110"/>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6" name="Google Shape;1036;g3085bbd85ef_0_257"/>
                  <p:cNvSpPr/>
                  <p:nvPr/>
                </p:nvSpPr>
                <p:spPr>
                  <a:xfrm>
                    <a:off x="9015120" y="3945960"/>
                    <a:ext cx="127083" cy="82863"/>
                  </a:xfrm>
                  <a:custGeom>
                    <a:rect b="b" l="l" r="r" t="t"/>
                    <a:pathLst>
                      <a:path extrusionOk="0" h="87918" w="134836">
                        <a:moveTo>
                          <a:pt x="134638" y="80261"/>
                        </a:moveTo>
                        <a:cubicBezTo>
                          <a:pt x="135876" y="75690"/>
                          <a:pt x="131114" y="71403"/>
                          <a:pt x="126065" y="72642"/>
                        </a:cubicBezTo>
                        <a:cubicBezTo>
                          <a:pt x="109396" y="76452"/>
                          <a:pt x="91299" y="76166"/>
                          <a:pt x="74821" y="71594"/>
                        </a:cubicBezTo>
                        <a:cubicBezTo>
                          <a:pt x="54533" y="65974"/>
                          <a:pt x="35959" y="53592"/>
                          <a:pt x="23957" y="37685"/>
                        </a:cubicBezTo>
                        <a:cubicBezTo>
                          <a:pt x="18242" y="30160"/>
                          <a:pt x="11956" y="18825"/>
                          <a:pt x="14623" y="7776"/>
                        </a:cubicBezTo>
                        <a:cubicBezTo>
                          <a:pt x="15385" y="4347"/>
                          <a:pt x="13003" y="918"/>
                          <a:pt x="9194" y="156"/>
                        </a:cubicBezTo>
                        <a:cubicBezTo>
                          <a:pt x="5384" y="-606"/>
                          <a:pt x="1669" y="1490"/>
                          <a:pt x="907" y="4919"/>
                        </a:cubicBezTo>
                        <a:cubicBezTo>
                          <a:pt x="-2713" y="20349"/>
                          <a:pt x="5193" y="35018"/>
                          <a:pt x="12432" y="44638"/>
                        </a:cubicBezTo>
                        <a:cubicBezTo>
                          <a:pt x="15480" y="48734"/>
                          <a:pt x="18909" y="52544"/>
                          <a:pt x="22624" y="56163"/>
                        </a:cubicBezTo>
                        <a:cubicBezTo>
                          <a:pt x="35768" y="68927"/>
                          <a:pt x="52437" y="78452"/>
                          <a:pt x="70916" y="83595"/>
                        </a:cubicBezTo>
                        <a:cubicBezTo>
                          <a:pt x="90156" y="88929"/>
                          <a:pt x="110540" y="89310"/>
                          <a:pt x="129780" y="84834"/>
                        </a:cubicBezTo>
                        <a:cubicBezTo>
                          <a:pt x="132257" y="84262"/>
                          <a:pt x="134066" y="82452"/>
                          <a:pt x="134638" y="80166"/>
                        </a:cubicBezTo>
                        <a:lnTo>
                          <a:pt x="134638" y="80166"/>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037" name="Google Shape;1037;g3085bbd85ef_0_257"/>
                <p:cNvSpPr/>
                <p:nvPr/>
              </p:nvSpPr>
              <p:spPr>
                <a:xfrm>
                  <a:off x="9276480" y="3733560"/>
                  <a:ext cx="174578" cy="148329"/>
                </a:xfrm>
                <a:custGeom>
                  <a:rect b="b" l="l" r="r" t="t"/>
                  <a:pathLst>
                    <a:path extrusionOk="0" h="157378" w="185229">
                      <a:moveTo>
                        <a:pt x="1568" y="28813"/>
                      </a:moveTo>
                      <a:cubicBezTo>
                        <a:pt x="3949" y="31575"/>
                        <a:pt x="8331" y="32147"/>
                        <a:pt x="11379" y="30051"/>
                      </a:cubicBezTo>
                      <a:cubicBezTo>
                        <a:pt x="47003" y="5381"/>
                        <a:pt x="103676" y="7477"/>
                        <a:pt x="137776" y="34814"/>
                      </a:cubicBezTo>
                      <a:cubicBezTo>
                        <a:pt x="171875" y="62055"/>
                        <a:pt x="181210" y="112728"/>
                        <a:pt x="158540" y="147780"/>
                      </a:cubicBezTo>
                      <a:cubicBezTo>
                        <a:pt x="156635" y="150828"/>
                        <a:pt x="157778" y="154638"/>
                        <a:pt x="161112" y="156448"/>
                      </a:cubicBezTo>
                      <a:cubicBezTo>
                        <a:pt x="161493" y="156638"/>
                        <a:pt x="161969" y="156829"/>
                        <a:pt x="162446" y="157019"/>
                      </a:cubicBezTo>
                      <a:cubicBezTo>
                        <a:pt x="165589" y="157972"/>
                        <a:pt x="169018" y="157019"/>
                        <a:pt x="170732" y="154257"/>
                      </a:cubicBezTo>
                      <a:cubicBezTo>
                        <a:pt x="197021" y="113681"/>
                        <a:pt x="186639" y="57007"/>
                        <a:pt x="147015" y="25384"/>
                      </a:cubicBezTo>
                      <a:cubicBezTo>
                        <a:pt x="107391" y="-6239"/>
                        <a:pt x="44050" y="-8620"/>
                        <a:pt x="2711" y="19955"/>
                      </a:cubicBezTo>
                      <a:cubicBezTo>
                        <a:pt x="-337" y="22050"/>
                        <a:pt x="-908" y="26051"/>
                        <a:pt x="1473" y="28813"/>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1038" name="Google Shape;1038;g3085bbd85ef_0_257"/>
            <p:cNvSpPr/>
            <p:nvPr/>
          </p:nvSpPr>
          <p:spPr>
            <a:xfrm>
              <a:off x="7624440" y="4074840"/>
              <a:ext cx="169132" cy="169222"/>
            </a:xfrm>
            <a:custGeom>
              <a:rect b="b" l="l" r="r" t="t"/>
              <a:pathLst>
                <a:path extrusionOk="0" h="179546" w="179450">
                  <a:moveTo>
                    <a:pt x="179451" y="82201"/>
                  </a:moveTo>
                  <a:lnTo>
                    <a:pt x="97250" y="82201"/>
                  </a:lnTo>
                  <a:lnTo>
                    <a:pt x="97250" y="0"/>
                  </a:lnTo>
                  <a:lnTo>
                    <a:pt x="82201" y="0"/>
                  </a:lnTo>
                  <a:lnTo>
                    <a:pt x="82201" y="82201"/>
                  </a:lnTo>
                  <a:lnTo>
                    <a:pt x="0" y="82201"/>
                  </a:lnTo>
                  <a:lnTo>
                    <a:pt x="0" y="97250"/>
                  </a:lnTo>
                  <a:lnTo>
                    <a:pt x="82201" y="97250"/>
                  </a:lnTo>
                  <a:lnTo>
                    <a:pt x="82201" y="179546"/>
                  </a:lnTo>
                  <a:lnTo>
                    <a:pt x="97250" y="179546"/>
                  </a:lnTo>
                  <a:lnTo>
                    <a:pt x="97250" y="97250"/>
                  </a:lnTo>
                  <a:lnTo>
                    <a:pt x="179451" y="97250"/>
                  </a:lnTo>
                  <a:lnTo>
                    <a:pt x="179451" y="82201"/>
                  </a:lnTo>
                  <a:close/>
                </a:path>
              </a:pathLst>
            </a:custGeom>
            <a:solidFill>
              <a:srgbClr val="314546"/>
            </a:solidFill>
            <a:ln>
              <a:noFill/>
            </a:ln>
          </p:spPr>
        </p:sp>
        <p:sp>
          <p:nvSpPr>
            <p:cNvPr id="1039" name="Google Shape;1039;g3085bbd85ef_0_257"/>
            <p:cNvSpPr/>
            <p:nvPr/>
          </p:nvSpPr>
          <p:spPr>
            <a:xfrm>
              <a:off x="9576360" y="3318480"/>
              <a:ext cx="241759" cy="241668"/>
            </a:xfrm>
            <a:custGeom>
              <a:rect b="b" l="l" r="r" t="t"/>
              <a:pathLst>
                <a:path extrusionOk="0" h="256412" w="256508">
                  <a:moveTo>
                    <a:pt x="256508" y="117443"/>
                  </a:moveTo>
                  <a:lnTo>
                    <a:pt x="139065" y="117443"/>
                  </a:lnTo>
                  <a:lnTo>
                    <a:pt x="139065" y="0"/>
                  </a:lnTo>
                  <a:lnTo>
                    <a:pt x="117538" y="0"/>
                  </a:lnTo>
                  <a:lnTo>
                    <a:pt x="117538" y="117443"/>
                  </a:lnTo>
                  <a:lnTo>
                    <a:pt x="0" y="117443"/>
                  </a:lnTo>
                  <a:lnTo>
                    <a:pt x="0" y="138970"/>
                  </a:lnTo>
                  <a:lnTo>
                    <a:pt x="117538" y="138970"/>
                  </a:lnTo>
                  <a:lnTo>
                    <a:pt x="117538" y="256413"/>
                  </a:lnTo>
                  <a:lnTo>
                    <a:pt x="139065" y="256413"/>
                  </a:lnTo>
                  <a:lnTo>
                    <a:pt x="139065" y="138970"/>
                  </a:lnTo>
                  <a:lnTo>
                    <a:pt x="256508" y="138970"/>
                  </a:lnTo>
                  <a:lnTo>
                    <a:pt x="256508" y="117443"/>
                  </a:lnTo>
                  <a:close/>
                </a:path>
              </a:pathLst>
            </a:custGeom>
            <a:solidFill>
              <a:srgbClr val="314546"/>
            </a:solidFill>
            <a:ln>
              <a:noFill/>
            </a:ln>
          </p:spPr>
        </p:sp>
        <p:sp>
          <p:nvSpPr>
            <p:cNvPr id="1040" name="Google Shape;1040;g3085bbd85ef_0_257"/>
            <p:cNvSpPr/>
            <p:nvPr/>
          </p:nvSpPr>
          <p:spPr>
            <a:xfrm>
              <a:off x="8217720" y="6011640"/>
              <a:ext cx="229191" cy="229280"/>
            </a:xfrm>
            <a:custGeom>
              <a:rect b="b" l="l" r="r" t="t"/>
              <a:pathLst>
                <a:path extrusionOk="0" h="243268" w="243173">
                  <a:moveTo>
                    <a:pt x="243173" y="111443"/>
                  </a:moveTo>
                  <a:lnTo>
                    <a:pt x="131826" y="111443"/>
                  </a:lnTo>
                  <a:lnTo>
                    <a:pt x="131826" y="0"/>
                  </a:lnTo>
                  <a:lnTo>
                    <a:pt x="111442" y="0"/>
                  </a:lnTo>
                  <a:lnTo>
                    <a:pt x="111442" y="111443"/>
                  </a:lnTo>
                  <a:lnTo>
                    <a:pt x="0" y="111443"/>
                  </a:lnTo>
                  <a:lnTo>
                    <a:pt x="0" y="131826"/>
                  </a:lnTo>
                  <a:lnTo>
                    <a:pt x="111442" y="131826"/>
                  </a:lnTo>
                  <a:lnTo>
                    <a:pt x="111442" y="243268"/>
                  </a:lnTo>
                  <a:lnTo>
                    <a:pt x="131826" y="243268"/>
                  </a:lnTo>
                  <a:lnTo>
                    <a:pt x="131826" y="131826"/>
                  </a:lnTo>
                  <a:lnTo>
                    <a:pt x="243173" y="131826"/>
                  </a:lnTo>
                  <a:lnTo>
                    <a:pt x="243173" y="111443"/>
                  </a:lnTo>
                  <a:close/>
                </a:path>
              </a:pathLst>
            </a:custGeom>
            <a:solidFill>
              <a:srgbClr val="314546"/>
            </a:solidFill>
            <a:ln>
              <a:noFill/>
            </a:ln>
          </p:spPr>
        </p:sp>
        <p:sp>
          <p:nvSpPr>
            <p:cNvPr id="1041" name="Google Shape;1041;g3085bbd85ef_0_257"/>
            <p:cNvSpPr/>
            <p:nvPr/>
          </p:nvSpPr>
          <p:spPr>
            <a:xfrm>
              <a:off x="10115640" y="5817960"/>
              <a:ext cx="211954" cy="211954"/>
            </a:xfrm>
            <a:custGeom>
              <a:rect b="b" l="l" r="r" t="t"/>
              <a:pathLst>
                <a:path extrusionOk="0" h="224885" w="224885">
                  <a:moveTo>
                    <a:pt x="224885" y="102965"/>
                  </a:moveTo>
                  <a:lnTo>
                    <a:pt x="121825" y="102965"/>
                  </a:lnTo>
                  <a:lnTo>
                    <a:pt x="121825" y="0"/>
                  </a:lnTo>
                  <a:lnTo>
                    <a:pt x="102966" y="0"/>
                  </a:lnTo>
                  <a:lnTo>
                    <a:pt x="102966" y="102965"/>
                  </a:lnTo>
                  <a:lnTo>
                    <a:pt x="0" y="102965"/>
                  </a:lnTo>
                  <a:lnTo>
                    <a:pt x="0" y="121825"/>
                  </a:lnTo>
                  <a:lnTo>
                    <a:pt x="102966" y="121825"/>
                  </a:lnTo>
                  <a:lnTo>
                    <a:pt x="102966" y="224885"/>
                  </a:lnTo>
                  <a:lnTo>
                    <a:pt x="121825" y="224885"/>
                  </a:lnTo>
                  <a:lnTo>
                    <a:pt x="121825" y="121825"/>
                  </a:lnTo>
                  <a:lnTo>
                    <a:pt x="224885" y="121825"/>
                  </a:lnTo>
                  <a:lnTo>
                    <a:pt x="224885" y="102965"/>
                  </a:lnTo>
                  <a:close/>
                </a:path>
              </a:pathLst>
            </a:custGeom>
            <a:solidFill>
              <a:srgbClr val="314546"/>
            </a:solidFill>
            <a:ln>
              <a:noFill/>
            </a:ln>
          </p:spPr>
        </p:sp>
        <p:sp>
          <p:nvSpPr>
            <p:cNvPr id="1042" name="Google Shape;1042;g3085bbd85ef_0_257"/>
            <p:cNvSpPr/>
            <p:nvPr/>
          </p:nvSpPr>
          <p:spPr>
            <a:xfrm>
              <a:off x="10708920" y="4693320"/>
              <a:ext cx="285479" cy="285478"/>
            </a:xfrm>
            <a:custGeom>
              <a:rect b="b" l="l" r="r" t="t"/>
              <a:pathLst>
                <a:path extrusionOk="0" h="302894" w="302895">
                  <a:moveTo>
                    <a:pt x="302895" y="138779"/>
                  </a:moveTo>
                  <a:lnTo>
                    <a:pt x="164211" y="138779"/>
                  </a:lnTo>
                  <a:lnTo>
                    <a:pt x="164211" y="0"/>
                  </a:lnTo>
                  <a:lnTo>
                    <a:pt x="138779" y="0"/>
                  </a:lnTo>
                  <a:lnTo>
                    <a:pt x="138779" y="138779"/>
                  </a:lnTo>
                  <a:lnTo>
                    <a:pt x="0" y="138779"/>
                  </a:lnTo>
                  <a:lnTo>
                    <a:pt x="0" y="164211"/>
                  </a:lnTo>
                  <a:lnTo>
                    <a:pt x="138779" y="164211"/>
                  </a:lnTo>
                  <a:lnTo>
                    <a:pt x="138779" y="302895"/>
                  </a:lnTo>
                  <a:lnTo>
                    <a:pt x="164211" y="302895"/>
                  </a:lnTo>
                  <a:lnTo>
                    <a:pt x="164211" y="164211"/>
                  </a:lnTo>
                  <a:lnTo>
                    <a:pt x="302895" y="164211"/>
                  </a:lnTo>
                  <a:lnTo>
                    <a:pt x="302895" y="138779"/>
                  </a:lnTo>
                  <a:close/>
                </a:path>
              </a:pathLst>
            </a:custGeom>
            <a:solidFill>
              <a:srgbClr val="314546"/>
            </a:solidFill>
            <a:ln>
              <a:noFill/>
            </a:ln>
          </p:spPr>
        </p:sp>
      </p:grpSp>
      <p:sp>
        <p:nvSpPr>
          <p:cNvPr id="1043" name="Google Shape;1043;g3085bbd85ef_0_257"/>
          <p:cNvSpPr txBox="1"/>
          <p:nvPr/>
        </p:nvSpPr>
        <p:spPr>
          <a:xfrm>
            <a:off x="3627450" y="650802"/>
            <a:ext cx="4937100" cy="5586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2000"/>
              <a:buFont typeface="Arial"/>
              <a:buNone/>
            </a:pPr>
            <a:r>
              <a:rPr b="1" lang="en-US" sz="2700">
                <a:solidFill>
                  <a:srgbClr val="4BA798"/>
                </a:solidFill>
                <a:latin typeface="Calibri"/>
                <a:ea typeface="Calibri"/>
                <a:cs typeface="Calibri"/>
                <a:sym typeface="Calibri"/>
              </a:rPr>
              <a:t>Raputa-venita-õõtsu!</a:t>
            </a:r>
            <a:endParaRPr b="1" i="0" sz="2700" u="none" cap="none" strike="noStrike">
              <a:solidFill>
                <a:srgbClr val="4BA798"/>
              </a:solidFill>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7" name="Shape 1047"/>
        <p:cNvGrpSpPr/>
        <p:nvPr/>
      </p:nvGrpSpPr>
      <p:grpSpPr>
        <a:xfrm>
          <a:off x="0" y="0"/>
          <a:ext cx="0" cy="0"/>
          <a:chOff x="0" y="0"/>
          <a:chExt cx="0" cy="0"/>
        </a:xfrm>
      </p:grpSpPr>
      <p:sp>
        <p:nvSpPr>
          <p:cNvPr id="1048" name="Google Shape;1048;p35"/>
          <p:cNvSpPr/>
          <p:nvPr/>
        </p:nvSpPr>
        <p:spPr>
          <a:xfrm>
            <a:off x="0" y="0"/>
            <a:ext cx="6094080" cy="685764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A logo for a mental health company&#10;&#10;Description automatically generated" id="1049" name="Google Shape;1049;p35"/>
          <p:cNvPicPr preferRelativeResize="0"/>
          <p:nvPr/>
        </p:nvPicPr>
        <p:blipFill rotWithShape="1">
          <a:blip r:embed="rId3">
            <a:alphaModFix/>
          </a:blip>
          <a:srcRect b="0" l="0" r="0" t="0"/>
          <a:stretch/>
        </p:blipFill>
        <p:spPr>
          <a:xfrm>
            <a:off x="4809097" y="104050"/>
            <a:ext cx="1016524" cy="848674"/>
          </a:xfrm>
          <a:prstGeom prst="rect">
            <a:avLst/>
          </a:prstGeom>
          <a:noFill/>
          <a:ln>
            <a:noFill/>
          </a:ln>
        </p:spPr>
      </p:pic>
      <p:sp>
        <p:nvSpPr>
          <p:cNvPr id="1050" name="Google Shape;1050;p35"/>
          <p:cNvSpPr/>
          <p:nvPr/>
        </p:nvSpPr>
        <p:spPr>
          <a:xfrm>
            <a:off x="6094440" y="6121440"/>
            <a:ext cx="6095520" cy="75384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51" name="Google Shape;1051;p35"/>
          <p:cNvSpPr/>
          <p:nvPr/>
        </p:nvSpPr>
        <p:spPr>
          <a:xfrm>
            <a:off x="6467400" y="3328560"/>
            <a:ext cx="5014440" cy="1735200"/>
          </a:xfrm>
          <a:prstGeom prst="rect">
            <a:avLst/>
          </a:prstGeom>
          <a:noFill/>
          <a:ln>
            <a:noFill/>
          </a:ln>
        </p:spPr>
        <p:txBody>
          <a:bodyPr anchorCtr="0" anchor="ctr" bIns="45000" lIns="90000" spcFirstLastPara="1" rIns="90000" wrap="square" tIns="45000">
            <a:spAutoFit/>
          </a:bodyPr>
          <a:lstStyle/>
          <a:p>
            <a:pPr indent="0" lvl="0" marL="0" marR="0" rtl="0" algn="l">
              <a:lnSpc>
                <a:spcPct val="100000"/>
              </a:lnSpc>
              <a:spcBef>
                <a:spcPts val="0"/>
              </a:spcBef>
              <a:spcAft>
                <a:spcPts val="0"/>
              </a:spcAft>
              <a:buClr>
                <a:srgbClr val="314546"/>
              </a:buClr>
              <a:buSzPts val="900"/>
              <a:buFont typeface="Calibri"/>
              <a:buNone/>
            </a:pPr>
            <a:r>
              <a:rPr b="0" i="0" lang="en-US" sz="900" u="none" cap="none" strike="noStrike">
                <a:solidFill>
                  <a:srgbClr val="314546"/>
                </a:solidFill>
                <a:latin typeface="Calibri"/>
                <a:ea typeface="Calibri"/>
                <a:cs typeface="Calibri"/>
                <a:sym typeface="Calibri"/>
              </a:rPr>
              <a:t>The project is co-financed by the European Commission through the Erasmus+ Programme</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14546"/>
              </a:buClr>
              <a:buSzPts val="900"/>
              <a:buFont typeface="Calibri"/>
              <a:buNone/>
            </a:pPr>
            <a:r>
              <a:rPr b="0" i="0" lang="en-US" sz="900" u="none" cap="none" strike="noStrike">
                <a:solidFill>
                  <a:srgbClr val="314546"/>
                </a:solidFill>
                <a:latin typeface="Calibri"/>
                <a:ea typeface="Calibri"/>
                <a:cs typeface="Calibri"/>
                <a:sym typeface="Calibri"/>
              </a:rPr>
              <a:t>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14546"/>
              </a:buClr>
              <a:buSzPts val="900"/>
              <a:buFont typeface="Calibri"/>
              <a:buNone/>
            </a:pPr>
            <a:r>
              <a:rPr b="0" i="0" lang="en-US" sz="900" u="none" cap="none" strike="noStrike">
                <a:solidFill>
                  <a:srgbClr val="314546"/>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14546"/>
              </a:buClr>
              <a:buSzPts val="900"/>
              <a:buFont typeface="Calibri"/>
              <a:buNone/>
            </a:pPr>
            <a:r>
              <a:rPr b="0" i="0" lang="en-US" sz="900" u="none" cap="none" strike="noStrike">
                <a:solidFill>
                  <a:srgbClr val="314546"/>
                </a:solidFill>
                <a:latin typeface="Calibri"/>
                <a:ea typeface="Calibri"/>
                <a:cs typeface="Calibri"/>
                <a:sym typeface="Calibri"/>
              </a:rPr>
              <a:t>Project Number: 2023-1-EE01-KA220-YOU-000158460	</a:t>
            </a:r>
            <a:endParaRPr b="0" i="0" sz="900" u="none" cap="none" strike="noStrike">
              <a:solidFill>
                <a:srgbClr val="000000"/>
              </a:solidFill>
              <a:latin typeface="Arial"/>
              <a:ea typeface="Arial"/>
              <a:cs typeface="Arial"/>
              <a:sym typeface="Arial"/>
            </a:endParaRPr>
          </a:p>
        </p:txBody>
      </p:sp>
      <p:sp>
        <p:nvSpPr>
          <p:cNvPr id="1052" name="Google Shape;1052;p35"/>
          <p:cNvSpPr/>
          <p:nvPr/>
        </p:nvSpPr>
        <p:spPr>
          <a:xfrm>
            <a:off x="6475320" y="2911440"/>
            <a:ext cx="5094000" cy="451500"/>
          </a:xfrm>
          <a:prstGeom prst="rect">
            <a:avLst/>
          </a:prstGeom>
          <a:noFill/>
          <a:ln>
            <a:noFill/>
          </a:ln>
        </p:spPr>
        <p:txBody>
          <a:bodyPr anchorCtr="0" anchor="t" bIns="45000" lIns="90000" spcFirstLastPara="1" rIns="90000" wrap="square" tIns="45000">
            <a:normAutofit/>
          </a:bodyPr>
          <a:lstStyle/>
          <a:p>
            <a:pPr indent="0" lvl="0" marL="0" marR="0" rtl="0" algn="l">
              <a:lnSpc>
                <a:spcPct val="90000"/>
              </a:lnSpc>
              <a:spcBef>
                <a:spcPts val="0"/>
              </a:spcBef>
              <a:spcAft>
                <a:spcPts val="0"/>
              </a:spcAft>
              <a:buClr>
                <a:srgbClr val="32797C"/>
              </a:buClr>
              <a:buSzPts val="2632"/>
              <a:buFont typeface="Calibri"/>
              <a:buNone/>
            </a:pPr>
            <a:r>
              <a:rPr b="1" i="0" lang="en-US" sz="2632" u="none" cap="none" strike="noStrike">
                <a:solidFill>
                  <a:srgbClr val="32797C"/>
                </a:solidFill>
                <a:latin typeface="Calibri"/>
                <a:ea typeface="Calibri"/>
                <a:cs typeface="Calibri"/>
                <a:sym typeface="Calibri"/>
              </a:rPr>
              <a:t>www.calm-ey.eu</a:t>
            </a:r>
            <a:endParaRPr b="0" i="0" sz="2632" u="none" cap="none" strike="noStrike">
              <a:solidFill>
                <a:srgbClr val="000000"/>
              </a:solidFill>
              <a:latin typeface="Arial"/>
              <a:ea typeface="Arial"/>
              <a:cs typeface="Arial"/>
              <a:sym typeface="Arial"/>
            </a:endParaRPr>
          </a:p>
        </p:txBody>
      </p:sp>
      <p:sp>
        <p:nvSpPr>
          <p:cNvPr id="1053" name="Google Shape;1053;p35"/>
          <p:cNvSpPr/>
          <p:nvPr/>
        </p:nvSpPr>
        <p:spPr>
          <a:xfrm>
            <a:off x="6467400" y="5571720"/>
            <a:ext cx="5014440" cy="363600"/>
          </a:xfrm>
          <a:prstGeom prst="rect">
            <a:avLst/>
          </a:prstGeom>
          <a:noFill/>
          <a:ln>
            <a:noFill/>
          </a:ln>
        </p:spPr>
        <p:txBody>
          <a:bodyPr anchorCtr="0" anchor="ctr" bIns="45000" lIns="90000" spcFirstLastPara="1" rIns="90000" wrap="square" tIns="45000">
            <a:spAutoFit/>
          </a:bodyPr>
          <a:lstStyle/>
          <a:p>
            <a:pPr indent="0" lvl="0" marL="0" marR="0" rtl="0" algn="l">
              <a:lnSpc>
                <a:spcPct val="100000"/>
              </a:lnSpc>
              <a:spcBef>
                <a:spcPts val="0"/>
              </a:spcBef>
              <a:spcAft>
                <a:spcPts val="0"/>
              </a:spcAft>
              <a:buClr>
                <a:srgbClr val="314546"/>
              </a:buClr>
              <a:buSzPts val="900"/>
              <a:buFont typeface="Calibri"/>
              <a:buNone/>
            </a:pPr>
            <a:r>
              <a:rPr b="0" i="0" lang="en-US" sz="900" u="none" cap="none" strike="noStrike">
                <a:solidFill>
                  <a:srgbClr val="314546"/>
                </a:solidFill>
                <a:latin typeface="Calibri"/>
                <a:ea typeface="Calibri"/>
                <a:cs typeface="Calibri"/>
                <a:sym typeface="Calibri"/>
              </a:rPr>
              <a:t>This work is licensed under a </a:t>
            </a:r>
            <a:r>
              <a:rPr b="0" i="0" lang="en-US" sz="900" u="sng" cap="none" strike="noStrike">
                <a:solidFill>
                  <a:srgbClr val="FFBE5F"/>
                </a:solidFill>
                <a:latin typeface="Calibri"/>
                <a:ea typeface="Calibri"/>
                <a:cs typeface="Calibri"/>
                <a:sym typeface="Calibri"/>
                <a:hlinkClick r:id="rId4">
                  <a:extLst>
                    <a:ext uri="{A12FA001-AC4F-418D-AE19-62706E023703}">
                      <ahyp:hlinkClr val="tx"/>
                    </a:ext>
                  </a:extLst>
                </a:hlinkClick>
              </a:rPr>
              <a:t>Creative Commons Attribution 4.0 International License</a:t>
            </a:r>
            <a:r>
              <a:rPr b="0" i="0" lang="en-US" sz="900" u="none" cap="none" strike="noStrike">
                <a:solidFill>
                  <a:srgbClr val="314546"/>
                </a:solidFill>
                <a:latin typeface="Calibri"/>
                <a:ea typeface="Calibri"/>
                <a:cs typeface="Calibri"/>
                <a:sym typeface="Calibri"/>
              </a:rPr>
              <a:t>.</a:t>
            </a:r>
            <a:endParaRPr b="0" i="0" sz="900" u="none" cap="none" strike="noStrike">
              <a:solidFill>
                <a:srgbClr val="000000"/>
              </a:solidFill>
              <a:latin typeface="Arial"/>
              <a:ea typeface="Arial"/>
              <a:cs typeface="Arial"/>
              <a:sym typeface="Arial"/>
            </a:endParaRPr>
          </a:p>
        </p:txBody>
      </p:sp>
      <p:pic>
        <p:nvPicPr>
          <p:cNvPr descr="A grey and black sign with a person in a circle&#10;&#10;Description automatically generated with low confidence" id="1054" name="Google Shape;1054;p35"/>
          <p:cNvPicPr preferRelativeResize="0"/>
          <p:nvPr/>
        </p:nvPicPr>
        <p:blipFill rotWithShape="1">
          <a:blip r:embed="rId5">
            <a:alphaModFix/>
          </a:blip>
          <a:srcRect b="0" l="0" r="0" t="0"/>
          <a:stretch/>
        </p:blipFill>
        <p:spPr>
          <a:xfrm>
            <a:off x="6554880" y="5164200"/>
            <a:ext cx="1226880" cy="429840"/>
          </a:xfrm>
          <a:prstGeom prst="rect">
            <a:avLst/>
          </a:prstGeom>
          <a:noFill/>
          <a:ln>
            <a:noFill/>
          </a:ln>
        </p:spPr>
      </p:pic>
      <p:pic>
        <p:nvPicPr>
          <p:cNvPr descr="Blue text on a white background&#10;&#10;Description automatically generated with medium confidence" id="1055" name="Google Shape;1055;p35"/>
          <p:cNvPicPr preferRelativeResize="0"/>
          <p:nvPr/>
        </p:nvPicPr>
        <p:blipFill rotWithShape="1">
          <a:blip r:embed="rId6">
            <a:alphaModFix/>
          </a:blip>
          <a:srcRect b="0" l="0" r="0" t="0"/>
          <a:stretch/>
        </p:blipFill>
        <p:spPr>
          <a:xfrm>
            <a:off x="6541920" y="3753000"/>
            <a:ext cx="2479320" cy="518760"/>
          </a:xfrm>
          <a:prstGeom prst="rect">
            <a:avLst/>
          </a:prstGeom>
          <a:noFill/>
          <a:ln>
            <a:noFill/>
          </a:ln>
        </p:spPr>
      </p:pic>
      <p:pic>
        <p:nvPicPr>
          <p:cNvPr id="1056" name="Google Shape;1056;p35"/>
          <p:cNvPicPr preferRelativeResize="0"/>
          <p:nvPr/>
        </p:nvPicPr>
        <p:blipFill rotWithShape="1">
          <a:blip r:embed="rId7">
            <a:alphaModFix/>
          </a:blip>
          <a:srcRect b="0" l="0" r="0" t="0"/>
          <a:stretch/>
        </p:blipFill>
        <p:spPr>
          <a:xfrm>
            <a:off x="6370560" y="6205680"/>
            <a:ext cx="5544720" cy="499680"/>
          </a:xfrm>
          <a:prstGeom prst="rect">
            <a:avLst/>
          </a:prstGeom>
          <a:noFill/>
          <a:ln>
            <a:noFill/>
          </a:ln>
        </p:spPr>
      </p:pic>
      <p:sp>
        <p:nvSpPr>
          <p:cNvPr id="1057" name="Google Shape;1057;p35"/>
          <p:cNvSpPr txBox="1"/>
          <p:nvPr/>
        </p:nvSpPr>
        <p:spPr>
          <a:xfrm>
            <a:off x="400900" y="380325"/>
            <a:ext cx="5242800" cy="6123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2300"/>
              <a:buFont typeface="Arial"/>
              <a:buNone/>
            </a:pPr>
            <a:r>
              <a:rPr lang="en-US" sz="2300">
                <a:solidFill>
                  <a:schemeClr val="lt1"/>
                </a:solidFill>
                <a:latin typeface="Work Sans Medium"/>
                <a:ea typeface="Work Sans Medium"/>
                <a:cs typeface="Work Sans Medium"/>
                <a:sym typeface="Work Sans Medium"/>
              </a:rPr>
              <a:t>Viited</a:t>
            </a:r>
            <a:endParaRPr sz="2300">
              <a:solidFill>
                <a:schemeClr val="lt1"/>
              </a:solidFill>
              <a:latin typeface="Work Sans Medium"/>
              <a:ea typeface="Work Sans Medium"/>
              <a:cs typeface="Work Sans Medium"/>
              <a:sym typeface="Work Sans Medium"/>
            </a:endParaRPr>
          </a:p>
          <a:p>
            <a:pPr indent="0" lvl="0" marL="0" rtl="0" algn="l">
              <a:spcBef>
                <a:spcPts val="1000"/>
              </a:spcBef>
              <a:spcAft>
                <a:spcPts val="0"/>
              </a:spcAft>
              <a:buClr>
                <a:schemeClr val="dk1"/>
              </a:buClr>
              <a:buSzPts val="1100"/>
              <a:buFont typeface="Arial"/>
              <a:buNone/>
            </a:pPr>
            <a:r>
              <a:t/>
            </a:r>
            <a:endParaRPr sz="100">
              <a:solidFill>
                <a:schemeClr val="lt1"/>
              </a:solidFill>
              <a:latin typeface="Calibri"/>
              <a:ea typeface="Calibri"/>
              <a:cs typeface="Calibri"/>
              <a:sym typeface="Calibri"/>
            </a:endParaRPr>
          </a:p>
          <a:p>
            <a:pPr indent="0" lvl="0" marL="0" rtl="0" algn="l">
              <a:spcBef>
                <a:spcPts val="1000"/>
              </a:spcBef>
              <a:spcAft>
                <a:spcPts val="0"/>
              </a:spcAft>
              <a:buClr>
                <a:schemeClr val="dk1"/>
              </a:buClr>
              <a:buSzPts val="1100"/>
              <a:buFont typeface="Arial"/>
              <a:buNone/>
            </a:pPr>
            <a:r>
              <a:rPr lang="en-US" sz="1000">
                <a:solidFill>
                  <a:schemeClr val="lt1"/>
                </a:solidFill>
                <a:latin typeface="Calibri"/>
                <a:ea typeface="Calibri"/>
                <a:cs typeface="Calibri"/>
                <a:sym typeface="Calibri"/>
              </a:rPr>
              <a:t>Michalina Marczak, et al. (2023) “ Beyond climate anxiety: Development and validation of the inventory of climate emotions (ICE): A measure of multiple emotions experienced in relation to climate change”. Global Environmental Change,Volume 83, 102764, </a:t>
            </a:r>
            <a:endParaRPr sz="1000">
              <a:solidFill>
                <a:schemeClr val="lt1"/>
              </a:solidFill>
              <a:latin typeface="Calibri"/>
              <a:ea typeface="Calibri"/>
              <a:cs typeface="Calibri"/>
              <a:sym typeface="Calibri"/>
            </a:endParaRPr>
          </a:p>
          <a:p>
            <a:pPr indent="0" lvl="0" marL="0" rtl="0" algn="l">
              <a:spcBef>
                <a:spcPts val="1000"/>
              </a:spcBef>
              <a:spcAft>
                <a:spcPts val="0"/>
              </a:spcAft>
              <a:buClr>
                <a:schemeClr val="dk1"/>
              </a:buClr>
              <a:buSzPts val="1100"/>
              <a:buFont typeface="Arial"/>
              <a:buNone/>
            </a:pPr>
            <a:r>
              <a:rPr lang="en-US" sz="1000">
                <a:solidFill>
                  <a:schemeClr val="lt1"/>
                </a:solidFill>
                <a:latin typeface="Calibri"/>
                <a:ea typeface="Calibri"/>
                <a:cs typeface="Calibri"/>
                <a:sym typeface="Calibri"/>
              </a:rPr>
              <a:t>Pihkala, P., (2022) “Toward a Taxonomy of Climate Emotions”. Frontiers in Climate. Sec. Climate Risk Management. Volume 3 - 2021 | https://doi.org/10.3389/fclim.2021.738154 </a:t>
            </a:r>
            <a:endParaRPr sz="1000">
              <a:solidFill>
                <a:schemeClr val="lt1"/>
              </a:solidFill>
              <a:latin typeface="Calibri"/>
              <a:ea typeface="Calibri"/>
              <a:cs typeface="Calibri"/>
              <a:sym typeface="Calibri"/>
            </a:endParaRPr>
          </a:p>
          <a:p>
            <a:pPr indent="0" lvl="0" marL="0" rtl="0" algn="l">
              <a:spcBef>
                <a:spcPts val="1000"/>
              </a:spcBef>
              <a:spcAft>
                <a:spcPts val="0"/>
              </a:spcAft>
              <a:buClr>
                <a:schemeClr val="dk1"/>
              </a:buClr>
              <a:buSzPts val="1100"/>
              <a:buFont typeface="Arial"/>
              <a:buNone/>
            </a:pPr>
            <a:r>
              <a:rPr lang="en-US" sz="1000">
                <a:solidFill>
                  <a:schemeClr val="lt1"/>
                </a:solidFill>
                <a:latin typeface="Calibri"/>
                <a:ea typeface="Calibri"/>
                <a:cs typeface="Calibri"/>
                <a:sym typeface="Calibri"/>
              </a:rPr>
              <a:t>Pihkala, Panu. (2020). "Anxiety and the Ecological Crisis: An Analysis of Eco-Anxiety and Climate Anxiety" Sustainability 12, no. 19: 7836. </a:t>
            </a:r>
            <a:r>
              <a:rPr lang="en-US" sz="1000" u="sng">
                <a:solidFill>
                  <a:schemeClr val="lt1"/>
                </a:solidFill>
                <a:latin typeface="Calibri"/>
                <a:ea typeface="Calibri"/>
                <a:cs typeface="Calibri"/>
                <a:sym typeface="Calibri"/>
                <a:hlinkClick r:id="rId8">
                  <a:extLst>
                    <a:ext uri="{A12FA001-AC4F-418D-AE19-62706E023703}">
                      <ahyp:hlinkClr val="tx"/>
                    </a:ext>
                  </a:extLst>
                </a:hlinkClick>
              </a:rPr>
              <a:t>https://doi.org/10.3390/su12197836</a:t>
            </a:r>
            <a:endParaRPr sz="1000">
              <a:solidFill>
                <a:schemeClr val="lt1"/>
              </a:solidFill>
              <a:latin typeface="Calibri"/>
              <a:ea typeface="Calibri"/>
              <a:cs typeface="Calibri"/>
              <a:sym typeface="Calibri"/>
            </a:endParaRPr>
          </a:p>
          <a:p>
            <a:pPr indent="0" lvl="0" marL="0" rtl="0" algn="l">
              <a:spcBef>
                <a:spcPts val="1000"/>
              </a:spcBef>
              <a:spcAft>
                <a:spcPts val="0"/>
              </a:spcAft>
              <a:buClr>
                <a:schemeClr val="dk1"/>
              </a:buClr>
              <a:buSzPts val="1100"/>
              <a:buFont typeface="Arial"/>
              <a:buNone/>
            </a:pPr>
            <a:r>
              <a:rPr lang="en-US" sz="1000">
                <a:solidFill>
                  <a:schemeClr val="lt1"/>
                </a:solidFill>
                <a:latin typeface="Calibri"/>
                <a:ea typeface="Calibri"/>
                <a:cs typeface="Calibri"/>
                <a:sym typeface="Calibri"/>
              </a:rPr>
              <a:t>Grete Arro (2021). Milline on sinu naiivteooria? Müürileht</a:t>
            </a:r>
            <a:endParaRPr sz="1000">
              <a:solidFill>
                <a:schemeClr val="lt1"/>
              </a:solidFill>
              <a:latin typeface="Calibri"/>
              <a:ea typeface="Calibri"/>
              <a:cs typeface="Calibri"/>
              <a:sym typeface="Calibri"/>
            </a:endParaRPr>
          </a:p>
          <a:p>
            <a:pPr indent="0" lvl="0" marL="0" rtl="0" algn="l">
              <a:spcBef>
                <a:spcPts val="1000"/>
              </a:spcBef>
              <a:spcAft>
                <a:spcPts val="0"/>
              </a:spcAft>
              <a:buClr>
                <a:schemeClr val="dk1"/>
              </a:buClr>
              <a:buSzPts val="1100"/>
              <a:buFont typeface="Arial"/>
              <a:buNone/>
            </a:pPr>
            <a:r>
              <a:rPr lang="en-US" sz="1000">
                <a:solidFill>
                  <a:schemeClr val="lt1"/>
                </a:solidFill>
                <a:latin typeface="Calibri"/>
                <a:ea typeface="Calibri"/>
                <a:cs typeface="Calibri"/>
                <a:sym typeface="Calibri"/>
              </a:rPr>
              <a:t> Gal, A., von, Fabiani, G., Piccardi, L. (2024) Climate change anxiety, fear, and intention to act. Front. Psychol., 29 February 2024. Sec. Environmental Psychology. Volume 15 - 2024 | </a:t>
            </a:r>
            <a:r>
              <a:rPr lang="en-US" sz="1000" u="sng">
                <a:solidFill>
                  <a:schemeClr val="lt1"/>
                </a:solidFill>
                <a:latin typeface="Calibri"/>
                <a:ea typeface="Calibri"/>
                <a:cs typeface="Calibri"/>
                <a:sym typeface="Calibri"/>
                <a:hlinkClick r:id="rId9">
                  <a:extLst>
                    <a:ext uri="{A12FA001-AC4F-418D-AE19-62706E023703}">
                      <ahyp:hlinkClr val="tx"/>
                    </a:ext>
                  </a:extLst>
                </a:hlinkClick>
              </a:rPr>
              <a:t>https://doi.org/10.3389/fpsyg.2024.1341921</a:t>
            </a:r>
            <a:endParaRPr sz="1000">
              <a:solidFill>
                <a:schemeClr val="lt1"/>
              </a:solidFill>
              <a:latin typeface="Calibri"/>
              <a:ea typeface="Calibri"/>
              <a:cs typeface="Calibri"/>
              <a:sym typeface="Calibri"/>
            </a:endParaRPr>
          </a:p>
          <a:p>
            <a:pPr indent="0" lvl="0" marL="0" rtl="0" algn="l">
              <a:spcBef>
                <a:spcPts val="1000"/>
              </a:spcBef>
              <a:spcAft>
                <a:spcPts val="0"/>
              </a:spcAft>
              <a:buClr>
                <a:schemeClr val="dk1"/>
              </a:buClr>
              <a:buSzPts val="1100"/>
              <a:buFont typeface="Arial"/>
              <a:buNone/>
            </a:pPr>
            <a:r>
              <a:rPr lang="en-US" sz="1000">
                <a:solidFill>
                  <a:schemeClr val="lt1"/>
                </a:solidFill>
                <a:latin typeface="Calibri"/>
                <a:ea typeface="Calibri"/>
                <a:cs typeface="Calibri"/>
                <a:sym typeface="Calibri"/>
              </a:rPr>
              <a:t>Eesti Inimarengu Aruanne. (2023) 5.1. Kliimamure kui inimeste ja keskkonna suhete vahendaja. SA Eesti Koostöö Kogu.  </a:t>
            </a:r>
            <a:r>
              <a:rPr lang="en-US" sz="1000" u="sng">
                <a:solidFill>
                  <a:schemeClr val="lt1"/>
                </a:solidFill>
                <a:latin typeface="Calibri"/>
                <a:ea typeface="Calibri"/>
                <a:cs typeface="Calibri"/>
                <a:sym typeface="Calibri"/>
                <a:hlinkClick r:id="rId10">
                  <a:extLst>
                    <a:ext uri="{A12FA001-AC4F-418D-AE19-62706E023703}">
                      <ahyp:hlinkClr val="tx"/>
                    </a:ext>
                  </a:extLst>
                </a:hlinkClick>
              </a:rPr>
              <a:t>https://inimareng.ee/</a:t>
            </a:r>
            <a:br>
              <a:rPr lang="en-US" sz="1000" u="sng">
                <a:solidFill>
                  <a:schemeClr val="lt1"/>
                </a:solidFill>
                <a:latin typeface="Calibri"/>
                <a:ea typeface="Calibri"/>
                <a:cs typeface="Calibri"/>
                <a:sym typeface="Calibri"/>
                <a:hlinkClick r:id="rId11">
                  <a:extLst>
                    <a:ext uri="{A12FA001-AC4F-418D-AE19-62706E023703}">
                      <ahyp:hlinkClr val="tx"/>
                    </a:ext>
                  </a:extLst>
                </a:hlinkClick>
              </a:rPr>
            </a:br>
            <a:r>
              <a:rPr lang="en-US" sz="1000" u="sng">
                <a:solidFill>
                  <a:schemeClr val="lt1"/>
                </a:solidFill>
                <a:latin typeface="Calibri"/>
                <a:ea typeface="Calibri"/>
                <a:cs typeface="Calibri"/>
                <a:sym typeface="Calibri"/>
                <a:hlinkClick r:id="rId12">
                  <a:extLst>
                    <a:ext uri="{A12FA001-AC4F-418D-AE19-62706E023703}">
                      <ahyp:hlinkClr val="tx"/>
                    </a:ext>
                  </a:extLst>
                </a:hlinkClick>
              </a:rPr>
              <a:t>en/5-1-climate-concern-as-a-mediator-in-peoples-relationship-with-the-environment/</a:t>
            </a:r>
            <a:r>
              <a:rPr lang="en-US" sz="1000">
                <a:solidFill>
                  <a:schemeClr val="lt1"/>
                </a:solidFill>
                <a:latin typeface="Calibri"/>
                <a:ea typeface="Calibri"/>
                <a:cs typeface="Calibri"/>
                <a:sym typeface="Calibri"/>
              </a:rPr>
              <a:t> </a:t>
            </a:r>
            <a:endParaRPr sz="1000">
              <a:solidFill>
                <a:schemeClr val="lt1"/>
              </a:solidFill>
              <a:latin typeface="Calibri"/>
              <a:ea typeface="Calibri"/>
              <a:cs typeface="Calibri"/>
              <a:sym typeface="Calibri"/>
            </a:endParaRPr>
          </a:p>
          <a:p>
            <a:pPr indent="0" lvl="0" marL="0" rtl="0" algn="l">
              <a:spcBef>
                <a:spcPts val="1000"/>
              </a:spcBef>
              <a:spcAft>
                <a:spcPts val="0"/>
              </a:spcAft>
              <a:buClr>
                <a:schemeClr val="dk1"/>
              </a:buClr>
              <a:buSzPts val="1100"/>
              <a:buFont typeface="Arial"/>
              <a:buNone/>
            </a:pPr>
            <a:r>
              <a:rPr lang="en-US" sz="1000">
                <a:solidFill>
                  <a:schemeClr val="lt1"/>
                </a:solidFill>
                <a:latin typeface="Calibri"/>
                <a:ea typeface="Calibri"/>
                <a:cs typeface="Calibri"/>
                <a:sym typeface="Calibri"/>
              </a:rPr>
              <a:t>Hickman, C. Et al (2021). Young People's Voices on Climate Anxiety, Government Betrayal and Moral Injury: A Global Phenomenon. Lancet Planet Health. 5(12):e863-e873. doi: 10.1016/S2542-5196(21)00278-3. PMID: 34895496. </a:t>
            </a:r>
            <a:r>
              <a:rPr lang="en-US" sz="1000" u="sng">
                <a:solidFill>
                  <a:schemeClr val="lt1"/>
                </a:solidFill>
                <a:latin typeface="Calibri"/>
                <a:ea typeface="Calibri"/>
                <a:cs typeface="Calibri"/>
                <a:sym typeface="Calibri"/>
                <a:hlinkClick r:id="rId13">
                  <a:extLst>
                    <a:ext uri="{A12FA001-AC4F-418D-AE19-62706E023703}">
                      <ahyp:hlinkClr val="tx"/>
                    </a:ext>
                  </a:extLst>
                </a:hlinkClick>
              </a:rPr>
              <a:t>https://pubmed.ncbi.nlm.nih.gov/34895496/</a:t>
            </a:r>
            <a:r>
              <a:rPr lang="en-US" sz="1000">
                <a:solidFill>
                  <a:schemeClr val="lt1"/>
                </a:solidFill>
                <a:latin typeface="Calibri"/>
                <a:ea typeface="Calibri"/>
                <a:cs typeface="Calibri"/>
                <a:sym typeface="Calibri"/>
              </a:rPr>
              <a:t> </a:t>
            </a:r>
            <a:endParaRPr sz="1000">
              <a:solidFill>
                <a:schemeClr val="lt1"/>
              </a:solidFill>
              <a:latin typeface="Calibri"/>
              <a:ea typeface="Calibri"/>
              <a:cs typeface="Calibri"/>
              <a:sym typeface="Calibri"/>
            </a:endParaRPr>
          </a:p>
          <a:p>
            <a:pPr indent="0" lvl="0" marL="0" rtl="0" algn="l">
              <a:spcBef>
                <a:spcPts val="1000"/>
              </a:spcBef>
              <a:spcAft>
                <a:spcPts val="0"/>
              </a:spcAft>
              <a:buClr>
                <a:schemeClr val="dk1"/>
              </a:buClr>
              <a:buSzPts val="1100"/>
              <a:buFont typeface="Arial"/>
              <a:buNone/>
            </a:pPr>
            <a:r>
              <a:rPr lang="en-US" sz="1000">
                <a:solidFill>
                  <a:schemeClr val="lt1"/>
                </a:solidFill>
                <a:latin typeface="Calibri"/>
                <a:ea typeface="Calibri"/>
                <a:cs typeface="Calibri"/>
                <a:sym typeface="Calibri"/>
              </a:rPr>
              <a:t>Peyton, Sarah (2023). Free Webinar: How to Touch Alarmed Aloneness with Crucible Moments</a:t>
            </a:r>
            <a:endParaRPr sz="1000">
              <a:solidFill>
                <a:schemeClr val="lt1"/>
              </a:solidFill>
              <a:latin typeface="Calibri"/>
              <a:ea typeface="Calibri"/>
              <a:cs typeface="Calibri"/>
              <a:sym typeface="Calibri"/>
            </a:endParaRPr>
          </a:p>
          <a:p>
            <a:pPr indent="0" lvl="0" marL="0" rtl="0" algn="l">
              <a:spcBef>
                <a:spcPts val="1000"/>
              </a:spcBef>
              <a:spcAft>
                <a:spcPts val="0"/>
              </a:spcAft>
              <a:buClr>
                <a:schemeClr val="dk1"/>
              </a:buClr>
              <a:buSzPts val="1100"/>
              <a:buFont typeface="Arial"/>
              <a:buNone/>
            </a:pPr>
            <a:r>
              <a:rPr lang="en-US" sz="1000">
                <a:solidFill>
                  <a:schemeClr val="lt1"/>
                </a:solidFill>
                <a:latin typeface="Calibri"/>
                <a:ea typeface="Calibri"/>
                <a:cs typeface="Calibri"/>
                <a:sym typeface="Calibri"/>
              </a:rPr>
              <a:t>Pihkala, Panu (2019). Climate Anxiety. MIELI Mental Health Finland. </a:t>
            </a:r>
            <a:r>
              <a:rPr lang="en-US" sz="1000" u="sng">
                <a:solidFill>
                  <a:schemeClr val="lt1"/>
                </a:solidFill>
                <a:latin typeface="Calibri"/>
                <a:ea typeface="Calibri"/>
                <a:cs typeface="Calibri"/>
                <a:sym typeface="Calibri"/>
                <a:hlinkClick r:id="rId14">
                  <a:extLst>
                    <a:ext uri="{A12FA001-AC4F-418D-AE19-62706E023703}">
                      <ahyp:hlinkClr val="tx"/>
                    </a:ext>
                  </a:extLst>
                </a:hlinkClick>
              </a:rPr>
              <a:t>https://mieli.fi/wp-content/uploads/2021/12/mieli_climate_anxiety_30_10_2019.pdf</a:t>
            </a:r>
            <a:r>
              <a:rPr lang="en-US" sz="1000">
                <a:solidFill>
                  <a:schemeClr val="lt1"/>
                </a:solidFill>
                <a:latin typeface="Calibri"/>
                <a:ea typeface="Calibri"/>
                <a:cs typeface="Calibri"/>
                <a:sym typeface="Calibri"/>
              </a:rPr>
              <a:t> </a:t>
            </a:r>
            <a:endParaRPr sz="1000">
              <a:solidFill>
                <a:schemeClr val="lt1"/>
              </a:solidFill>
              <a:latin typeface="Calibri"/>
              <a:ea typeface="Calibri"/>
              <a:cs typeface="Calibri"/>
              <a:sym typeface="Calibri"/>
            </a:endParaRPr>
          </a:p>
          <a:p>
            <a:pPr indent="0" lvl="0" marL="0" rtl="0" algn="l">
              <a:spcBef>
                <a:spcPts val="1000"/>
              </a:spcBef>
              <a:spcAft>
                <a:spcPts val="0"/>
              </a:spcAft>
              <a:buClr>
                <a:schemeClr val="dk1"/>
              </a:buClr>
              <a:buSzPts val="1100"/>
              <a:buFont typeface="Arial"/>
              <a:buNone/>
            </a:pPr>
            <a:r>
              <a:rPr lang="en-US" sz="1000">
                <a:solidFill>
                  <a:schemeClr val="lt1"/>
                </a:solidFill>
                <a:latin typeface="Calibri"/>
                <a:ea typeface="Calibri"/>
                <a:cs typeface="Calibri"/>
                <a:sym typeface="Calibri"/>
              </a:rPr>
              <a:t>Wray, Britt (2022). Generation Dread: Finding Purpose in an Age of Climate Crisis. New York. Knopf Canada. </a:t>
            </a:r>
            <a:endParaRPr sz="1000">
              <a:solidFill>
                <a:schemeClr val="lt1"/>
              </a:solidFill>
              <a:latin typeface="Calibri"/>
              <a:ea typeface="Calibri"/>
              <a:cs typeface="Calibri"/>
              <a:sym typeface="Calibri"/>
            </a:endParaRPr>
          </a:p>
          <a:p>
            <a:pPr indent="0" lvl="0" marL="0" rtl="0" algn="l">
              <a:spcBef>
                <a:spcPts val="1000"/>
              </a:spcBef>
              <a:spcAft>
                <a:spcPts val="0"/>
              </a:spcAft>
              <a:buClr>
                <a:schemeClr val="dk1"/>
              </a:buClr>
              <a:buSzPts val="1100"/>
              <a:buFont typeface="Arial"/>
              <a:buNone/>
            </a:pPr>
            <a:r>
              <a:rPr lang="en-US" sz="1000">
                <a:solidFill>
                  <a:schemeClr val="lt1"/>
                </a:solidFill>
                <a:latin typeface="Calibri"/>
                <a:ea typeface="Calibri"/>
                <a:cs typeface="Calibri"/>
                <a:sym typeface="Calibri"/>
              </a:rPr>
              <a:t>Pihkala, P., (2021).  Eco-anxiety among children and adolescents in light of recent research. University of Helsinki,</a:t>
            </a:r>
            <a:endParaRPr sz="1000">
              <a:solidFill>
                <a:schemeClr val="lt1"/>
              </a:solidFill>
              <a:latin typeface="Calibri"/>
              <a:ea typeface="Calibri"/>
              <a:cs typeface="Calibri"/>
              <a:sym typeface="Calibri"/>
            </a:endParaRPr>
          </a:p>
          <a:p>
            <a:pPr indent="0" lvl="0" marL="0" rtl="0" algn="l">
              <a:spcBef>
                <a:spcPts val="1000"/>
              </a:spcBef>
              <a:spcAft>
                <a:spcPts val="0"/>
              </a:spcAft>
              <a:buClr>
                <a:schemeClr val="dk1"/>
              </a:buClr>
              <a:buSzPts val="1100"/>
              <a:buFont typeface="Arial"/>
              <a:buNone/>
            </a:pPr>
            <a:r>
              <a:rPr lang="en-US" sz="1000">
                <a:solidFill>
                  <a:schemeClr val="lt1"/>
                </a:solidFill>
                <a:latin typeface="Calibri"/>
                <a:ea typeface="Calibri"/>
                <a:cs typeface="Calibri"/>
                <a:sym typeface="Calibri"/>
              </a:rPr>
              <a:t>CPA Climate Psychology Handbook, climatepsychologyalliance.org</a:t>
            </a:r>
            <a:endParaRPr sz="2300">
              <a:solidFill>
                <a:schemeClr val="lt1"/>
              </a:solidFill>
              <a:latin typeface="Work Sans Medium"/>
              <a:ea typeface="Work Sans Medium"/>
              <a:cs typeface="Work Sans Medium"/>
              <a:sym typeface="Work Sans Medium"/>
            </a:endParaRPr>
          </a:p>
          <a:p>
            <a:pPr indent="0" lvl="0" marL="0" marR="0" rtl="0" algn="l">
              <a:lnSpc>
                <a:spcPct val="100000"/>
              </a:lnSpc>
              <a:spcBef>
                <a:spcPts val="1000"/>
              </a:spcBef>
              <a:spcAft>
                <a:spcPts val="0"/>
              </a:spcAft>
              <a:buClr>
                <a:srgbClr val="000000"/>
              </a:buClr>
              <a:buSzPts val="1100"/>
              <a:buFont typeface="Arial"/>
              <a:buNone/>
            </a:pPr>
            <a:r>
              <a:t/>
            </a:r>
            <a:endParaRPr b="0" i="0" sz="1000" u="none" cap="none" strike="noStrike">
              <a:solidFill>
                <a:schemeClr val="lt1"/>
              </a:solidFill>
              <a:latin typeface="Calibri"/>
              <a:ea typeface="Calibri"/>
              <a:cs typeface="Calibri"/>
              <a:sym typeface="Calibri"/>
            </a:endParaRPr>
          </a:p>
          <a:p>
            <a:pPr indent="0" lvl="0" marL="0" marR="0" rtl="0" algn="l">
              <a:lnSpc>
                <a:spcPct val="100000"/>
              </a:lnSpc>
              <a:spcBef>
                <a:spcPts val="1000"/>
              </a:spcBef>
              <a:spcAft>
                <a:spcPts val="1000"/>
              </a:spcAft>
              <a:buClr>
                <a:srgbClr val="000000"/>
              </a:buClr>
              <a:buSzPts val="1100"/>
              <a:buFont typeface="Arial"/>
              <a:buNone/>
            </a:pPr>
            <a:r>
              <a:t/>
            </a:r>
            <a:endParaRPr b="0" i="0" sz="1100" u="none" cap="none" strike="noStrike">
              <a:solidFill>
                <a:schemeClr val="lt1"/>
              </a:solidFill>
              <a:latin typeface="Calibri"/>
              <a:ea typeface="Calibri"/>
              <a:cs typeface="Calibri"/>
              <a:sym typeface="Calibri"/>
            </a:endParaRPr>
          </a:p>
        </p:txBody>
      </p:sp>
      <p:grpSp>
        <p:nvGrpSpPr>
          <p:cNvPr id="1058" name="Google Shape;1058;p35"/>
          <p:cNvGrpSpPr/>
          <p:nvPr/>
        </p:nvGrpSpPr>
        <p:grpSpPr>
          <a:xfrm rot="10800000">
            <a:off x="7788150" y="536275"/>
            <a:ext cx="4427550" cy="1282800"/>
            <a:chOff x="-557100" y="3216050"/>
            <a:chExt cx="4427550" cy="1282800"/>
          </a:xfrm>
        </p:grpSpPr>
        <p:sp>
          <p:nvSpPr>
            <p:cNvPr id="1059" name="Google Shape;1059;p35"/>
            <p:cNvSpPr/>
            <p:nvPr/>
          </p:nvSpPr>
          <p:spPr>
            <a:xfrm>
              <a:off x="2587650" y="3216050"/>
              <a:ext cx="1282800" cy="1282800"/>
            </a:xfrm>
            <a:prstGeom prst="flowChartDelay">
              <a:avLst/>
            </a:prstGeom>
            <a:solidFill>
              <a:srgbClr val="A5C59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60" name="Google Shape;1060;p35"/>
            <p:cNvSpPr/>
            <p:nvPr/>
          </p:nvSpPr>
          <p:spPr>
            <a:xfrm flipH="1">
              <a:off x="-557100" y="3216050"/>
              <a:ext cx="3166800" cy="1282800"/>
            </a:xfrm>
            <a:prstGeom prst="rect">
              <a:avLst/>
            </a:prstGeom>
            <a:solidFill>
              <a:srgbClr val="A5C59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061" name="Google Shape;1061;p35"/>
          <p:cNvSpPr txBox="1"/>
          <p:nvPr/>
        </p:nvSpPr>
        <p:spPr>
          <a:xfrm>
            <a:off x="8169161" y="952722"/>
            <a:ext cx="3463500" cy="489300"/>
          </a:xfrm>
          <a:prstGeom prst="rect">
            <a:avLst/>
          </a:prstGeom>
          <a:noFill/>
          <a:ln>
            <a:noFill/>
          </a:ln>
        </p:spPr>
        <p:txBody>
          <a:bodyPr anchorCtr="0" anchor="t" bIns="91425" lIns="91425" spcFirstLastPara="1" rIns="91425" wrap="square" tIns="91425">
            <a:spAutoFit/>
          </a:bodyPr>
          <a:lstStyle/>
          <a:p>
            <a:pPr indent="0" lvl="0" marL="0" marR="0" rtl="0" algn="r">
              <a:lnSpc>
                <a:spcPct val="90000"/>
              </a:lnSpc>
              <a:spcBef>
                <a:spcPts val="0"/>
              </a:spcBef>
              <a:spcAft>
                <a:spcPts val="0"/>
              </a:spcAft>
              <a:buClr>
                <a:srgbClr val="000000"/>
              </a:buClr>
              <a:buSzPts val="3000"/>
              <a:buFont typeface="Arial"/>
              <a:buNone/>
            </a:pPr>
            <a:r>
              <a:rPr lang="en-US" sz="2200">
                <a:latin typeface="Work Sans Medium"/>
                <a:ea typeface="Work Sans Medium"/>
                <a:cs typeface="Work Sans Medium"/>
                <a:sym typeface="Work Sans Medium"/>
              </a:rPr>
              <a:t>Esimese sessiooni lõpp</a:t>
            </a:r>
            <a:endParaRPr b="0" i="0" sz="2200" u="none" cap="none" strike="noStrike">
              <a:solidFill>
                <a:srgbClr val="000000"/>
              </a:solidFill>
              <a:latin typeface="Work Sans Medium"/>
              <a:ea typeface="Work Sans Medium"/>
              <a:cs typeface="Work Sans Medium"/>
              <a:sym typeface="Work Sans Medium"/>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g2d3b5114961_0_54"/>
          <p:cNvSpPr/>
          <p:nvPr/>
        </p:nvSpPr>
        <p:spPr>
          <a:xfrm>
            <a:off x="7470538" y="1906981"/>
            <a:ext cx="3039900" cy="3039900"/>
          </a:xfrm>
          <a:prstGeom prst="flowChartDelay">
            <a:avLst/>
          </a:prstGeom>
          <a:solidFill>
            <a:srgbClr val="7EC5B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1" name="Google Shape;161;g2d3b5114961_0_54"/>
          <p:cNvSpPr/>
          <p:nvPr/>
        </p:nvSpPr>
        <p:spPr>
          <a:xfrm flipH="1">
            <a:off x="1681568" y="1906981"/>
            <a:ext cx="3039900" cy="3039900"/>
          </a:xfrm>
          <a:prstGeom prst="flowChartDelay">
            <a:avLst/>
          </a:prstGeom>
          <a:solidFill>
            <a:srgbClr val="7EC5B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 name="Google Shape;162;g2d3b5114961_0_54"/>
          <p:cNvSpPr/>
          <p:nvPr/>
        </p:nvSpPr>
        <p:spPr>
          <a:xfrm>
            <a:off x="3098313" y="1909050"/>
            <a:ext cx="5867100" cy="3039900"/>
          </a:xfrm>
          <a:prstGeom prst="rect">
            <a:avLst/>
          </a:prstGeom>
          <a:solidFill>
            <a:srgbClr val="7EC5B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4500"/>
              <a:buFont typeface="Arial"/>
              <a:buNone/>
            </a:pPr>
            <a:r>
              <a:rPr lang="en-US" sz="4500">
                <a:solidFill>
                  <a:srgbClr val="314546"/>
                </a:solidFill>
                <a:latin typeface="Work Sans Medium"/>
                <a:ea typeface="Work Sans Medium"/>
                <a:cs typeface="Work Sans Medium"/>
                <a:sym typeface="Work Sans Medium"/>
              </a:rPr>
              <a:t>Miks sa siin oled</a:t>
            </a:r>
            <a:r>
              <a:rPr b="0" i="0" lang="en-US" sz="4500" u="none" cap="none" strike="noStrike">
                <a:solidFill>
                  <a:srgbClr val="314546"/>
                </a:solidFill>
                <a:latin typeface="Work Sans Medium"/>
                <a:ea typeface="Work Sans Medium"/>
                <a:cs typeface="Work Sans Medium"/>
                <a:sym typeface="Work Sans Medium"/>
              </a:rPr>
              <a:t>?</a:t>
            </a:r>
            <a:endParaRPr b="0" i="0" sz="4500" u="none" cap="none" strike="noStrike">
              <a:solidFill>
                <a:srgbClr val="314546"/>
              </a:solidFill>
              <a:latin typeface="Work Sans Medium"/>
              <a:ea typeface="Work Sans Medium"/>
              <a:cs typeface="Work Sans Medium"/>
              <a:sym typeface="Work Sans Medium"/>
            </a:endParaRPr>
          </a:p>
        </p:txBody>
      </p:sp>
      <p:sp>
        <p:nvSpPr>
          <p:cNvPr id="163" name="Google Shape;163;g2d3b5114961_0_54"/>
          <p:cNvSpPr txBox="1"/>
          <p:nvPr/>
        </p:nvSpPr>
        <p:spPr>
          <a:xfrm>
            <a:off x="3627450" y="1292875"/>
            <a:ext cx="49371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2000"/>
              <a:buFont typeface="Arial"/>
              <a:buNone/>
            </a:pPr>
            <a:r>
              <a:rPr b="1" lang="en-US" sz="2000">
                <a:solidFill>
                  <a:srgbClr val="4BA798"/>
                </a:solidFill>
                <a:latin typeface="Calibri"/>
                <a:ea typeface="Calibri"/>
                <a:cs typeface="Calibri"/>
                <a:sym typeface="Calibri"/>
              </a:rPr>
              <a:t>ARUTELUGRUPP</a:t>
            </a:r>
            <a:r>
              <a:rPr b="1" i="0" lang="en-US" sz="2000" u="none" cap="none" strike="noStrike">
                <a:solidFill>
                  <a:srgbClr val="4BA798"/>
                </a:solidFill>
                <a:latin typeface="Calibri"/>
                <a:ea typeface="Calibri"/>
                <a:cs typeface="Calibri"/>
                <a:sym typeface="Calibri"/>
              </a:rPr>
              <a:t> 2</a:t>
            </a:r>
            <a:endParaRPr b="1" i="0" sz="2000" u="none" cap="none" strike="noStrike">
              <a:solidFill>
                <a:srgbClr val="4BA798"/>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grpSp>
        <p:nvGrpSpPr>
          <p:cNvPr id="168" name="Google Shape;168;g2d3b5114961_0_63"/>
          <p:cNvGrpSpPr/>
          <p:nvPr/>
        </p:nvGrpSpPr>
        <p:grpSpPr>
          <a:xfrm>
            <a:off x="4268493" y="1544355"/>
            <a:ext cx="3655025" cy="3769294"/>
            <a:chOff x="7339680" y="2555280"/>
            <a:chExt cx="3655025" cy="3769294"/>
          </a:xfrm>
        </p:grpSpPr>
        <p:sp>
          <p:nvSpPr>
            <p:cNvPr id="169" name="Google Shape;169;g2d3b5114961_0_63"/>
            <p:cNvSpPr/>
            <p:nvPr/>
          </p:nvSpPr>
          <p:spPr>
            <a:xfrm>
              <a:off x="7527600" y="5572440"/>
              <a:ext cx="669011" cy="365439"/>
            </a:xfrm>
            <a:custGeom>
              <a:rect b="b" l="l" r="r" t="t"/>
              <a:pathLst>
                <a:path extrusionOk="0" h="387734" w="707948">
                  <a:moveTo>
                    <a:pt x="650894" y="260766"/>
                  </a:moveTo>
                  <a:cubicBezTo>
                    <a:pt x="653466" y="221905"/>
                    <a:pt x="672706" y="188948"/>
                    <a:pt x="681088" y="151705"/>
                  </a:cubicBezTo>
                  <a:cubicBezTo>
                    <a:pt x="686613" y="126940"/>
                    <a:pt x="690423" y="100270"/>
                    <a:pt x="704329" y="78839"/>
                  </a:cubicBezTo>
                  <a:cubicBezTo>
                    <a:pt x="657942" y="67695"/>
                    <a:pt x="605841" y="80172"/>
                    <a:pt x="570884" y="112843"/>
                  </a:cubicBezTo>
                  <a:cubicBezTo>
                    <a:pt x="550405" y="40739"/>
                    <a:pt x="471919" y="-9744"/>
                    <a:pt x="397910" y="1591"/>
                  </a:cubicBezTo>
                  <a:cubicBezTo>
                    <a:pt x="323805" y="12926"/>
                    <a:pt x="263988" y="84554"/>
                    <a:pt x="265989" y="159421"/>
                  </a:cubicBezTo>
                  <a:cubicBezTo>
                    <a:pt x="209029" y="114177"/>
                    <a:pt x="121113" y="113510"/>
                    <a:pt x="63487" y="157896"/>
                  </a:cubicBezTo>
                  <a:cubicBezTo>
                    <a:pt x="14719" y="195425"/>
                    <a:pt x="-9093" y="262862"/>
                    <a:pt x="3194" y="322965"/>
                  </a:cubicBezTo>
                  <a:cubicBezTo>
                    <a:pt x="15957" y="384972"/>
                    <a:pt x="85109" y="368494"/>
                    <a:pt x="135306" y="370018"/>
                  </a:cubicBezTo>
                  <a:lnTo>
                    <a:pt x="360667" y="376972"/>
                  </a:lnTo>
                  <a:cubicBezTo>
                    <a:pt x="476396" y="380591"/>
                    <a:pt x="592220" y="384115"/>
                    <a:pt x="707949" y="387735"/>
                  </a:cubicBezTo>
                  <a:cubicBezTo>
                    <a:pt x="670420" y="357540"/>
                    <a:pt x="647560" y="310487"/>
                    <a:pt x="650989" y="260766"/>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0" name="Google Shape;170;g2d3b5114961_0_63"/>
            <p:cNvSpPr/>
            <p:nvPr/>
          </p:nvSpPr>
          <p:spPr>
            <a:xfrm>
              <a:off x="7339680" y="3263400"/>
              <a:ext cx="612741" cy="318682"/>
            </a:xfrm>
            <a:custGeom>
              <a:rect b="b" l="l" r="r" t="t"/>
              <a:pathLst>
                <a:path extrusionOk="0" h="338124" w="648403">
                  <a:moveTo>
                    <a:pt x="135986" y="335288"/>
                  </a:moveTo>
                  <a:cubicBezTo>
                    <a:pt x="105887" y="335764"/>
                    <a:pt x="74264" y="335860"/>
                    <a:pt x="47785" y="321477"/>
                  </a:cubicBezTo>
                  <a:cubicBezTo>
                    <a:pt x="13590" y="302903"/>
                    <a:pt x="-5079" y="260707"/>
                    <a:pt x="1207" y="222322"/>
                  </a:cubicBezTo>
                  <a:cubicBezTo>
                    <a:pt x="7494" y="183841"/>
                    <a:pt x="36736" y="150884"/>
                    <a:pt x="73121" y="136978"/>
                  </a:cubicBezTo>
                  <a:cubicBezTo>
                    <a:pt x="109507" y="123071"/>
                    <a:pt x="151702" y="127548"/>
                    <a:pt x="186088" y="145836"/>
                  </a:cubicBezTo>
                  <a:cubicBezTo>
                    <a:pt x="179230" y="100402"/>
                    <a:pt x="199232" y="51919"/>
                    <a:pt x="236189" y="24583"/>
                  </a:cubicBezTo>
                  <a:cubicBezTo>
                    <a:pt x="273146" y="-2754"/>
                    <a:pt x="325343" y="-7802"/>
                    <a:pt x="366777" y="12010"/>
                  </a:cubicBezTo>
                  <a:cubicBezTo>
                    <a:pt x="408211" y="31822"/>
                    <a:pt x="437167" y="75637"/>
                    <a:pt x="439072" y="121547"/>
                  </a:cubicBezTo>
                  <a:cubicBezTo>
                    <a:pt x="477457" y="105736"/>
                    <a:pt x="521558" y="102211"/>
                    <a:pt x="560706" y="115927"/>
                  </a:cubicBezTo>
                  <a:cubicBezTo>
                    <a:pt x="599854" y="129643"/>
                    <a:pt x="633096" y="161647"/>
                    <a:pt x="644431" y="201557"/>
                  </a:cubicBezTo>
                  <a:cubicBezTo>
                    <a:pt x="655670" y="241467"/>
                    <a:pt x="642716" y="288235"/>
                    <a:pt x="609950" y="313666"/>
                  </a:cubicBezTo>
                  <a:cubicBezTo>
                    <a:pt x="580899" y="336241"/>
                    <a:pt x="542989" y="339384"/>
                    <a:pt x="507556" y="337765"/>
                  </a:cubicBezTo>
                  <a:cubicBezTo>
                    <a:pt x="470599" y="336050"/>
                    <a:pt x="436595" y="330621"/>
                    <a:pt x="398971" y="331192"/>
                  </a:cubicBezTo>
                  <a:cubicBezTo>
                    <a:pt x="311341" y="332526"/>
                    <a:pt x="223616" y="333955"/>
                    <a:pt x="135986" y="335288"/>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 name="Google Shape;171;g2d3b5114961_0_63"/>
            <p:cNvSpPr/>
            <p:nvPr/>
          </p:nvSpPr>
          <p:spPr>
            <a:xfrm>
              <a:off x="10135440" y="6052320"/>
              <a:ext cx="843824" cy="272254"/>
            </a:xfrm>
            <a:custGeom>
              <a:rect b="b" l="l" r="r" t="t"/>
              <a:pathLst>
                <a:path extrusionOk="0" h="288864" w="892935">
                  <a:moveTo>
                    <a:pt x="106983" y="83125"/>
                  </a:moveTo>
                  <a:cubicBezTo>
                    <a:pt x="151369" y="75314"/>
                    <a:pt x="199471" y="94650"/>
                    <a:pt x="226045" y="130940"/>
                  </a:cubicBezTo>
                  <a:cubicBezTo>
                    <a:pt x="226331" y="68837"/>
                    <a:pt x="276432" y="10830"/>
                    <a:pt x="337773" y="1400"/>
                  </a:cubicBezTo>
                  <a:cubicBezTo>
                    <a:pt x="365015" y="-2791"/>
                    <a:pt x="394352" y="2258"/>
                    <a:pt x="416355" y="18831"/>
                  </a:cubicBezTo>
                  <a:cubicBezTo>
                    <a:pt x="438357" y="35404"/>
                    <a:pt x="451693" y="64360"/>
                    <a:pt x="445978" y="91316"/>
                  </a:cubicBezTo>
                  <a:cubicBezTo>
                    <a:pt x="468076" y="75790"/>
                    <a:pt x="493031" y="63217"/>
                    <a:pt x="519892" y="59979"/>
                  </a:cubicBezTo>
                  <a:cubicBezTo>
                    <a:pt x="546752" y="56740"/>
                    <a:pt x="575613" y="63693"/>
                    <a:pt x="594949" y="82649"/>
                  </a:cubicBezTo>
                  <a:cubicBezTo>
                    <a:pt x="614189" y="101603"/>
                    <a:pt x="621428" y="133321"/>
                    <a:pt x="608284" y="156944"/>
                  </a:cubicBezTo>
                  <a:cubicBezTo>
                    <a:pt x="636001" y="141894"/>
                    <a:pt x="666291" y="131417"/>
                    <a:pt x="697342" y="126083"/>
                  </a:cubicBezTo>
                  <a:cubicBezTo>
                    <a:pt x="726298" y="121129"/>
                    <a:pt x="757921" y="121225"/>
                    <a:pt x="782686" y="136941"/>
                  </a:cubicBezTo>
                  <a:cubicBezTo>
                    <a:pt x="807451" y="152657"/>
                    <a:pt x="821072" y="188281"/>
                    <a:pt x="804784" y="212760"/>
                  </a:cubicBezTo>
                  <a:cubicBezTo>
                    <a:pt x="825835" y="210474"/>
                    <a:pt x="848028" y="208378"/>
                    <a:pt x="867173" y="217332"/>
                  </a:cubicBezTo>
                  <a:cubicBezTo>
                    <a:pt x="886319" y="226381"/>
                    <a:pt x="899749" y="250860"/>
                    <a:pt x="889271" y="269243"/>
                  </a:cubicBezTo>
                  <a:cubicBezTo>
                    <a:pt x="879270" y="286769"/>
                    <a:pt x="855172" y="288865"/>
                    <a:pt x="834979" y="288865"/>
                  </a:cubicBezTo>
                  <a:cubicBezTo>
                    <a:pt x="764875" y="288865"/>
                    <a:pt x="694675" y="288674"/>
                    <a:pt x="624571" y="288674"/>
                  </a:cubicBezTo>
                  <a:cubicBezTo>
                    <a:pt x="450740" y="288484"/>
                    <a:pt x="277004" y="288293"/>
                    <a:pt x="103173" y="288102"/>
                  </a:cubicBezTo>
                  <a:cubicBezTo>
                    <a:pt x="82980" y="288102"/>
                    <a:pt x="62025" y="287912"/>
                    <a:pt x="43642" y="279721"/>
                  </a:cubicBezTo>
                  <a:cubicBezTo>
                    <a:pt x="22972" y="270577"/>
                    <a:pt x="7065" y="251146"/>
                    <a:pt x="2113" y="229048"/>
                  </a:cubicBezTo>
                  <a:cubicBezTo>
                    <a:pt x="-11985" y="165992"/>
                    <a:pt x="46880" y="93697"/>
                    <a:pt x="106983" y="83125"/>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 name="Google Shape;172;g2d3b5114961_0_63"/>
            <p:cNvSpPr/>
            <p:nvPr/>
          </p:nvSpPr>
          <p:spPr>
            <a:xfrm>
              <a:off x="10241280" y="2555280"/>
              <a:ext cx="753425" cy="272629"/>
            </a:xfrm>
            <a:custGeom>
              <a:rect b="b" l="l" r="r" t="t"/>
              <a:pathLst>
                <a:path extrusionOk="0" h="369666" w="1021593">
                  <a:moveTo>
                    <a:pt x="1021127" y="260585"/>
                  </a:moveTo>
                  <a:cubicBezTo>
                    <a:pt x="1017031" y="220294"/>
                    <a:pt x="978264" y="189814"/>
                    <a:pt x="938069" y="184480"/>
                  </a:cubicBezTo>
                  <a:cubicBezTo>
                    <a:pt x="897873" y="179146"/>
                    <a:pt x="857678" y="194196"/>
                    <a:pt x="822721" y="214675"/>
                  </a:cubicBezTo>
                  <a:cubicBezTo>
                    <a:pt x="821483" y="161144"/>
                    <a:pt x="787764" y="109709"/>
                    <a:pt x="739187" y="87325"/>
                  </a:cubicBezTo>
                  <a:cubicBezTo>
                    <a:pt x="690609" y="64942"/>
                    <a:pt x="629554" y="72657"/>
                    <a:pt x="588025" y="106471"/>
                  </a:cubicBezTo>
                  <a:cubicBezTo>
                    <a:pt x="580881" y="55226"/>
                    <a:pt x="536780" y="12840"/>
                    <a:pt x="486012" y="2648"/>
                  </a:cubicBezTo>
                  <a:cubicBezTo>
                    <a:pt x="435244" y="-7544"/>
                    <a:pt x="380856" y="12459"/>
                    <a:pt x="344566" y="49321"/>
                  </a:cubicBezTo>
                  <a:cubicBezTo>
                    <a:pt x="308276" y="86182"/>
                    <a:pt x="289416" y="138189"/>
                    <a:pt x="287702" y="189910"/>
                  </a:cubicBezTo>
                  <a:cubicBezTo>
                    <a:pt x="249316" y="130950"/>
                    <a:pt x="168068" y="104089"/>
                    <a:pt x="102155" y="128664"/>
                  </a:cubicBezTo>
                  <a:cubicBezTo>
                    <a:pt x="47957" y="148857"/>
                    <a:pt x="11477" y="199911"/>
                    <a:pt x="2047" y="255823"/>
                  </a:cubicBezTo>
                  <a:cubicBezTo>
                    <a:pt x="-9193" y="321926"/>
                    <a:pt x="26526" y="351358"/>
                    <a:pt x="92725" y="352787"/>
                  </a:cubicBezTo>
                  <a:cubicBezTo>
                    <a:pt x="340089" y="358312"/>
                    <a:pt x="587454" y="363836"/>
                    <a:pt x="834818" y="369265"/>
                  </a:cubicBezTo>
                  <a:cubicBezTo>
                    <a:pt x="875775" y="370218"/>
                    <a:pt x="918162" y="370789"/>
                    <a:pt x="955880" y="354787"/>
                  </a:cubicBezTo>
                  <a:cubicBezTo>
                    <a:pt x="993599" y="338785"/>
                    <a:pt x="1025413" y="301257"/>
                    <a:pt x="1021222" y="260490"/>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73" name="Google Shape;173;g2d3b5114961_0_63"/>
            <p:cNvGrpSpPr/>
            <p:nvPr/>
          </p:nvGrpSpPr>
          <p:grpSpPr>
            <a:xfrm>
              <a:off x="7653240" y="3197160"/>
              <a:ext cx="2942116" cy="2738870"/>
              <a:chOff x="7653240" y="3197160"/>
              <a:chExt cx="2942116" cy="2738870"/>
            </a:xfrm>
          </p:grpSpPr>
          <p:sp>
            <p:nvSpPr>
              <p:cNvPr id="174" name="Google Shape;174;g2d3b5114961_0_63"/>
              <p:cNvSpPr/>
              <p:nvPr/>
            </p:nvSpPr>
            <p:spPr>
              <a:xfrm>
                <a:off x="8646480" y="3197160"/>
                <a:ext cx="1948876" cy="2470178"/>
              </a:xfrm>
              <a:custGeom>
                <a:rect b="b" l="l" r="r" t="t"/>
                <a:pathLst>
                  <a:path extrusionOk="0" h="2613945" w="2062303">
                    <a:moveTo>
                      <a:pt x="537020" y="1520177"/>
                    </a:moveTo>
                    <a:cubicBezTo>
                      <a:pt x="521017" y="1676101"/>
                      <a:pt x="480155" y="1833073"/>
                      <a:pt x="390430" y="1961565"/>
                    </a:cubicBezTo>
                    <a:cubicBezTo>
                      <a:pt x="300800" y="2090058"/>
                      <a:pt x="156591" y="2186831"/>
                      <a:pt x="0" y="2192166"/>
                    </a:cubicBezTo>
                    <a:cubicBezTo>
                      <a:pt x="139351" y="2341898"/>
                      <a:pt x="328803" y="2437720"/>
                      <a:pt x="525018" y="2495442"/>
                    </a:cubicBezTo>
                    <a:cubicBezTo>
                      <a:pt x="721233" y="2553258"/>
                      <a:pt x="925830" y="2575642"/>
                      <a:pt x="1129189" y="2597740"/>
                    </a:cubicBezTo>
                    <a:cubicBezTo>
                      <a:pt x="1306544" y="2616980"/>
                      <a:pt x="1495330" y="2634411"/>
                      <a:pt x="1654683" y="2554306"/>
                    </a:cubicBezTo>
                    <a:cubicBezTo>
                      <a:pt x="1789271" y="2486678"/>
                      <a:pt x="1884045" y="2356377"/>
                      <a:pt x="1938909" y="2216073"/>
                    </a:cubicBezTo>
                    <a:cubicBezTo>
                      <a:pt x="1993678" y="2075770"/>
                      <a:pt x="2012823" y="1924418"/>
                      <a:pt x="2029777" y="1774780"/>
                    </a:cubicBezTo>
                    <a:cubicBezTo>
                      <a:pt x="2063686" y="1475504"/>
                      <a:pt x="2090261" y="1166990"/>
                      <a:pt x="2006727" y="877620"/>
                    </a:cubicBezTo>
                    <a:cubicBezTo>
                      <a:pt x="1912620" y="551389"/>
                      <a:pt x="1675162" y="269354"/>
                      <a:pt x="1369790" y="120859"/>
                    </a:cubicBezTo>
                    <a:cubicBezTo>
                      <a:pt x="1064419" y="-27541"/>
                      <a:pt x="695897" y="-40018"/>
                      <a:pt x="381191" y="87521"/>
                    </a:cubicBezTo>
                    <a:cubicBezTo>
                      <a:pt x="306324" y="117811"/>
                      <a:pt x="120491" y="192677"/>
                      <a:pt x="98870" y="282498"/>
                    </a:cubicBezTo>
                    <a:cubicBezTo>
                      <a:pt x="82296" y="351459"/>
                      <a:pt x="194596" y="392512"/>
                      <a:pt x="235839" y="430421"/>
                    </a:cubicBezTo>
                    <a:cubicBezTo>
                      <a:pt x="402717" y="584155"/>
                      <a:pt x="485775" y="881430"/>
                      <a:pt x="522446" y="1097267"/>
                    </a:cubicBezTo>
                    <a:cubicBezTo>
                      <a:pt x="546163" y="1236713"/>
                      <a:pt x="551497" y="1379397"/>
                      <a:pt x="537020" y="1520177"/>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5" name="Google Shape;175;g2d3b5114961_0_63"/>
              <p:cNvSpPr/>
              <p:nvPr/>
            </p:nvSpPr>
            <p:spPr>
              <a:xfrm>
                <a:off x="8406000" y="3341520"/>
                <a:ext cx="1584000" cy="1387186"/>
              </a:xfrm>
              <a:custGeom>
                <a:rect b="b" l="l" r="r" t="t"/>
                <a:pathLst>
                  <a:path extrusionOk="0" h="1467922" w="1676191">
                    <a:moveTo>
                      <a:pt x="1048778" y="71876"/>
                    </a:moveTo>
                    <a:cubicBezTo>
                      <a:pt x="1395298" y="216466"/>
                      <a:pt x="1648091" y="576606"/>
                      <a:pt x="1674094" y="962654"/>
                    </a:cubicBezTo>
                    <a:cubicBezTo>
                      <a:pt x="1681905" y="1079335"/>
                      <a:pt x="1669332" y="1201351"/>
                      <a:pt x="1612087" y="1302125"/>
                    </a:cubicBezTo>
                    <a:cubicBezTo>
                      <a:pt x="1554746" y="1402900"/>
                      <a:pt x="1445780" y="1477576"/>
                      <a:pt x="1333385" y="1466908"/>
                    </a:cubicBezTo>
                    <a:cubicBezTo>
                      <a:pt x="1245469" y="1458526"/>
                      <a:pt x="1169555" y="1402138"/>
                      <a:pt x="1098499" y="1347750"/>
                    </a:cubicBezTo>
                    <a:cubicBezTo>
                      <a:pt x="820273" y="1134676"/>
                      <a:pt x="542048" y="921697"/>
                      <a:pt x="263918" y="708622"/>
                    </a:cubicBezTo>
                    <a:cubicBezTo>
                      <a:pt x="190957" y="652711"/>
                      <a:pt x="116661" y="595466"/>
                      <a:pt x="64655" y="518503"/>
                    </a:cubicBezTo>
                    <a:cubicBezTo>
                      <a:pt x="21888" y="455162"/>
                      <a:pt x="-24499" y="336290"/>
                      <a:pt x="14935" y="259995"/>
                    </a:cubicBezTo>
                    <a:cubicBezTo>
                      <a:pt x="48653" y="194749"/>
                      <a:pt x="156571" y="144742"/>
                      <a:pt x="217627" y="113119"/>
                    </a:cubicBezTo>
                    <a:cubicBezTo>
                      <a:pt x="380409" y="28823"/>
                      <a:pt x="565194" y="-9658"/>
                      <a:pt x="746835" y="2058"/>
                    </a:cubicBezTo>
                    <a:cubicBezTo>
                      <a:pt x="850182" y="8725"/>
                      <a:pt x="952671" y="31776"/>
                      <a:pt x="1048873" y="71876"/>
                    </a:cubicBezTo>
                    <a:close/>
                  </a:path>
                </a:pathLst>
              </a:custGeom>
              <a:solidFill>
                <a:srgbClr val="46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6" name="Google Shape;176;g2d3b5114961_0_63"/>
              <p:cNvSpPr/>
              <p:nvPr/>
            </p:nvSpPr>
            <p:spPr>
              <a:xfrm>
                <a:off x="7653240" y="3236400"/>
                <a:ext cx="2485208" cy="2699630"/>
              </a:xfrm>
              <a:custGeom>
                <a:rect b="b" l="l" r="r" t="t"/>
                <a:pathLst>
                  <a:path extrusionOk="0" h="2856751" w="2629850">
                    <a:moveTo>
                      <a:pt x="861879" y="2856466"/>
                    </a:moveTo>
                    <a:lnTo>
                      <a:pt x="830827" y="2856466"/>
                    </a:lnTo>
                    <a:lnTo>
                      <a:pt x="830065" y="2760549"/>
                    </a:lnTo>
                    <a:cubicBezTo>
                      <a:pt x="815968" y="2476323"/>
                      <a:pt x="692905" y="2357547"/>
                      <a:pt x="620705" y="2312112"/>
                    </a:cubicBezTo>
                    <a:cubicBezTo>
                      <a:pt x="533742" y="2257248"/>
                      <a:pt x="511073" y="2252391"/>
                      <a:pt x="443731" y="2237818"/>
                    </a:cubicBezTo>
                    <a:cubicBezTo>
                      <a:pt x="424967" y="2233722"/>
                      <a:pt x="401535" y="2228673"/>
                      <a:pt x="372675" y="2221625"/>
                    </a:cubicBezTo>
                    <a:cubicBezTo>
                      <a:pt x="359816" y="2218481"/>
                      <a:pt x="346862" y="2215434"/>
                      <a:pt x="333908" y="2212481"/>
                    </a:cubicBezTo>
                    <a:cubicBezTo>
                      <a:pt x="279234" y="2199813"/>
                      <a:pt x="222751" y="2186763"/>
                      <a:pt x="170744" y="2161808"/>
                    </a:cubicBezTo>
                    <a:cubicBezTo>
                      <a:pt x="95116" y="2125518"/>
                      <a:pt x="42633" y="2067605"/>
                      <a:pt x="26726" y="2002645"/>
                    </a:cubicBezTo>
                    <a:cubicBezTo>
                      <a:pt x="10248" y="1935303"/>
                      <a:pt x="38252" y="1865580"/>
                      <a:pt x="63017" y="1804049"/>
                    </a:cubicBezTo>
                    <a:cubicBezTo>
                      <a:pt x="66636" y="1795095"/>
                      <a:pt x="70160" y="1786237"/>
                      <a:pt x="73589" y="1777474"/>
                    </a:cubicBezTo>
                    <a:cubicBezTo>
                      <a:pt x="81781" y="1756424"/>
                      <a:pt x="79114" y="1731659"/>
                      <a:pt x="66827" y="1712799"/>
                    </a:cubicBezTo>
                    <a:cubicBezTo>
                      <a:pt x="63588" y="1707846"/>
                      <a:pt x="59492" y="1702988"/>
                      <a:pt x="55301" y="1697940"/>
                    </a:cubicBezTo>
                    <a:cubicBezTo>
                      <a:pt x="49110" y="1690606"/>
                      <a:pt x="42824" y="1682986"/>
                      <a:pt x="37775" y="1673747"/>
                    </a:cubicBezTo>
                    <a:cubicBezTo>
                      <a:pt x="24917" y="1650029"/>
                      <a:pt x="24440" y="1620407"/>
                      <a:pt x="36632" y="1596309"/>
                    </a:cubicBezTo>
                    <a:cubicBezTo>
                      <a:pt x="42728" y="1584212"/>
                      <a:pt x="53396" y="1572877"/>
                      <a:pt x="66065" y="1564304"/>
                    </a:cubicBezTo>
                    <a:cubicBezTo>
                      <a:pt x="57587" y="1557732"/>
                      <a:pt x="50539" y="1549446"/>
                      <a:pt x="45491" y="1539921"/>
                    </a:cubicBezTo>
                    <a:cubicBezTo>
                      <a:pt x="30251" y="1511250"/>
                      <a:pt x="32632" y="1482485"/>
                      <a:pt x="51587" y="1466578"/>
                    </a:cubicBezTo>
                    <a:cubicBezTo>
                      <a:pt x="82638" y="1440670"/>
                      <a:pt x="108927" y="1416572"/>
                      <a:pt x="116833" y="1385235"/>
                    </a:cubicBezTo>
                    <a:cubicBezTo>
                      <a:pt x="119595" y="1374471"/>
                      <a:pt x="119690" y="1365994"/>
                      <a:pt x="117023" y="1354945"/>
                    </a:cubicBezTo>
                    <a:cubicBezTo>
                      <a:pt x="87115" y="1334847"/>
                      <a:pt x="54158" y="1311987"/>
                      <a:pt x="30441" y="1280555"/>
                    </a:cubicBezTo>
                    <a:cubicBezTo>
                      <a:pt x="1390" y="1241979"/>
                      <a:pt x="-7659" y="1194544"/>
                      <a:pt x="6724" y="1156920"/>
                    </a:cubicBezTo>
                    <a:cubicBezTo>
                      <a:pt x="21011" y="1119582"/>
                      <a:pt x="54635" y="1096055"/>
                      <a:pt x="81686" y="1077101"/>
                    </a:cubicBezTo>
                    <a:cubicBezTo>
                      <a:pt x="103974" y="1061480"/>
                      <a:pt x="127120" y="1046811"/>
                      <a:pt x="149408" y="1032524"/>
                    </a:cubicBezTo>
                    <a:cubicBezTo>
                      <a:pt x="211702" y="992804"/>
                      <a:pt x="270567" y="955371"/>
                      <a:pt x="314858" y="899745"/>
                    </a:cubicBezTo>
                    <a:cubicBezTo>
                      <a:pt x="350005" y="855645"/>
                      <a:pt x="369150" y="802495"/>
                      <a:pt x="389438" y="746202"/>
                    </a:cubicBezTo>
                    <a:cubicBezTo>
                      <a:pt x="397630" y="723342"/>
                      <a:pt x="406202" y="699720"/>
                      <a:pt x="415823" y="676955"/>
                    </a:cubicBezTo>
                    <a:cubicBezTo>
                      <a:pt x="463829" y="563418"/>
                      <a:pt x="541172" y="466739"/>
                      <a:pt x="615943" y="373203"/>
                    </a:cubicBezTo>
                    <a:cubicBezTo>
                      <a:pt x="699858" y="268333"/>
                      <a:pt x="857021" y="169368"/>
                      <a:pt x="903217" y="141555"/>
                    </a:cubicBezTo>
                    <a:cubicBezTo>
                      <a:pt x="1140104" y="-1129"/>
                      <a:pt x="1332414" y="-5797"/>
                      <a:pt x="1541297" y="2490"/>
                    </a:cubicBezTo>
                    <a:cubicBezTo>
                      <a:pt x="1781422" y="12110"/>
                      <a:pt x="2012689" y="88977"/>
                      <a:pt x="2192331" y="218898"/>
                    </a:cubicBezTo>
                    <a:cubicBezTo>
                      <a:pt x="2318442" y="310148"/>
                      <a:pt x="2425407" y="433020"/>
                      <a:pt x="2501703" y="574467"/>
                    </a:cubicBezTo>
                    <a:cubicBezTo>
                      <a:pt x="2577998" y="715818"/>
                      <a:pt x="2621908" y="872789"/>
                      <a:pt x="2628861" y="1028237"/>
                    </a:cubicBezTo>
                    <a:cubicBezTo>
                      <a:pt x="2635815" y="1183686"/>
                      <a:pt x="2606001" y="1343896"/>
                      <a:pt x="2542660" y="1491534"/>
                    </a:cubicBezTo>
                    <a:cubicBezTo>
                      <a:pt x="2479319" y="1639171"/>
                      <a:pt x="2383783" y="1771187"/>
                      <a:pt x="2266340" y="1873296"/>
                    </a:cubicBezTo>
                    <a:cubicBezTo>
                      <a:pt x="2165756" y="1960735"/>
                      <a:pt x="2105082" y="2021219"/>
                      <a:pt x="2016594" y="2122089"/>
                    </a:cubicBezTo>
                    <a:cubicBezTo>
                      <a:pt x="1861242" y="2299254"/>
                      <a:pt x="1825999" y="2570240"/>
                      <a:pt x="1930965" y="2781219"/>
                    </a:cubicBezTo>
                    <a:lnTo>
                      <a:pt x="1902485" y="2795411"/>
                    </a:lnTo>
                    <a:cubicBezTo>
                      <a:pt x="1791995" y="2573193"/>
                      <a:pt x="1829047" y="2287728"/>
                      <a:pt x="1992686" y="2101134"/>
                    </a:cubicBezTo>
                    <a:cubicBezTo>
                      <a:pt x="2082221" y="1999026"/>
                      <a:pt x="2143658" y="1937875"/>
                      <a:pt x="2245480" y="1849388"/>
                    </a:cubicBezTo>
                    <a:cubicBezTo>
                      <a:pt x="2359304" y="1750423"/>
                      <a:pt x="2451982" y="1622407"/>
                      <a:pt x="2513418" y="1479151"/>
                    </a:cubicBezTo>
                    <a:cubicBezTo>
                      <a:pt x="2574854" y="1335895"/>
                      <a:pt x="2603811" y="1180542"/>
                      <a:pt x="2597048" y="1029857"/>
                    </a:cubicBezTo>
                    <a:cubicBezTo>
                      <a:pt x="2590285" y="879171"/>
                      <a:pt x="2547613" y="726962"/>
                      <a:pt x="2473604" y="589802"/>
                    </a:cubicBezTo>
                    <a:cubicBezTo>
                      <a:pt x="2399595" y="452642"/>
                      <a:pt x="2295867" y="333389"/>
                      <a:pt x="2173662" y="244997"/>
                    </a:cubicBezTo>
                    <a:cubicBezTo>
                      <a:pt x="1998973" y="118695"/>
                      <a:pt x="1773993" y="43924"/>
                      <a:pt x="1539963" y="34590"/>
                    </a:cubicBezTo>
                    <a:cubicBezTo>
                      <a:pt x="1292980" y="24683"/>
                      <a:pt x="1129245" y="42781"/>
                      <a:pt x="919600" y="169082"/>
                    </a:cubicBezTo>
                    <a:cubicBezTo>
                      <a:pt x="874547" y="196229"/>
                      <a:pt x="721289" y="292527"/>
                      <a:pt x="640708" y="393301"/>
                    </a:cubicBezTo>
                    <a:cubicBezTo>
                      <a:pt x="567270" y="485122"/>
                      <a:pt x="491356" y="580086"/>
                      <a:pt x="445064" y="689624"/>
                    </a:cubicBezTo>
                    <a:cubicBezTo>
                      <a:pt x="435730" y="711627"/>
                      <a:pt x="427443" y="734772"/>
                      <a:pt x="419347" y="757251"/>
                    </a:cubicBezTo>
                    <a:cubicBezTo>
                      <a:pt x="399059" y="813449"/>
                      <a:pt x="378104" y="871646"/>
                      <a:pt x="339718" y="919843"/>
                    </a:cubicBezTo>
                    <a:cubicBezTo>
                      <a:pt x="292093" y="979660"/>
                      <a:pt x="228275" y="1020332"/>
                      <a:pt x="166458" y="1059670"/>
                    </a:cubicBezTo>
                    <a:cubicBezTo>
                      <a:pt x="144360" y="1073767"/>
                      <a:pt x="121595" y="1088245"/>
                      <a:pt x="99878" y="1103485"/>
                    </a:cubicBezTo>
                    <a:cubicBezTo>
                      <a:pt x="71018" y="1123678"/>
                      <a:pt x="46348" y="1142442"/>
                      <a:pt x="36347" y="1168541"/>
                    </a:cubicBezTo>
                    <a:cubicBezTo>
                      <a:pt x="23774" y="1201402"/>
                      <a:pt x="38156" y="1238169"/>
                      <a:pt x="55778" y="1261600"/>
                    </a:cubicBezTo>
                    <a:cubicBezTo>
                      <a:pt x="77495" y="1290461"/>
                      <a:pt x="109022" y="1311606"/>
                      <a:pt x="139502" y="1331990"/>
                    </a:cubicBezTo>
                    <a:cubicBezTo>
                      <a:pt x="142550" y="1334085"/>
                      <a:pt x="144836" y="1337133"/>
                      <a:pt x="145884" y="1340753"/>
                    </a:cubicBezTo>
                    <a:cubicBezTo>
                      <a:pt x="151599" y="1360088"/>
                      <a:pt x="152075" y="1375233"/>
                      <a:pt x="147503" y="1393236"/>
                    </a:cubicBezTo>
                    <a:cubicBezTo>
                      <a:pt x="136359" y="1437146"/>
                      <a:pt x="99021" y="1468388"/>
                      <a:pt x="71780" y="1491248"/>
                    </a:cubicBezTo>
                    <a:cubicBezTo>
                      <a:pt x="63969" y="1497820"/>
                      <a:pt x="67112" y="1513441"/>
                      <a:pt x="73304" y="1525157"/>
                    </a:cubicBezTo>
                    <a:cubicBezTo>
                      <a:pt x="80066" y="1537920"/>
                      <a:pt x="93782" y="1547160"/>
                      <a:pt x="108260" y="1548684"/>
                    </a:cubicBezTo>
                    <a:cubicBezTo>
                      <a:pt x="116261" y="1549541"/>
                      <a:pt x="122357" y="1556208"/>
                      <a:pt x="122548" y="1564304"/>
                    </a:cubicBezTo>
                    <a:cubicBezTo>
                      <a:pt x="122643" y="1572401"/>
                      <a:pt x="116738" y="1579259"/>
                      <a:pt x="108737" y="1580306"/>
                    </a:cubicBezTo>
                    <a:cubicBezTo>
                      <a:pt x="92163" y="1582593"/>
                      <a:pt x="72065" y="1596594"/>
                      <a:pt x="64826" y="1610882"/>
                    </a:cubicBezTo>
                    <a:cubicBezTo>
                      <a:pt x="57397" y="1625550"/>
                      <a:pt x="57683" y="1644314"/>
                      <a:pt x="65588" y="1658697"/>
                    </a:cubicBezTo>
                    <a:cubicBezTo>
                      <a:pt x="69113" y="1665174"/>
                      <a:pt x="74161" y="1671175"/>
                      <a:pt x="79590" y="1677652"/>
                    </a:cubicBezTo>
                    <a:cubicBezTo>
                      <a:pt x="84257" y="1683272"/>
                      <a:pt x="89115" y="1688987"/>
                      <a:pt x="93401" y="1695559"/>
                    </a:cubicBezTo>
                    <a:cubicBezTo>
                      <a:pt x="111308" y="1722896"/>
                      <a:pt x="115023" y="1758805"/>
                      <a:pt x="103212" y="1789190"/>
                    </a:cubicBezTo>
                    <a:cubicBezTo>
                      <a:pt x="99783" y="1798048"/>
                      <a:pt x="96164" y="1807002"/>
                      <a:pt x="92544" y="1816146"/>
                    </a:cubicBezTo>
                    <a:cubicBezTo>
                      <a:pt x="68446" y="1875962"/>
                      <a:pt x="43586" y="1937875"/>
                      <a:pt x="57683" y="1995311"/>
                    </a:cubicBezTo>
                    <a:cubicBezTo>
                      <a:pt x="71303" y="2050937"/>
                      <a:pt x="117595" y="2101229"/>
                      <a:pt x="184556" y="2133328"/>
                    </a:cubicBezTo>
                    <a:cubicBezTo>
                      <a:pt x="233419" y="2156760"/>
                      <a:pt x="288188" y="2169428"/>
                      <a:pt x="341147" y="2181715"/>
                    </a:cubicBezTo>
                    <a:cubicBezTo>
                      <a:pt x="354196" y="2184763"/>
                      <a:pt x="367340" y="2187811"/>
                      <a:pt x="380294" y="2190954"/>
                    </a:cubicBezTo>
                    <a:cubicBezTo>
                      <a:pt x="408774" y="2197908"/>
                      <a:pt x="430872" y="2202670"/>
                      <a:pt x="450494" y="2206956"/>
                    </a:cubicBezTo>
                    <a:cubicBezTo>
                      <a:pt x="520026" y="2222006"/>
                      <a:pt x="546030" y="2227626"/>
                      <a:pt x="637755" y="2285443"/>
                    </a:cubicBezTo>
                    <a:cubicBezTo>
                      <a:pt x="721099" y="2338020"/>
                      <a:pt x="782726" y="2421650"/>
                      <a:pt x="821016" y="2534140"/>
                    </a:cubicBezTo>
                    <a:cubicBezTo>
                      <a:pt x="843876" y="2601291"/>
                      <a:pt x="857973" y="2679301"/>
                      <a:pt x="861974" y="2759692"/>
                    </a:cubicBezTo>
                    <a:cubicBezTo>
                      <a:pt x="861974" y="2759978"/>
                      <a:pt x="861974" y="2760168"/>
                      <a:pt x="861974" y="2760454"/>
                    </a:cubicBezTo>
                    <a:lnTo>
                      <a:pt x="861974" y="2856752"/>
                    </a:ln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7" name="Google Shape;177;g2d3b5114961_0_63"/>
              <p:cNvSpPr/>
              <p:nvPr/>
            </p:nvSpPr>
            <p:spPr>
              <a:xfrm>
                <a:off x="8137440" y="4152960"/>
                <a:ext cx="351868" cy="191768"/>
              </a:xfrm>
              <a:custGeom>
                <a:rect b="b" l="l" r="r" t="t"/>
                <a:pathLst>
                  <a:path extrusionOk="0" h="203467" w="373335">
                    <a:moveTo>
                      <a:pt x="261189" y="203468"/>
                    </a:moveTo>
                    <a:cubicBezTo>
                      <a:pt x="224708" y="203468"/>
                      <a:pt x="188227" y="195943"/>
                      <a:pt x="154414" y="180798"/>
                    </a:cubicBezTo>
                    <a:cubicBezTo>
                      <a:pt x="88596" y="151461"/>
                      <a:pt x="32780" y="93740"/>
                      <a:pt x="1347" y="22302"/>
                    </a:cubicBezTo>
                    <a:cubicBezTo>
                      <a:pt x="-2177" y="14206"/>
                      <a:pt x="1442" y="4871"/>
                      <a:pt x="9539" y="1347"/>
                    </a:cubicBezTo>
                    <a:cubicBezTo>
                      <a:pt x="17635" y="-2177"/>
                      <a:pt x="26969" y="1442"/>
                      <a:pt x="30494" y="9539"/>
                    </a:cubicBezTo>
                    <a:cubicBezTo>
                      <a:pt x="58783" y="73832"/>
                      <a:pt x="108694" y="125648"/>
                      <a:pt x="167368" y="151747"/>
                    </a:cubicBezTo>
                    <a:cubicBezTo>
                      <a:pt x="225661" y="177655"/>
                      <a:pt x="292622" y="178226"/>
                      <a:pt x="351200" y="153366"/>
                    </a:cubicBezTo>
                    <a:cubicBezTo>
                      <a:pt x="359297" y="149937"/>
                      <a:pt x="368631" y="153652"/>
                      <a:pt x="372060" y="161748"/>
                    </a:cubicBezTo>
                    <a:cubicBezTo>
                      <a:pt x="375489" y="169844"/>
                      <a:pt x="371774" y="179179"/>
                      <a:pt x="363678" y="182608"/>
                    </a:cubicBezTo>
                    <a:cubicBezTo>
                      <a:pt x="331007" y="196514"/>
                      <a:pt x="296146" y="203372"/>
                      <a:pt x="261189" y="203372"/>
                    </a:cubicBez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 name="Google Shape;178;g2d3b5114961_0_63"/>
              <p:cNvSpPr/>
              <p:nvPr/>
            </p:nvSpPr>
            <p:spPr>
              <a:xfrm>
                <a:off x="7916040" y="3409920"/>
                <a:ext cx="398234" cy="523466"/>
              </a:xfrm>
              <a:custGeom>
                <a:rect b="b" l="l" r="r" t="t"/>
                <a:pathLst>
                  <a:path extrusionOk="0" h="555402" w="422529">
                    <a:moveTo>
                      <a:pt x="18955" y="555308"/>
                    </a:moveTo>
                    <a:lnTo>
                      <a:pt x="0" y="549307"/>
                    </a:lnTo>
                    <a:cubicBezTo>
                      <a:pt x="2381" y="541687"/>
                      <a:pt x="4953" y="533972"/>
                      <a:pt x="7525" y="526447"/>
                    </a:cubicBezTo>
                    <a:lnTo>
                      <a:pt x="26384" y="532924"/>
                    </a:lnTo>
                    <a:cubicBezTo>
                      <a:pt x="23813" y="540353"/>
                      <a:pt x="21336" y="547878"/>
                      <a:pt x="18955" y="555403"/>
                    </a:cubicBezTo>
                    <a:close/>
                    <a:moveTo>
                      <a:pt x="34290" y="510540"/>
                    </a:moveTo>
                    <a:lnTo>
                      <a:pt x="15621" y="503587"/>
                    </a:lnTo>
                    <a:cubicBezTo>
                      <a:pt x="18383" y="496157"/>
                      <a:pt x="21336" y="488537"/>
                      <a:pt x="24289" y="481108"/>
                    </a:cubicBezTo>
                    <a:lnTo>
                      <a:pt x="42767" y="488442"/>
                    </a:lnTo>
                    <a:cubicBezTo>
                      <a:pt x="39814" y="495776"/>
                      <a:pt x="36957" y="503206"/>
                      <a:pt x="34290" y="510540"/>
                    </a:cubicBezTo>
                    <a:close/>
                    <a:moveTo>
                      <a:pt x="51721" y="466630"/>
                    </a:moveTo>
                    <a:lnTo>
                      <a:pt x="33433" y="458819"/>
                    </a:lnTo>
                    <a:cubicBezTo>
                      <a:pt x="36576" y="451485"/>
                      <a:pt x="39814" y="444056"/>
                      <a:pt x="43148" y="436721"/>
                    </a:cubicBezTo>
                    <a:lnTo>
                      <a:pt x="61246" y="444913"/>
                    </a:lnTo>
                    <a:cubicBezTo>
                      <a:pt x="58007" y="452152"/>
                      <a:pt x="54769" y="459391"/>
                      <a:pt x="51721" y="466534"/>
                    </a:cubicBezTo>
                    <a:close/>
                    <a:moveTo>
                      <a:pt x="71247" y="423577"/>
                    </a:moveTo>
                    <a:lnTo>
                      <a:pt x="53340" y="414909"/>
                    </a:lnTo>
                    <a:cubicBezTo>
                      <a:pt x="56864" y="407670"/>
                      <a:pt x="60388" y="400431"/>
                      <a:pt x="64008" y="393287"/>
                    </a:cubicBezTo>
                    <a:lnTo>
                      <a:pt x="81725" y="402336"/>
                    </a:lnTo>
                    <a:cubicBezTo>
                      <a:pt x="78200" y="409289"/>
                      <a:pt x="74676" y="416433"/>
                      <a:pt x="71247" y="423577"/>
                    </a:cubicBezTo>
                    <a:close/>
                    <a:moveTo>
                      <a:pt x="92773" y="381476"/>
                    </a:moveTo>
                    <a:lnTo>
                      <a:pt x="75247" y="372047"/>
                    </a:lnTo>
                    <a:cubicBezTo>
                      <a:pt x="79058" y="364998"/>
                      <a:pt x="82963" y="357950"/>
                      <a:pt x="86963" y="350996"/>
                    </a:cubicBezTo>
                    <a:lnTo>
                      <a:pt x="104299" y="360807"/>
                    </a:lnTo>
                    <a:cubicBezTo>
                      <a:pt x="100393" y="367665"/>
                      <a:pt x="96583" y="374618"/>
                      <a:pt x="92869" y="381476"/>
                    </a:cubicBezTo>
                    <a:close/>
                    <a:moveTo>
                      <a:pt x="116205" y="340328"/>
                    </a:moveTo>
                    <a:lnTo>
                      <a:pt x="99155" y="330041"/>
                    </a:lnTo>
                    <a:cubicBezTo>
                      <a:pt x="103251" y="323183"/>
                      <a:pt x="107537" y="316325"/>
                      <a:pt x="111823" y="309467"/>
                    </a:cubicBezTo>
                    <a:lnTo>
                      <a:pt x="128683" y="320040"/>
                    </a:lnTo>
                    <a:cubicBezTo>
                      <a:pt x="124492" y="326708"/>
                      <a:pt x="120301" y="333470"/>
                      <a:pt x="116300" y="340233"/>
                    </a:cubicBezTo>
                    <a:close/>
                    <a:moveTo>
                      <a:pt x="141446" y="300323"/>
                    </a:moveTo>
                    <a:lnTo>
                      <a:pt x="124873" y="289274"/>
                    </a:lnTo>
                    <a:cubicBezTo>
                      <a:pt x="129350" y="282607"/>
                      <a:pt x="133826" y="275844"/>
                      <a:pt x="138398" y="269367"/>
                    </a:cubicBezTo>
                    <a:lnTo>
                      <a:pt x="154686" y="280702"/>
                    </a:lnTo>
                    <a:cubicBezTo>
                      <a:pt x="150209" y="287084"/>
                      <a:pt x="145733" y="293751"/>
                      <a:pt x="141351" y="300228"/>
                    </a:cubicBezTo>
                    <a:close/>
                    <a:moveTo>
                      <a:pt x="168497" y="261557"/>
                    </a:moveTo>
                    <a:lnTo>
                      <a:pt x="152400" y="249841"/>
                    </a:lnTo>
                    <a:cubicBezTo>
                      <a:pt x="157163" y="243364"/>
                      <a:pt x="162020" y="236887"/>
                      <a:pt x="166878" y="230505"/>
                    </a:cubicBezTo>
                    <a:lnTo>
                      <a:pt x="182689" y="242602"/>
                    </a:lnTo>
                    <a:cubicBezTo>
                      <a:pt x="177927" y="248888"/>
                      <a:pt x="173164" y="255175"/>
                      <a:pt x="168497" y="261557"/>
                    </a:cubicBezTo>
                    <a:close/>
                    <a:moveTo>
                      <a:pt x="197263" y="224028"/>
                    </a:moveTo>
                    <a:lnTo>
                      <a:pt x="181737" y="211550"/>
                    </a:lnTo>
                    <a:cubicBezTo>
                      <a:pt x="186785" y="205264"/>
                      <a:pt x="191929" y="198977"/>
                      <a:pt x="197072" y="192977"/>
                    </a:cubicBezTo>
                    <a:lnTo>
                      <a:pt x="212312" y="205835"/>
                    </a:lnTo>
                    <a:cubicBezTo>
                      <a:pt x="207264" y="211836"/>
                      <a:pt x="202216" y="217932"/>
                      <a:pt x="197263" y="224123"/>
                    </a:cubicBezTo>
                    <a:close/>
                    <a:moveTo>
                      <a:pt x="227743" y="187833"/>
                    </a:moveTo>
                    <a:lnTo>
                      <a:pt x="212788" y="174689"/>
                    </a:lnTo>
                    <a:cubicBezTo>
                      <a:pt x="218122" y="168688"/>
                      <a:pt x="223552" y="162687"/>
                      <a:pt x="228981" y="156782"/>
                    </a:cubicBezTo>
                    <a:lnTo>
                      <a:pt x="243650" y="170307"/>
                    </a:lnTo>
                    <a:cubicBezTo>
                      <a:pt x="238316" y="176117"/>
                      <a:pt x="232981" y="182023"/>
                      <a:pt x="227838" y="187833"/>
                    </a:cubicBezTo>
                    <a:close/>
                    <a:moveTo>
                      <a:pt x="259842" y="153067"/>
                    </a:moveTo>
                    <a:lnTo>
                      <a:pt x="245554" y="139256"/>
                    </a:lnTo>
                    <a:cubicBezTo>
                      <a:pt x="251079" y="133445"/>
                      <a:pt x="256794" y="127730"/>
                      <a:pt x="262509" y="122111"/>
                    </a:cubicBezTo>
                    <a:lnTo>
                      <a:pt x="276511" y="136303"/>
                    </a:lnTo>
                    <a:cubicBezTo>
                      <a:pt x="270986" y="141827"/>
                      <a:pt x="265367" y="147447"/>
                      <a:pt x="259842" y="153162"/>
                    </a:cubicBezTo>
                    <a:close/>
                    <a:moveTo>
                      <a:pt x="293465" y="119825"/>
                    </a:moveTo>
                    <a:lnTo>
                      <a:pt x="279845" y="105346"/>
                    </a:lnTo>
                    <a:cubicBezTo>
                      <a:pt x="285655" y="99917"/>
                      <a:pt x="291560" y="94393"/>
                      <a:pt x="297561" y="88964"/>
                    </a:cubicBezTo>
                    <a:lnTo>
                      <a:pt x="310896" y="103727"/>
                    </a:lnTo>
                    <a:cubicBezTo>
                      <a:pt x="304991" y="108966"/>
                      <a:pt x="299180" y="114395"/>
                      <a:pt x="293465" y="119729"/>
                    </a:cubicBezTo>
                    <a:close/>
                    <a:moveTo>
                      <a:pt x="328613" y="88202"/>
                    </a:moveTo>
                    <a:lnTo>
                      <a:pt x="315659" y="73152"/>
                    </a:lnTo>
                    <a:cubicBezTo>
                      <a:pt x="321755" y="67913"/>
                      <a:pt x="328041" y="62675"/>
                      <a:pt x="334137" y="57626"/>
                    </a:cubicBezTo>
                    <a:lnTo>
                      <a:pt x="346710" y="73057"/>
                    </a:lnTo>
                    <a:cubicBezTo>
                      <a:pt x="340709" y="78010"/>
                      <a:pt x="334613" y="83058"/>
                      <a:pt x="328613" y="88297"/>
                    </a:cubicBezTo>
                    <a:close/>
                    <a:moveTo>
                      <a:pt x="365188" y="58198"/>
                    </a:moveTo>
                    <a:lnTo>
                      <a:pt x="352901" y="42482"/>
                    </a:lnTo>
                    <a:cubicBezTo>
                      <a:pt x="359283" y="37529"/>
                      <a:pt x="365760" y="32575"/>
                      <a:pt x="372046" y="27813"/>
                    </a:cubicBezTo>
                    <a:lnTo>
                      <a:pt x="383953" y="43815"/>
                    </a:lnTo>
                    <a:cubicBezTo>
                      <a:pt x="377762" y="48482"/>
                      <a:pt x="371380" y="53245"/>
                      <a:pt x="365188" y="58198"/>
                    </a:cubicBezTo>
                    <a:close/>
                    <a:moveTo>
                      <a:pt x="403098" y="30004"/>
                    </a:moveTo>
                    <a:lnTo>
                      <a:pt x="391573" y="13716"/>
                    </a:lnTo>
                    <a:cubicBezTo>
                      <a:pt x="398145" y="9049"/>
                      <a:pt x="404813" y="4477"/>
                      <a:pt x="411385" y="0"/>
                    </a:cubicBezTo>
                    <a:lnTo>
                      <a:pt x="422529" y="16478"/>
                    </a:lnTo>
                    <a:cubicBezTo>
                      <a:pt x="416052" y="20860"/>
                      <a:pt x="409480" y="25337"/>
                      <a:pt x="403098" y="29908"/>
                    </a:cubicBez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9" name="Google Shape;179;g2d3b5114961_0_63"/>
              <p:cNvSpPr/>
              <p:nvPr/>
            </p:nvSpPr>
            <p:spPr>
              <a:xfrm>
                <a:off x="9308160" y="4822560"/>
                <a:ext cx="540697" cy="829093"/>
              </a:xfrm>
              <a:custGeom>
                <a:rect b="b" l="l" r="r" t="t"/>
                <a:pathLst>
                  <a:path extrusionOk="0" h="877347" w="572166">
                    <a:moveTo>
                      <a:pt x="7239" y="877348"/>
                    </a:moveTo>
                    <a:cubicBezTo>
                      <a:pt x="5810" y="869347"/>
                      <a:pt x="4572" y="861251"/>
                      <a:pt x="3524" y="853154"/>
                    </a:cubicBezTo>
                    <a:lnTo>
                      <a:pt x="23241" y="850678"/>
                    </a:lnTo>
                    <a:cubicBezTo>
                      <a:pt x="24194" y="858393"/>
                      <a:pt x="25432" y="866109"/>
                      <a:pt x="26765" y="873728"/>
                    </a:cubicBezTo>
                    <a:lnTo>
                      <a:pt x="7144" y="877348"/>
                    </a:lnTo>
                    <a:close/>
                    <a:moveTo>
                      <a:pt x="1143" y="828866"/>
                    </a:moveTo>
                    <a:cubicBezTo>
                      <a:pt x="571" y="820865"/>
                      <a:pt x="191" y="812673"/>
                      <a:pt x="0" y="804482"/>
                    </a:cubicBezTo>
                    <a:lnTo>
                      <a:pt x="19907" y="804101"/>
                    </a:lnTo>
                    <a:cubicBezTo>
                      <a:pt x="20098" y="811911"/>
                      <a:pt x="20384" y="819722"/>
                      <a:pt x="20955" y="827437"/>
                    </a:cubicBezTo>
                    <a:lnTo>
                      <a:pt x="1143" y="828866"/>
                    </a:lnTo>
                    <a:close/>
                    <a:moveTo>
                      <a:pt x="20098" y="780764"/>
                    </a:moveTo>
                    <a:lnTo>
                      <a:pt x="191" y="780098"/>
                    </a:lnTo>
                    <a:cubicBezTo>
                      <a:pt x="476" y="772097"/>
                      <a:pt x="953" y="763905"/>
                      <a:pt x="1524" y="755809"/>
                    </a:cubicBezTo>
                    <a:lnTo>
                      <a:pt x="21336" y="757428"/>
                    </a:lnTo>
                    <a:cubicBezTo>
                      <a:pt x="20669" y="765238"/>
                      <a:pt x="20288" y="773049"/>
                      <a:pt x="20003" y="780764"/>
                    </a:cubicBezTo>
                    <a:close/>
                    <a:moveTo>
                      <a:pt x="23813" y="734092"/>
                    </a:moveTo>
                    <a:lnTo>
                      <a:pt x="4096" y="731520"/>
                    </a:lnTo>
                    <a:cubicBezTo>
                      <a:pt x="5144" y="723519"/>
                      <a:pt x="6382" y="715423"/>
                      <a:pt x="7715" y="707422"/>
                    </a:cubicBezTo>
                    <a:lnTo>
                      <a:pt x="27337" y="710851"/>
                    </a:lnTo>
                    <a:cubicBezTo>
                      <a:pt x="26003" y="718566"/>
                      <a:pt x="24765" y="726377"/>
                      <a:pt x="23813" y="733997"/>
                    </a:cubicBezTo>
                    <a:close/>
                    <a:moveTo>
                      <a:pt x="31813" y="687896"/>
                    </a:moveTo>
                    <a:lnTo>
                      <a:pt x="12383" y="683609"/>
                    </a:lnTo>
                    <a:cubicBezTo>
                      <a:pt x="14097" y="675704"/>
                      <a:pt x="16002" y="667798"/>
                      <a:pt x="18097" y="659987"/>
                    </a:cubicBezTo>
                    <a:lnTo>
                      <a:pt x="37338" y="665036"/>
                    </a:lnTo>
                    <a:cubicBezTo>
                      <a:pt x="35338" y="672560"/>
                      <a:pt x="33528" y="680276"/>
                      <a:pt x="31813" y="687800"/>
                    </a:cubicBezTo>
                    <a:close/>
                    <a:moveTo>
                      <a:pt x="43815" y="642461"/>
                    </a:moveTo>
                    <a:lnTo>
                      <a:pt x="24765" y="636651"/>
                    </a:lnTo>
                    <a:cubicBezTo>
                      <a:pt x="27146" y="628936"/>
                      <a:pt x="29718" y="621221"/>
                      <a:pt x="32385" y="613601"/>
                    </a:cubicBezTo>
                    <a:lnTo>
                      <a:pt x="51149" y="620173"/>
                    </a:lnTo>
                    <a:cubicBezTo>
                      <a:pt x="48578" y="627507"/>
                      <a:pt x="46101" y="635032"/>
                      <a:pt x="43815" y="642461"/>
                    </a:cubicBezTo>
                    <a:close/>
                    <a:moveTo>
                      <a:pt x="59341" y="598075"/>
                    </a:moveTo>
                    <a:lnTo>
                      <a:pt x="40862" y="590836"/>
                    </a:lnTo>
                    <a:cubicBezTo>
                      <a:pt x="43815" y="583406"/>
                      <a:pt x="46863" y="575882"/>
                      <a:pt x="50197" y="568452"/>
                    </a:cubicBezTo>
                    <a:lnTo>
                      <a:pt x="68389" y="576453"/>
                    </a:lnTo>
                    <a:cubicBezTo>
                      <a:pt x="65246" y="583692"/>
                      <a:pt x="62198" y="591026"/>
                      <a:pt x="59341" y="598170"/>
                    </a:cubicBezTo>
                    <a:close/>
                    <a:moveTo>
                      <a:pt x="78200" y="554927"/>
                    </a:moveTo>
                    <a:lnTo>
                      <a:pt x="60293" y="546354"/>
                    </a:lnTo>
                    <a:cubicBezTo>
                      <a:pt x="63722" y="539115"/>
                      <a:pt x="67437" y="531876"/>
                      <a:pt x="71152" y="524732"/>
                    </a:cubicBezTo>
                    <a:lnTo>
                      <a:pt x="88773" y="533972"/>
                    </a:lnTo>
                    <a:cubicBezTo>
                      <a:pt x="85154" y="540925"/>
                      <a:pt x="81534" y="547973"/>
                      <a:pt x="78200" y="555022"/>
                    </a:cubicBezTo>
                    <a:close/>
                    <a:moveTo>
                      <a:pt x="100013" y="513207"/>
                    </a:moveTo>
                    <a:lnTo>
                      <a:pt x="82677" y="503396"/>
                    </a:lnTo>
                    <a:cubicBezTo>
                      <a:pt x="86582" y="496443"/>
                      <a:pt x="90773" y="489395"/>
                      <a:pt x="94964" y="482537"/>
                    </a:cubicBezTo>
                    <a:lnTo>
                      <a:pt x="112014" y="492919"/>
                    </a:lnTo>
                    <a:cubicBezTo>
                      <a:pt x="107918" y="499586"/>
                      <a:pt x="103918" y="506444"/>
                      <a:pt x="100108" y="513207"/>
                    </a:cubicBezTo>
                    <a:close/>
                    <a:moveTo>
                      <a:pt x="124492" y="472916"/>
                    </a:moveTo>
                    <a:lnTo>
                      <a:pt x="107823" y="462058"/>
                    </a:lnTo>
                    <a:cubicBezTo>
                      <a:pt x="112204" y="455390"/>
                      <a:pt x="116681" y="448628"/>
                      <a:pt x="121253" y="441960"/>
                    </a:cubicBezTo>
                    <a:lnTo>
                      <a:pt x="137636" y="453200"/>
                    </a:lnTo>
                    <a:cubicBezTo>
                      <a:pt x="133160" y="459677"/>
                      <a:pt x="128778" y="466249"/>
                      <a:pt x="124492" y="472821"/>
                    </a:cubicBezTo>
                    <a:close/>
                    <a:moveTo>
                      <a:pt x="151257" y="433959"/>
                    </a:moveTo>
                    <a:lnTo>
                      <a:pt x="135160" y="422243"/>
                    </a:lnTo>
                    <a:cubicBezTo>
                      <a:pt x="139827" y="415862"/>
                      <a:pt x="144685" y="409385"/>
                      <a:pt x="149543" y="402908"/>
                    </a:cubicBezTo>
                    <a:lnTo>
                      <a:pt x="165354" y="415004"/>
                    </a:lnTo>
                    <a:cubicBezTo>
                      <a:pt x="160496" y="421291"/>
                      <a:pt x="155734" y="427673"/>
                      <a:pt x="151257" y="433959"/>
                    </a:cubicBezTo>
                    <a:close/>
                    <a:moveTo>
                      <a:pt x="180022" y="396431"/>
                    </a:moveTo>
                    <a:lnTo>
                      <a:pt x="164497" y="383953"/>
                    </a:lnTo>
                    <a:cubicBezTo>
                      <a:pt x="169545" y="377666"/>
                      <a:pt x="174593" y="371475"/>
                      <a:pt x="179832" y="365284"/>
                    </a:cubicBezTo>
                    <a:lnTo>
                      <a:pt x="195072" y="378047"/>
                    </a:lnTo>
                    <a:cubicBezTo>
                      <a:pt x="190024" y="384048"/>
                      <a:pt x="184976" y="390144"/>
                      <a:pt x="180022" y="396335"/>
                    </a:cubicBezTo>
                    <a:close/>
                    <a:moveTo>
                      <a:pt x="210407" y="360140"/>
                    </a:moveTo>
                    <a:lnTo>
                      <a:pt x="195453" y="347091"/>
                    </a:lnTo>
                    <a:cubicBezTo>
                      <a:pt x="200692" y="341090"/>
                      <a:pt x="206026" y="335090"/>
                      <a:pt x="211455" y="329089"/>
                    </a:cubicBezTo>
                    <a:lnTo>
                      <a:pt x="226219" y="342424"/>
                    </a:lnTo>
                    <a:cubicBezTo>
                      <a:pt x="220885" y="348234"/>
                      <a:pt x="215646" y="354140"/>
                      <a:pt x="210503" y="360140"/>
                    </a:cubicBezTo>
                    <a:close/>
                    <a:moveTo>
                      <a:pt x="242221" y="324993"/>
                    </a:moveTo>
                    <a:lnTo>
                      <a:pt x="227743" y="311372"/>
                    </a:lnTo>
                    <a:cubicBezTo>
                      <a:pt x="233267" y="305562"/>
                      <a:pt x="238696" y="299752"/>
                      <a:pt x="244316" y="293942"/>
                    </a:cubicBezTo>
                    <a:lnTo>
                      <a:pt x="258604" y="307753"/>
                    </a:lnTo>
                    <a:cubicBezTo>
                      <a:pt x="253079" y="313468"/>
                      <a:pt x="247650" y="319183"/>
                      <a:pt x="242221" y="324898"/>
                    </a:cubicBezTo>
                    <a:close/>
                    <a:moveTo>
                      <a:pt x="275177" y="290798"/>
                    </a:moveTo>
                    <a:lnTo>
                      <a:pt x="261080" y="276796"/>
                    </a:lnTo>
                    <a:cubicBezTo>
                      <a:pt x="266700" y="271082"/>
                      <a:pt x="272415" y="265462"/>
                      <a:pt x="278130" y="259842"/>
                    </a:cubicBezTo>
                    <a:lnTo>
                      <a:pt x="292037" y="274034"/>
                    </a:lnTo>
                    <a:cubicBezTo>
                      <a:pt x="286417" y="279559"/>
                      <a:pt x="280797" y="285179"/>
                      <a:pt x="275177" y="290798"/>
                    </a:cubicBezTo>
                    <a:close/>
                    <a:moveTo>
                      <a:pt x="309086" y="257461"/>
                    </a:moveTo>
                    <a:lnTo>
                      <a:pt x="295275" y="243078"/>
                    </a:lnTo>
                    <a:lnTo>
                      <a:pt x="299466" y="239078"/>
                    </a:lnTo>
                    <a:cubicBezTo>
                      <a:pt x="303847" y="234887"/>
                      <a:pt x="308229" y="230696"/>
                      <a:pt x="312611" y="226600"/>
                    </a:cubicBezTo>
                    <a:lnTo>
                      <a:pt x="326231" y="241078"/>
                    </a:lnTo>
                    <a:cubicBezTo>
                      <a:pt x="321850" y="245174"/>
                      <a:pt x="317468" y="249365"/>
                      <a:pt x="313182" y="253460"/>
                    </a:cubicBezTo>
                    <a:lnTo>
                      <a:pt x="308991" y="257461"/>
                    </a:lnTo>
                    <a:close/>
                    <a:moveTo>
                      <a:pt x="343662" y="224790"/>
                    </a:moveTo>
                    <a:lnTo>
                      <a:pt x="330137" y="210217"/>
                    </a:lnTo>
                    <a:cubicBezTo>
                      <a:pt x="335947" y="204788"/>
                      <a:pt x="341852" y="199358"/>
                      <a:pt x="347758" y="194025"/>
                    </a:cubicBezTo>
                    <a:lnTo>
                      <a:pt x="361188" y="208693"/>
                    </a:lnTo>
                    <a:cubicBezTo>
                      <a:pt x="355378" y="214027"/>
                      <a:pt x="349472" y="219456"/>
                      <a:pt x="343662" y="224885"/>
                    </a:cubicBezTo>
                    <a:close/>
                    <a:moveTo>
                      <a:pt x="378809" y="192596"/>
                    </a:moveTo>
                    <a:lnTo>
                      <a:pt x="365474" y="177832"/>
                    </a:lnTo>
                    <a:cubicBezTo>
                      <a:pt x="371380" y="172498"/>
                      <a:pt x="377285" y="167164"/>
                      <a:pt x="383191" y="161830"/>
                    </a:cubicBezTo>
                    <a:lnTo>
                      <a:pt x="396526" y="176594"/>
                    </a:lnTo>
                    <a:cubicBezTo>
                      <a:pt x="390620" y="181928"/>
                      <a:pt x="384715" y="187262"/>
                      <a:pt x="378809" y="192596"/>
                    </a:cubicBezTo>
                    <a:close/>
                    <a:moveTo>
                      <a:pt x="414242" y="160592"/>
                    </a:moveTo>
                    <a:lnTo>
                      <a:pt x="400907" y="145828"/>
                    </a:lnTo>
                    <a:lnTo>
                      <a:pt x="418719" y="129826"/>
                    </a:lnTo>
                    <a:lnTo>
                      <a:pt x="432054" y="144590"/>
                    </a:lnTo>
                    <a:lnTo>
                      <a:pt x="414242" y="160592"/>
                    </a:lnTo>
                    <a:close/>
                    <a:moveTo>
                      <a:pt x="449771" y="128683"/>
                    </a:moveTo>
                    <a:lnTo>
                      <a:pt x="436436" y="113919"/>
                    </a:lnTo>
                    <a:cubicBezTo>
                      <a:pt x="442341" y="108585"/>
                      <a:pt x="448246" y="103251"/>
                      <a:pt x="454152" y="97917"/>
                    </a:cubicBezTo>
                    <a:lnTo>
                      <a:pt x="467487" y="112681"/>
                    </a:lnTo>
                    <a:cubicBezTo>
                      <a:pt x="461582" y="118015"/>
                      <a:pt x="455676" y="123349"/>
                      <a:pt x="449771" y="128683"/>
                    </a:cubicBezTo>
                    <a:close/>
                    <a:moveTo>
                      <a:pt x="485204" y="96584"/>
                    </a:moveTo>
                    <a:lnTo>
                      <a:pt x="471773" y="81915"/>
                    </a:lnTo>
                    <a:cubicBezTo>
                      <a:pt x="477679" y="76581"/>
                      <a:pt x="483489" y="71152"/>
                      <a:pt x="489299" y="65818"/>
                    </a:cubicBezTo>
                    <a:lnTo>
                      <a:pt x="502825" y="80391"/>
                    </a:lnTo>
                    <a:cubicBezTo>
                      <a:pt x="496919" y="85820"/>
                      <a:pt x="491109" y="91250"/>
                      <a:pt x="485204" y="96584"/>
                    </a:cubicBezTo>
                    <a:close/>
                    <a:moveTo>
                      <a:pt x="520351" y="64103"/>
                    </a:moveTo>
                    <a:lnTo>
                      <a:pt x="506730" y="49625"/>
                    </a:lnTo>
                    <a:cubicBezTo>
                      <a:pt x="512540" y="44196"/>
                      <a:pt x="518255" y="38767"/>
                      <a:pt x="523970" y="33242"/>
                    </a:cubicBezTo>
                    <a:lnTo>
                      <a:pt x="537686" y="47625"/>
                    </a:lnTo>
                    <a:cubicBezTo>
                      <a:pt x="531876" y="53150"/>
                      <a:pt x="526066" y="58674"/>
                      <a:pt x="520255" y="64103"/>
                    </a:cubicBezTo>
                    <a:close/>
                    <a:moveTo>
                      <a:pt x="555022" y="30956"/>
                    </a:moveTo>
                    <a:lnTo>
                      <a:pt x="541115" y="16669"/>
                    </a:lnTo>
                    <a:cubicBezTo>
                      <a:pt x="546830" y="11144"/>
                      <a:pt x="552450" y="5620"/>
                      <a:pt x="558070" y="0"/>
                    </a:cubicBezTo>
                    <a:lnTo>
                      <a:pt x="572167" y="14097"/>
                    </a:lnTo>
                    <a:cubicBezTo>
                      <a:pt x="566547" y="19717"/>
                      <a:pt x="560832" y="25337"/>
                      <a:pt x="555117" y="30956"/>
                    </a:cubicBez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0" name="Google Shape;180;g2d3b5114961_0_63"/>
              <p:cNvSpPr/>
              <p:nvPr/>
            </p:nvSpPr>
            <p:spPr>
              <a:xfrm>
                <a:off x="8029080" y="5392080"/>
                <a:ext cx="345537" cy="359361"/>
              </a:xfrm>
              <a:custGeom>
                <a:rect b="b" l="l" r="r" t="t"/>
                <a:pathLst>
                  <a:path extrusionOk="0" h="381285" w="366617">
                    <a:moveTo>
                      <a:pt x="347282" y="381190"/>
                    </a:moveTo>
                    <a:cubicBezTo>
                      <a:pt x="345377" y="373475"/>
                      <a:pt x="343567" y="365760"/>
                      <a:pt x="341567" y="358140"/>
                    </a:cubicBezTo>
                    <a:lnTo>
                      <a:pt x="360902" y="353282"/>
                    </a:lnTo>
                    <a:cubicBezTo>
                      <a:pt x="362903" y="360997"/>
                      <a:pt x="364808" y="368808"/>
                      <a:pt x="366617" y="376618"/>
                    </a:cubicBezTo>
                    <a:lnTo>
                      <a:pt x="347282" y="381286"/>
                    </a:lnTo>
                    <a:close/>
                    <a:moveTo>
                      <a:pt x="335566" y="335185"/>
                    </a:moveTo>
                    <a:cubicBezTo>
                      <a:pt x="333375" y="327088"/>
                      <a:pt x="331280" y="319659"/>
                      <a:pt x="329089" y="312420"/>
                    </a:cubicBezTo>
                    <a:lnTo>
                      <a:pt x="348139" y="306800"/>
                    </a:lnTo>
                    <a:cubicBezTo>
                      <a:pt x="350330" y="314230"/>
                      <a:pt x="352520" y="321755"/>
                      <a:pt x="354711" y="330041"/>
                    </a:cubicBezTo>
                    <a:lnTo>
                      <a:pt x="335471" y="335280"/>
                    </a:lnTo>
                    <a:close/>
                    <a:moveTo>
                      <a:pt x="322136" y="289941"/>
                    </a:moveTo>
                    <a:cubicBezTo>
                      <a:pt x="319659" y="282321"/>
                      <a:pt x="316992" y="274891"/>
                      <a:pt x="314420" y="267748"/>
                    </a:cubicBezTo>
                    <a:lnTo>
                      <a:pt x="333089" y="260795"/>
                    </a:lnTo>
                    <a:cubicBezTo>
                      <a:pt x="335852" y="268129"/>
                      <a:pt x="338519" y="275844"/>
                      <a:pt x="341090" y="283655"/>
                    </a:cubicBezTo>
                    <a:lnTo>
                      <a:pt x="322231" y="289846"/>
                    </a:lnTo>
                    <a:close/>
                    <a:moveTo>
                      <a:pt x="305753" y="245936"/>
                    </a:moveTo>
                    <a:cubicBezTo>
                      <a:pt x="302705" y="238696"/>
                      <a:pt x="299466" y="231553"/>
                      <a:pt x="296132" y="224599"/>
                    </a:cubicBezTo>
                    <a:lnTo>
                      <a:pt x="314039" y="215932"/>
                    </a:lnTo>
                    <a:cubicBezTo>
                      <a:pt x="317468" y="223075"/>
                      <a:pt x="320897" y="230600"/>
                      <a:pt x="324041" y="238125"/>
                    </a:cubicBezTo>
                    <a:lnTo>
                      <a:pt x="305753" y="245840"/>
                    </a:lnTo>
                    <a:close/>
                    <a:moveTo>
                      <a:pt x="285369" y="203930"/>
                    </a:moveTo>
                    <a:cubicBezTo>
                      <a:pt x="281559" y="197072"/>
                      <a:pt x="277559" y="190309"/>
                      <a:pt x="273463" y="183928"/>
                    </a:cubicBezTo>
                    <a:lnTo>
                      <a:pt x="290227" y="173164"/>
                    </a:lnTo>
                    <a:cubicBezTo>
                      <a:pt x="294513" y="179927"/>
                      <a:pt x="298799" y="186976"/>
                      <a:pt x="302800" y="194215"/>
                    </a:cubicBezTo>
                    <a:lnTo>
                      <a:pt x="285369" y="203930"/>
                    </a:lnTo>
                    <a:close/>
                    <a:moveTo>
                      <a:pt x="260318" y="164878"/>
                    </a:moveTo>
                    <a:cubicBezTo>
                      <a:pt x="255651" y="158591"/>
                      <a:pt x="250793" y="152590"/>
                      <a:pt x="245840" y="146875"/>
                    </a:cubicBezTo>
                    <a:lnTo>
                      <a:pt x="260795" y="133826"/>
                    </a:lnTo>
                    <a:cubicBezTo>
                      <a:pt x="266129" y="139922"/>
                      <a:pt x="271272" y="146399"/>
                      <a:pt x="276225" y="152971"/>
                    </a:cubicBezTo>
                    <a:lnTo>
                      <a:pt x="260223" y="164878"/>
                    </a:lnTo>
                    <a:close/>
                    <a:moveTo>
                      <a:pt x="229934" y="130207"/>
                    </a:moveTo>
                    <a:cubicBezTo>
                      <a:pt x="224504" y="124968"/>
                      <a:pt x="218694" y="119824"/>
                      <a:pt x="212693" y="114871"/>
                    </a:cubicBezTo>
                    <a:lnTo>
                      <a:pt x="225266" y="99441"/>
                    </a:lnTo>
                    <a:cubicBezTo>
                      <a:pt x="231648" y="104680"/>
                      <a:pt x="237839" y="110204"/>
                      <a:pt x="243745" y="115824"/>
                    </a:cubicBezTo>
                    <a:lnTo>
                      <a:pt x="229934" y="130112"/>
                    </a:lnTo>
                    <a:close/>
                    <a:moveTo>
                      <a:pt x="194310" y="100965"/>
                    </a:moveTo>
                    <a:cubicBezTo>
                      <a:pt x="188119" y="96679"/>
                      <a:pt x="181642" y="92392"/>
                      <a:pt x="174879" y="88297"/>
                    </a:cubicBezTo>
                    <a:lnTo>
                      <a:pt x="185166" y="71247"/>
                    </a:lnTo>
                    <a:cubicBezTo>
                      <a:pt x="192310" y="75533"/>
                      <a:pt x="199263" y="80010"/>
                      <a:pt x="205740" y="84582"/>
                    </a:cubicBezTo>
                    <a:lnTo>
                      <a:pt x="194310" y="100870"/>
                    </a:lnTo>
                    <a:close/>
                    <a:moveTo>
                      <a:pt x="154591" y="76867"/>
                    </a:moveTo>
                    <a:cubicBezTo>
                      <a:pt x="147923" y="73342"/>
                      <a:pt x="140875" y="69913"/>
                      <a:pt x="133636" y="66484"/>
                    </a:cubicBezTo>
                    <a:lnTo>
                      <a:pt x="142018" y="48387"/>
                    </a:lnTo>
                    <a:cubicBezTo>
                      <a:pt x="149543" y="51911"/>
                      <a:pt x="156877" y="55531"/>
                      <a:pt x="163925" y="59150"/>
                    </a:cubicBezTo>
                    <a:lnTo>
                      <a:pt x="154686" y="76771"/>
                    </a:lnTo>
                    <a:close/>
                    <a:moveTo>
                      <a:pt x="112109" y="57150"/>
                    </a:moveTo>
                    <a:cubicBezTo>
                      <a:pt x="105156" y="54292"/>
                      <a:pt x="97822" y="51435"/>
                      <a:pt x="90202" y="48578"/>
                    </a:cubicBezTo>
                    <a:lnTo>
                      <a:pt x="97155" y="29908"/>
                    </a:lnTo>
                    <a:cubicBezTo>
                      <a:pt x="104966" y="32861"/>
                      <a:pt x="112586" y="35814"/>
                      <a:pt x="119729" y="38767"/>
                    </a:cubicBezTo>
                    <a:lnTo>
                      <a:pt x="112109" y="57150"/>
                    </a:lnTo>
                    <a:close/>
                    <a:moveTo>
                      <a:pt x="67913" y="40576"/>
                    </a:moveTo>
                    <a:cubicBezTo>
                      <a:pt x="60484" y="38005"/>
                      <a:pt x="52959" y="35528"/>
                      <a:pt x="45434" y="33147"/>
                    </a:cubicBezTo>
                    <a:lnTo>
                      <a:pt x="51530" y="14192"/>
                    </a:lnTo>
                    <a:cubicBezTo>
                      <a:pt x="59150" y="16669"/>
                      <a:pt x="66770" y="19145"/>
                      <a:pt x="74390" y="21812"/>
                    </a:cubicBezTo>
                    <a:lnTo>
                      <a:pt x="67913" y="40672"/>
                    </a:lnTo>
                    <a:close/>
                    <a:moveTo>
                      <a:pt x="22765" y="26003"/>
                    </a:moveTo>
                    <a:cubicBezTo>
                      <a:pt x="15145" y="23622"/>
                      <a:pt x="7525" y="21336"/>
                      <a:pt x="0" y="19050"/>
                    </a:cubicBezTo>
                    <a:lnTo>
                      <a:pt x="5715" y="0"/>
                    </a:lnTo>
                    <a:cubicBezTo>
                      <a:pt x="13335" y="2286"/>
                      <a:pt x="20955" y="4572"/>
                      <a:pt x="28575" y="6953"/>
                    </a:cubicBezTo>
                    <a:lnTo>
                      <a:pt x="22670" y="26003"/>
                    </a:ln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81" name="Google Shape;181;g2d3b5114961_0_63"/>
              <p:cNvGrpSpPr/>
              <p:nvPr/>
            </p:nvGrpSpPr>
            <p:grpSpPr>
              <a:xfrm>
                <a:off x="8632800" y="3431160"/>
                <a:ext cx="1236900" cy="1076380"/>
                <a:chOff x="8632800" y="3431160"/>
                <a:chExt cx="1236900" cy="1076380"/>
              </a:xfrm>
            </p:grpSpPr>
            <p:sp>
              <p:nvSpPr>
                <p:cNvPr id="182" name="Google Shape;182;g2d3b5114961_0_63"/>
                <p:cNvSpPr/>
                <p:nvPr/>
              </p:nvSpPr>
              <p:spPr>
                <a:xfrm>
                  <a:off x="8632800" y="3431160"/>
                  <a:ext cx="1236900" cy="1076380"/>
                </a:xfrm>
                <a:custGeom>
                  <a:rect b="b" l="l" r="r" t="t"/>
                  <a:pathLst>
                    <a:path extrusionOk="0" h="1139026" w="1308889">
                      <a:moveTo>
                        <a:pt x="1277193" y="665129"/>
                      </a:moveTo>
                      <a:cubicBezTo>
                        <a:pt x="1265858" y="649889"/>
                        <a:pt x="1251665" y="636554"/>
                        <a:pt x="1235663" y="625600"/>
                      </a:cubicBezTo>
                      <a:cubicBezTo>
                        <a:pt x="1275573" y="596739"/>
                        <a:pt x="1296243" y="547495"/>
                        <a:pt x="1288527" y="499584"/>
                      </a:cubicBezTo>
                      <a:cubicBezTo>
                        <a:pt x="1281098" y="453864"/>
                        <a:pt x="1247570" y="410335"/>
                        <a:pt x="1201088" y="385951"/>
                      </a:cubicBezTo>
                      <a:cubicBezTo>
                        <a:pt x="1163559" y="366329"/>
                        <a:pt x="1118315" y="358710"/>
                        <a:pt x="1073834" y="364044"/>
                      </a:cubicBezTo>
                      <a:cubicBezTo>
                        <a:pt x="1094313" y="334897"/>
                        <a:pt x="1102695" y="297464"/>
                        <a:pt x="1096122" y="260697"/>
                      </a:cubicBezTo>
                      <a:cubicBezTo>
                        <a:pt x="1089169" y="221549"/>
                        <a:pt x="1065928" y="183354"/>
                        <a:pt x="1030876" y="152970"/>
                      </a:cubicBezTo>
                      <a:cubicBezTo>
                        <a:pt x="999824" y="126109"/>
                        <a:pt x="960201" y="105440"/>
                        <a:pt x="913242" y="91533"/>
                      </a:cubicBezTo>
                      <a:cubicBezTo>
                        <a:pt x="862093" y="76388"/>
                        <a:pt x="811134" y="72388"/>
                        <a:pt x="765700" y="79913"/>
                      </a:cubicBezTo>
                      <a:cubicBezTo>
                        <a:pt x="714551" y="88390"/>
                        <a:pt x="668640" y="112393"/>
                        <a:pt x="639684" y="145921"/>
                      </a:cubicBezTo>
                      <a:cubicBezTo>
                        <a:pt x="633207" y="143921"/>
                        <a:pt x="626540" y="142492"/>
                        <a:pt x="619682" y="141730"/>
                      </a:cubicBezTo>
                      <a:cubicBezTo>
                        <a:pt x="621396" y="118775"/>
                        <a:pt x="613014" y="94105"/>
                        <a:pt x="595964" y="73150"/>
                      </a:cubicBezTo>
                      <a:cubicBezTo>
                        <a:pt x="580344" y="54005"/>
                        <a:pt x="557864" y="37526"/>
                        <a:pt x="529004" y="24287"/>
                      </a:cubicBezTo>
                      <a:cubicBezTo>
                        <a:pt x="486332" y="4665"/>
                        <a:pt x="439183" y="-3431"/>
                        <a:pt x="396320" y="1332"/>
                      </a:cubicBezTo>
                      <a:cubicBezTo>
                        <a:pt x="348886" y="6665"/>
                        <a:pt x="306309" y="27906"/>
                        <a:pt x="279258" y="59529"/>
                      </a:cubicBezTo>
                      <a:cubicBezTo>
                        <a:pt x="251731" y="91819"/>
                        <a:pt x="241920" y="134300"/>
                        <a:pt x="252779" y="171924"/>
                      </a:cubicBezTo>
                      <a:cubicBezTo>
                        <a:pt x="214203" y="149255"/>
                        <a:pt x="164958" y="142492"/>
                        <a:pt x="121334" y="154398"/>
                      </a:cubicBezTo>
                      <a:cubicBezTo>
                        <a:pt x="74090" y="167257"/>
                        <a:pt x="35704" y="201357"/>
                        <a:pt x="21321" y="243266"/>
                      </a:cubicBezTo>
                      <a:cubicBezTo>
                        <a:pt x="6748" y="285653"/>
                        <a:pt x="17797" y="334802"/>
                        <a:pt x="49515" y="368615"/>
                      </a:cubicBezTo>
                      <a:cubicBezTo>
                        <a:pt x="52754" y="372045"/>
                        <a:pt x="56278" y="375283"/>
                        <a:pt x="59897" y="378426"/>
                      </a:cubicBezTo>
                      <a:cubicBezTo>
                        <a:pt x="18273" y="406525"/>
                        <a:pt x="-5349" y="455864"/>
                        <a:pt x="1033" y="502918"/>
                      </a:cubicBezTo>
                      <a:cubicBezTo>
                        <a:pt x="7605" y="551400"/>
                        <a:pt x="45800" y="596454"/>
                        <a:pt x="96092" y="614932"/>
                      </a:cubicBezTo>
                      <a:cubicBezTo>
                        <a:pt x="97807" y="615599"/>
                        <a:pt x="99617" y="616170"/>
                        <a:pt x="101426" y="616742"/>
                      </a:cubicBezTo>
                      <a:cubicBezTo>
                        <a:pt x="125144" y="624267"/>
                        <a:pt x="155528" y="626362"/>
                        <a:pt x="178674" y="612837"/>
                      </a:cubicBezTo>
                      <a:cubicBezTo>
                        <a:pt x="167720" y="647412"/>
                        <a:pt x="176388" y="687608"/>
                        <a:pt x="202296" y="718278"/>
                      </a:cubicBezTo>
                      <a:cubicBezTo>
                        <a:pt x="220489" y="739805"/>
                        <a:pt x="246778" y="756378"/>
                        <a:pt x="276591" y="765903"/>
                      </a:cubicBezTo>
                      <a:cubicBezTo>
                        <a:pt x="289926" y="770094"/>
                        <a:pt x="303928" y="772952"/>
                        <a:pt x="318311" y="774095"/>
                      </a:cubicBezTo>
                      <a:cubicBezTo>
                        <a:pt x="348410" y="776571"/>
                        <a:pt x="376604" y="771809"/>
                        <a:pt x="399749" y="760569"/>
                      </a:cubicBezTo>
                      <a:cubicBezTo>
                        <a:pt x="413180" y="753997"/>
                        <a:pt x="424705" y="745044"/>
                        <a:pt x="433659" y="734566"/>
                      </a:cubicBezTo>
                      <a:cubicBezTo>
                        <a:pt x="432992" y="766951"/>
                        <a:pt x="442993" y="798574"/>
                        <a:pt x="462710" y="824387"/>
                      </a:cubicBezTo>
                      <a:cubicBezTo>
                        <a:pt x="480998" y="848295"/>
                        <a:pt x="507382" y="866202"/>
                        <a:pt x="536433" y="875441"/>
                      </a:cubicBezTo>
                      <a:cubicBezTo>
                        <a:pt x="548625" y="879346"/>
                        <a:pt x="561294" y="881537"/>
                        <a:pt x="574057" y="882204"/>
                      </a:cubicBezTo>
                      <a:cubicBezTo>
                        <a:pt x="574533" y="883251"/>
                        <a:pt x="575105" y="884204"/>
                        <a:pt x="576153" y="884966"/>
                      </a:cubicBezTo>
                      <a:cubicBezTo>
                        <a:pt x="641589" y="933067"/>
                        <a:pt x="685119" y="1006790"/>
                        <a:pt x="692643" y="1082229"/>
                      </a:cubicBezTo>
                      <a:lnTo>
                        <a:pt x="692929" y="1085467"/>
                      </a:lnTo>
                      <a:cubicBezTo>
                        <a:pt x="693977" y="1096897"/>
                        <a:pt x="695215" y="1109946"/>
                        <a:pt x="703121" y="1120710"/>
                      </a:cubicBezTo>
                      <a:cubicBezTo>
                        <a:pt x="708550" y="1128139"/>
                        <a:pt x="716741" y="1133568"/>
                        <a:pt x="726076" y="1136521"/>
                      </a:cubicBezTo>
                      <a:cubicBezTo>
                        <a:pt x="735982" y="1139664"/>
                        <a:pt x="747221" y="1139950"/>
                        <a:pt x="757413" y="1136807"/>
                      </a:cubicBezTo>
                      <a:cubicBezTo>
                        <a:pt x="771415" y="1132425"/>
                        <a:pt x="783512" y="1122234"/>
                        <a:pt x="794370" y="1105755"/>
                      </a:cubicBezTo>
                      <a:cubicBezTo>
                        <a:pt x="796847" y="1102040"/>
                        <a:pt x="799133" y="1098135"/>
                        <a:pt x="801514" y="1094325"/>
                      </a:cubicBezTo>
                      <a:cubicBezTo>
                        <a:pt x="805991" y="1086991"/>
                        <a:pt x="810277" y="1079943"/>
                        <a:pt x="815516" y="1073751"/>
                      </a:cubicBezTo>
                      <a:cubicBezTo>
                        <a:pt x="836756" y="1093182"/>
                        <a:pt x="862284" y="1104517"/>
                        <a:pt x="882857" y="1111089"/>
                      </a:cubicBezTo>
                      <a:cubicBezTo>
                        <a:pt x="885144" y="1111851"/>
                        <a:pt x="887334" y="1112518"/>
                        <a:pt x="889525" y="1113089"/>
                      </a:cubicBezTo>
                      <a:cubicBezTo>
                        <a:pt x="921053" y="1122043"/>
                        <a:pt x="952199" y="1123662"/>
                        <a:pt x="979441" y="1117662"/>
                      </a:cubicBezTo>
                      <a:cubicBezTo>
                        <a:pt x="1012969" y="1110327"/>
                        <a:pt x="1042592" y="1090896"/>
                        <a:pt x="1060785" y="1064512"/>
                      </a:cubicBezTo>
                      <a:cubicBezTo>
                        <a:pt x="1078977" y="1038128"/>
                        <a:pt x="1085169" y="1005457"/>
                        <a:pt x="1077739" y="974787"/>
                      </a:cubicBezTo>
                      <a:cubicBezTo>
                        <a:pt x="1077644" y="974310"/>
                        <a:pt x="1077358" y="973929"/>
                        <a:pt x="1077072" y="973453"/>
                      </a:cubicBezTo>
                      <a:cubicBezTo>
                        <a:pt x="1078977" y="973167"/>
                        <a:pt x="1080978" y="972786"/>
                        <a:pt x="1082882" y="972310"/>
                      </a:cubicBezTo>
                      <a:cubicBezTo>
                        <a:pt x="1115648" y="964690"/>
                        <a:pt x="1141556" y="938496"/>
                        <a:pt x="1147176" y="907159"/>
                      </a:cubicBezTo>
                      <a:cubicBezTo>
                        <a:pt x="1147462" y="905826"/>
                        <a:pt x="1147557" y="904397"/>
                        <a:pt x="1147748" y="903063"/>
                      </a:cubicBezTo>
                      <a:cubicBezTo>
                        <a:pt x="1148319" y="903539"/>
                        <a:pt x="1149081" y="903920"/>
                        <a:pt x="1149843" y="904111"/>
                      </a:cubicBezTo>
                      <a:cubicBezTo>
                        <a:pt x="1150129" y="904206"/>
                        <a:pt x="1150510" y="904302"/>
                        <a:pt x="1150891" y="904397"/>
                      </a:cubicBezTo>
                      <a:cubicBezTo>
                        <a:pt x="1178228" y="909064"/>
                        <a:pt x="1208422" y="903825"/>
                        <a:pt x="1233854" y="889823"/>
                      </a:cubicBezTo>
                      <a:cubicBezTo>
                        <a:pt x="1256904" y="877155"/>
                        <a:pt x="1276240" y="857724"/>
                        <a:pt x="1289765" y="833626"/>
                      </a:cubicBezTo>
                      <a:cubicBezTo>
                        <a:pt x="1319198" y="780953"/>
                        <a:pt x="1314340" y="714849"/>
                        <a:pt x="1277383" y="665224"/>
                      </a:cubicBezTo>
                      <a:close/>
                      <a:moveTo>
                        <a:pt x="789131" y="1088134"/>
                      </a:moveTo>
                      <a:cubicBezTo>
                        <a:pt x="786941" y="1091849"/>
                        <a:pt x="784655" y="1095563"/>
                        <a:pt x="782273" y="1099183"/>
                      </a:cubicBezTo>
                      <a:cubicBezTo>
                        <a:pt x="773034" y="1113089"/>
                        <a:pt x="763319" y="1121471"/>
                        <a:pt x="752555" y="1124901"/>
                      </a:cubicBezTo>
                      <a:cubicBezTo>
                        <a:pt x="738935" y="1129187"/>
                        <a:pt x="722361" y="1124329"/>
                        <a:pt x="714741" y="1113947"/>
                      </a:cubicBezTo>
                      <a:cubicBezTo>
                        <a:pt x="708836" y="1105946"/>
                        <a:pt x="707883" y="1095563"/>
                        <a:pt x="706836" y="1084705"/>
                      </a:cubicBezTo>
                      <a:lnTo>
                        <a:pt x="706550" y="1081467"/>
                      </a:lnTo>
                      <a:cubicBezTo>
                        <a:pt x="699025" y="1006029"/>
                        <a:pt x="657020" y="932210"/>
                        <a:pt x="593393" y="882013"/>
                      </a:cubicBezTo>
                      <a:cubicBezTo>
                        <a:pt x="623682" y="879155"/>
                        <a:pt x="651876" y="866392"/>
                        <a:pt x="671879" y="846961"/>
                      </a:cubicBezTo>
                      <a:cubicBezTo>
                        <a:pt x="671117" y="860105"/>
                        <a:pt x="672927" y="873440"/>
                        <a:pt x="677498" y="886204"/>
                      </a:cubicBezTo>
                      <a:cubicBezTo>
                        <a:pt x="687881" y="915160"/>
                        <a:pt x="711788" y="941354"/>
                        <a:pt x="743126" y="958118"/>
                      </a:cubicBezTo>
                      <a:cubicBezTo>
                        <a:pt x="751603" y="962690"/>
                        <a:pt x="760366" y="966309"/>
                        <a:pt x="769224" y="969167"/>
                      </a:cubicBezTo>
                      <a:cubicBezTo>
                        <a:pt x="773129" y="970405"/>
                        <a:pt x="777130" y="971453"/>
                        <a:pt x="781130" y="972310"/>
                      </a:cubicBezTo>
                      <a:cubicBezTo>
                        <a:pt x="781130" y="972501"/>
                        <a:pt x="780940" y="972691"/>
                        <a:pt x="780845" y="972881"/>
                      </a:cubicBezTo>
                      <a:cubicBezTo>
                        <a:pt x="772558" y="1002219"/>
                        <a:pt x="781416" y="1035651"/>
                        <a:pt x="804371" y="1062226"/>
                      </a:cubicBezTo>
                      <a:cubicBezTo>
                        <a:pt x="804943" y="1062797"/>
                        <a:pt x="805419" y="1063464"/>
                        <a:pt x="805991" y="1064036"/>
                      </a:cubicBezTo>
                      <a:cubicBezTo>
                        <a:pt x="799228" y="1071561"/>
                        <a:pt x="794085" y="1079943"/>
                        <a:pt x="789131" y="1088134"/>
                      </a:cubicBezTo>
                      <a:close/>
                      <a:moveTo>
                        <a:pt x="1277097" y="827720"/>
                      </a:moveTo>
                      <a:cubicBezTo>
                        <a:pt x="1264810" y="849723"/>
                        <a:pt x="1247189" y="867440"/>
                        <a:pt x="1226329" y="878965"/>
                      </a:cubicBezTo>
                      <a:cubicBezTo>
                        <a:pt x="1203850" y="891252"/>
                        <a:pt x="1177180" y="896015"/>
                        <a:pt x="1153177" y="891919"/>
                      </a:cubicBezTo>
                      <a:cubicBezTo>
                        <a:pt x="1151367" y="891633"/>
                        <a:pt x="1149653" y="891919"/>
                        <a:pt x="1148224" y="892776"/>
                      </a:cubicBezTo>
                      <a:cubicBezTo>
                        <a:pt x="1148034" y="867440"/>
                        <a:pt x="1135556" y="841913"/>
                        <a:pt x="1113839" y="823625"/>
                      </a:cubicBezTo>
                      <a:cubicBezTo>
                        <a:pt x="1113744" y="823625"/>
                        <a:pt x="1113553" y="823529"/>
                        <a:pt x="1113458" y="823434"/>
                      </a:cubicBezTo>
                      <a:cubicBezTo>
                        <a:pt x="1133460" y="804384"/>
                        <a:pt x="1142795" y="776000"/>
                        <a:pt x="1136222" y="750092"/>
                      </a:cubicBezTo>
                      <a:cubicBezTo>
                        <a:pt x="1135365" y="746663"/>
                        <a:pt x="1131555" y="744472"/>
                        <a:pt x="1127840" y="745234"/>
                      </a:cubicBezTo>
                      <a:cubicBezTo>
                        <a:pt x="1124030" y="745996"/>
                        <a:pt x="1121745" y="749330"/>
                        <a:pt x="1122602" y="752759"/>
                      </a:cubicBezTo>
                      <a:cubicBezTo>
                        <a:pt x="1129460" y="779714"/>
                        <a:pt x="1115744" y="809909"/>
                        <a:pt x="1090026" y="824482"/>
                      </a:cubicBezTo>
                      <a:cubicBezTo>
                        <a:pt x="1064309" y="839055"/>
                        <a:pt x="1028019" y="837150"/>
                        <a:pt x="1003825" y="820005"/>
                      </a:cubicBezTo>
                      <a:cubicBezTo>
                        <a:pt x="1000777" y="817814"/>
                        <a:pt x="996300" y="818291"/>
                        <a:pt x="994014" y="821053"/>
                      </a:cubicBezTo>
                      <a:cubicBezTo>
                        <a:pt x="991633" y="823815"/>
                        <a:pt x="992204" y="827816"/>
                        <a:pt x="995348" y="830006"/>
                      </a:cubicBezTo>
                      <a:cubicBezTo>
                        <a:pt x="1002777" y="835245"/>
                        <a:pt x="1011159" y="839341"/>
                        <a:pt x="1020113" y="842103"/>
                      </a:cubicBezTo>
                      <a:cubicBezTo>
                        <a:pt x="1045640" y="850199"/>
                        <a:pt x="1075167" y="848104"/>
                        <a:pt x="1097741" y="835340"/>
                      </a:cubicBezTo>
                      <a:cubicBezTo>
                        <a:pt x="1099742" y="834197"/>
                        <a:pt x="1101647" y="832959"/>
                        <a:pt x="1103552" y="831721"/>
                      </a:cubicBezTo>
                      <a:cubicBezTo>
                        <a:pt x="1103838" y="832102"/>
                        <a:pt x="1104123" y="832578"/>
                        <a:pt x="1104504" y="832959"/>
                      </a:cubicBezTo>
                      <a:cubicBezTo>
                        <a:pt x="1126602" y="851438"/>
                        <a:pt x="1137842" y="879727"/>
                        <a:pt x="1133270" y="904968"/>
                      </a:cubicBezTo>
                      <a:cubicBezTo>
                        <a:pt x="1128603" y="931067"/>
                        <a:pt x="1106314" y="953736"/>
                        <a:pt x="1079168" y="960118"/>
                      </a:cubicBezTo>
                      <a:cubicBezTo>
                        <a:pt x="1051069" y="966595"/>
                        <a:pt x="1018970" y="955070"/>
                        <a:pt x="1004587" y="933162"/>
                      </a:cubicBezTo>
                      <a:cubicBezTo>
                        <a:pt x="1002587" y="930114"/>
                        <a:pt x="998301" y="929067"/>
                        <a:pt x="994967" y="930876"/>
                      </a:cubicBezTo>
                      <a:cubicBezTo>
                        <a:pt x="991633" y="932591"/>
                        <a:pt x="990585" y="936496"/>
                        <a:pt x="992586" y="939544"/>
                      </a:cubicBezTo>
                      <a:cubicBezTo>
                        <a:pt x="1002015" y="953831"/>
                        <a:pt x="1017636" y="964595"/>
                        <a:pt x="1035353" y="970119"/>
                      </a:cubicBezTo>
                      <a:cubicBezTo>
                        <a:pt x="1044592" y="973072"/>
                        <a:pt x="1054403" y="974596"/>
                        <a:pt x="1064213" y="974501"/>
                      </a:cubicBezTo>
                      <a:cubicBezTo>
                        <a:pt x="1064023" y="975358"/>
                        <a:pt x="1063928" y="976311"/>
                        <a:pt x="1064213" y="977263"/>
                      </a:cubicBezTo>
                      <a:cubicBezTo>
                        <a:pt x="1070786" y="1004790"/>
                        <a:pt x="1065261" y="1034032"/>
                        <a:pt x="1048973" y="1057749"/>
                      </a:cubicBezTo>
                      <a:cubicBezTo>
                        <a:pt x="1032686" y="1081371"/>
                        <a:pt x="1006111" y="1098707"/>
                        <a:pt x="976107" y="1105374"/>
                      </a:cubicBezTo>
                      <a:cubicBezTo>
                        <a:pt x="951342" y="1110804"/>
                        <a:pt x="922862" y="1109375"/>
                        <a:pt x="893716" y="1101088"/>
                      </a:cubicBezTo>
                      <a:cubicBezTo>
                        <a:pt x="870665" y="1094516"/>
                        <a:pt x="838376" y="1081181"/>
                        <a:pt x="815611" y="1054701"/>
                      </a:cubicBezTo>
                      <a:cubicBezTo>
                        <a:pt x="795609" y="1031555"/>
                        <a:pt x="787607" y="1001456"/>
                        <a:pt x="794656" y="976311"/>
                      </a:cubicBezTo>
                      <a:cubicBezTo>
                        <a:pt x="794846" y="975834"/>
                        <a:pt x="794656" y="975263"/>
                        <a:pt x="794656" y="974787"/>
                      </a:cubicBezTo>
                      <a:cubicBezTo>
                        <a:pt x="813801" y="977263"/>
                        <a:pt x="832565" y="975644"/>
                        <a:pt x="849139" y="969643"/>
                      </a:cubicBezTo>
                      <a:cubicBezTo>
                        <a:pt x="885715" y="956308"/>
                        <a:pt x="908385" y="919637"/>
                        <a:pt x="899621" y="887823"/>
                      </a:cubicBezTo>
                      <a:cubicBezTo>
                        <a:pt x="898669" y="884394"/>
                        <a:pt x="894859" y="882299"/>
                        <a:pt x="891144" y="883061"/>
                      </a:cubicBezTo>
                      <a:cubicBezTo>
                        <a:pt x="887334" y="883823"/>
                        <a:pt x="885048" y="887252"/>
                        <a:pt x="886001" y="890681"/>
                      </a:cubicBezTo>
                      <a:cubicBezTo>
                        <a:pt x="893145" y="916684"/>
                        <a:pt x="874190" y="946783"/>
                        <a:pt x="843710" y="957927"/>
                      </a:cubicBezTo>
                      <a:cubicBezTo>
                        <a:pt x="816182" y="967929"/>
                        <a:pt x="781321" y="964023"/>
                        <a:pt x="750270" y="947450"/>
                      </a:cubicBezTo>
                      <a:cubicBezTo>
                        <a:pt x="721885" y="932305"/>
                        <a:pt x="700263" y="908683"/>
                        <a:pt x="691024" y="882680"/>
                      </a:cubicBezTo>
                      <a:cubicBezTo>
                        <a:pt x="681213" y="855057"/>
                        <a:pt x="685595" y="824292"/>
                        <a:pt x="702549" y="802289"/>
                      </a:cubicBezTo>
                      <a:cubicBezTo>
                        <a:pt x="704740" y="799431"/>
                        <a:pt x="703978" y="795526"/>
                        <a:pt x="700739" y="793430"/>
                      </a:cubicBezTo>
                      <a:cubicBezTo>
                        <a:pt x="697501" y="791430"/>
                        <a:pt x="693215" y="792097"/>
                        <a:pt x="690929" y="794859"/>
                      </a:cubicBezTo>
                      <a:cubicBezTo>
                        <a:pt x="686262" y="800860"/>
                        <a:pt x="682547" y="807337"/>
                        <a:pt x="679499" y="814290"/>
                      </a:cubicBezTo>
                      <a:cubicBezTo>
                        <a:pt x="679308" y="814576"/>
                        <a:pt x="679022" y="814767"/>
                        <a:pt x="678832" y="815147"/>
                      </a:cubicBezTo>
                      <a:cubicBezTo>
                        <a:pt x="662354" y="847723"/>
                        <a:pt x="621682" y="870297"/>
                        <a:pt x="579867" y="870012"/>
                      </a:cubicBezTo>
                      <a:cubicBezTo>
                        <a:pt x="539291" y="869821"/>
                        <a:pt x="498714" y="849723"/>
                        <a:pt x="474140" y="817529"/>
                      </a:cubicBezTo>
                      <a:cubicBezTo>
                        <a:pt x="451089" y="787430"/>
                        <a:pt x="442326" y="746758"/>
                        <a:pt x="450803" y="708658"/>
                      </a:cubicBezTo>
                      <a:cubicBezTo>
                        <a:pt x="451089" y="707420"/>
                        <a:pt x="450803" y="706277"/>
                        <a:pt x="450327" y="705229"/>
                      </a:cubicBezTo>
                      <a:cubicBezTo>
                        <a:pt x="450613" y="704277"/>
                        <a:pt x="450994" y="703324"/>
                        <a:pt x="451280" y="702276"/>
                      </a:cubicBezTo>
                      <a:cubicBezTo>
                        <a:pt x="452137" y="698847"/>
                        <a:pt x="449851" y="695418"/>
                        <a:pt x="446041" y="694561"/>
                      </a:cubicBezTo>
                      <a:cubicBezTo>
                        <a:pt x="442231" y="693704"/>
                        <a:pt x="438516" y="695704"/>
                        <a:pt x="437564" y="699133"/>
                      </a:cubicBezTo>
                      <a:cubicBezTo>
                        <a:pt x="432135" y="719612"/>
                        <a:pt x="415370" y="738471"/>
                        <a:pt x="392701" y="749615"/>
                      </a:cubicBezTo>
                      <a:cubicBezTo>
                        <a:pt x="371936" y="759712"/>
                        <a:pt x="346505" y="763903"/>
                        <a:pt x="319168" y="761712"/>
                      </a:cubicBezTo>
                      <a:cubicBezTo>
                        <a:pt x="276782" y="758283"/>
                        <a:pt x="237158" y="739329"/>
                        <a:pt x="213250" y="710944"/>
                      </a:cubicBezTo>
                      <a:cubicBezTo>
                        <a:pt x="188961" y="682179"/>
                        <a:pt x="181532" y="644079"/>
                        <a:pt x="193533" y="612455"/>
                      </a:cubicBezTo>
                      <a:cubicBezTo>
                        <a:pt x="199915" y="616075"/>
                        <a:pt x="206773" y="619123"/>
                        <a:pt x="214107" y="621409"/>
                      </a:cubicBezTo>
                      <a:cubicBezTo>
                        <a:pt x="214203" y="621409"/>
                        <a:pt x="214393" y="621409"/>
                        <a:pt x="214488" y="621504"/>
                      </a:cubicBezTo>
                      <a:cubicBezTo>
                        <a:pt x="237539" y="628743"/>
                        <a:pt x="264590" y="629505"/>
                        <a:pt x="292688" y="623695"/>
                      </a:cubicBezTo>
                      <a:cubicBezTo>
                        <a:pt x="296499" y="622933"/>
                        <a:pt x="298784" y="619504"/>
                        <a:pt x="297832" y="616075"/>
                      </a:cubicBezTo>
                      <a:cubicBezTo>
                        <a:pt x="296879" y="612646"/>
                        <a:pt x="293165" y="610551"/>
                        <a:pt x="289355" y="611312"/>
                      </a:cubicBezTo>
                      <a:cubicBezTo>
                        <a:pt x="263732" y="616551"/>
                        <a:pt x="239349" y="615980"/>
                        <a:pt x="218870" y="609503"/>
                      </a:cubicBezTo>
                      <a:cubicBezTo>
                        <a:pt x="195629" y="602169"/>
                        <a:pt x="176864" y="586833"/>
                        <a:pt x="169054" y="568450"/>
                      </a:cubicBezTo>
                      <a:cubicBezTo>
                        <a:pt x="160672" y="548924"/>
                        <a:pt x="165911" y="525492"/>
                        <a:pt x="181532" y="512919"/>
                      </a:cubicBezTo>
                      <a:cubicBezTo>
                        <a:pt x="184389" y="510633"/>
                        <a:pt x="184580" y="506633"/>
                        <a:pt x="182008" y="503966"/>
                      </a:cubicBezTo>
                      <a:cubicBezTo>
                        <a:pt x="179436" y="501299"/>
                        <a:pt x="174959" y="501108"/>
                        <a:pt x="172102" y="503394"/>
                      </a:cubicBezTo>
                      <a:cubicBezTo>
                        <a:pt x="152099" y="519587"/>
                        <a:pt x="145432" y="548162"/>
                        <a:pt x="156005" y="572831"/>
                      </a:cubicBezTo>
                      <a:cubicBezTo>
                        <a:pt x="160196" y="582642"/>
                        <a:pt x="166958" y="591596"/>
                        <a:pt x="175531" y="599311"/>
                      </a:cubicBezTo>
                      <a:cubicBezTo>
                        <a:pt x="154862" y="614837"/>
                        <a:pt x="123715" y="611694"/>
                        <a:pt x="101141" y="603407"/>
                      </a:cubicBezTo>
                      <a:cubicBezTo>
                        <a:pt x="55516" y="586643"/>
                        <a:pt x="20845" y="545876"/>
                        <a:pt x="14844" y="501870"/>
                      </a:cubicBezTo>
                      <a:cubicBezTo>
                        <a:pt x="8939" y="458246"/>
                        <a:pt x="31418" y="412430"/>
                        <a:pt x="70756" y="387285"/>
                      </a:cubicBezTo>
                      <a:cubicBezTo>
                        <a:pt x="83234" y="395952"/>
                        <a:pt x="97140" y="402810"/>
                        <a:pt x="111904" y="407478"/>
                      </a:cubicBezTo>
                      <a:cubicBezTo>
                        <a:pt x="134478" y="414621"/>
                        <a:pt x="158957" y="416812"/>
                        <a:pt x="182389" y="413002"/>
                      </a:cubicBezTo>
                      <a:cubicBezTo>
                        <a:pt x="186199" y="412430"/>
                        <a:pt x="188675" y="409097"/>
                        <a:pt x="187913" y="405668"/>
                      </a:cubicBezTo>
                      <a:cubicBezTo>
                        <a:pt x="187151" y="402239"/>
                        <a:pt x="183532" y="399953"/>
                        <a:pt x="179722" y="400524"/>
                      </a:cubicBezTo>
                      <a:cubicBezTo>
                        <a:pt x="136288" y="407573"/>
                        <a:pt x="89330" y="392047"/>
                        <a:pt x="60088" y="360805"/>
                      </a:cubicBezTo>
                      <a:cubicBezTo>
                        <a:pt x="31418" y="330230"/>
                        <a:pt x="21512" y="285748"/>
                        <a:pt x="34656" y="247457"/>
                      </a:cubicBezTo>
                      <a:cubicBezTo>
                        <a:pt x="47801" y="209357"/>
                        <a:pt x="82567" y="178496"/>
                        <a:pt x="125525" y="166781"/>
                      </a:cubicBezTo>
                      <a:cubicBezTo>
                        <a:pt x="168482" y="155065"/>
                        <a:pt x="217536" y="163257"/>
                        <a:pt x="253636" y="188117"/>
                      </a:cubicBezTo>
                      <a:cubicBezTo>
                        <a:pt x="256779" y="190212"/>
                        <a:pt x="261161" y="189736"/>
                        <a:pt x="263447" y="186974"/>
                      </a:cubicBezTo>
                      <a:cubicBezTo>
                        <a:pt x="264685" y="185545"/>
                        <a:pt x="265066" y="183735"/>
                        <a:pt x="264685" y="182021"/>
                      </a:cubicBezTo>
                      <a:cubicBezTo>
                        <a:pt x="267542" y="180592"/>
                        <a:pt x="269066" y="177639"/>
                        <a:pt x="268019" y="174686"/>
                      </a:cubicBezTo>
                      <a:cubicBezTo>
                        <a:pt x="255541" y="139444"/>
                        <a:pt x="264113" y="98486"/>
                        <a:pt x="290403" y="67721"/>
                      </a:cubicBezTo>
                      <a:cubicBezTo>
                        <a:pt x="315167" y="38670"/>
                        <a:pt x="354506" y="19238"/>
                        <a:pt x="398226" y="14286"/>
                      </a:cubicBezTo>
                      <a:cubicBezTo>
                        <a:pt x="438326" y="9713"/>
                        <a:pt x="482522" y="17429"/>
                        <a:pt x="522717" y="35907"/>
                      </a:cubicBezTo>
                      <a:cubicBezTo>
                        <a:pt x="549578" y="48290"/>
                        <a:pt x="570437" y="63339"/>
                        <a:pt x="584630" y="80865"/>
                      </a:cubicBezTo>
                      <a:cubicBezTo>
                        <a:pt x="599774" y="99439"/>
                        <a:pt x="607204" y="121156"/>
                        <a:pt x="605585" y="141158"/>
                      </a:cubicBezTo>
                      <a:cubicBezTo>
                        <a:pt x="597488" y="141158"/>
                        <a:pt x="589392" y="142206"/>
                        <a:pt x="581487" y="144016"/>
                      </a:cubicBezTo>
                      <a:cubicBezTo>
                        <a:pt x="550340" y="151445"/>
                        <a:pt x="524622" y="173162"/>
                        <a:pt x="514145" y="200690"/>
                      </a:cubicBezTo>
                      <a:cubicBezTo>
                        <a:pt x="512906" y="204024"/>
                        <a:pt x="514811" y="207643"/>
                        <a:pt x="518526" y="208786"/>
                      </a:cubicBezTo>
                      <a:cubicBezTo>
                        <a:pt x="518526" y="208786"/>
                        <a:pt x="518526" y="208786"/>
                        <a:pt x="518526" y="208786"/>
                      </a:cubicBezTo>
                      <a:cubicBezTo>
                        <a:pt x="522241" y="209929"/>
                        <a:pt x="526146" y="208215"/>
                        <a:pt x="527385" y="204976"/>
                      </a:cubicBezTo>
                      <a:cubicBezTo>
                        <a:pt x="536338" y="181354"/>
                        <a:pt x="558531" y="162685"/>
                        <a:pt x="585201" y="156303"/>
                      </a:cubicBezTo>
                      <a:cubicBezTo>
                        <a:pt x="611966" y="149921"/>
                        <a:pt x="641780" y="156017"/>
                        <a:pt x="663116" y="172400"/>
                      </a:cubicBezTo>
                      <a:cubicBezTo>
                        <a:pt x="684452" y="188688"/>
                        <a:pt x="696168" y="214406"/>
                        <a:pt x="693596" y="239266"/>
                      </a:cubicBezTo>
                      <a:cubicBezTo>
                        <a:pt x="693215" y="242790"/>
                        <a:pt x="696072" y="245838"/>
                        <a:pt x="699978" y="246219"/>
                      </a:cubicBezTo>
                      <a:cubicBezTo>
                        <a:pt x="703883" y="246600"/>
                        <a:pt x="707216" y="244028"/>
                        <a:pt x="707597" y="240599"/>
                      </a:cubicBezTo>
                      <a:cubicBezTo>
                        <a:pt x="710550" y="211548"/>
                        <a:pt x="696929" y="181735"/>
                        <a:pt x="672069" y="162780"/>
                      </a:cubicBezTo>
                      <a:cubicBezTo>
                        <a:pt x="666259" y="158303"/>
                        <a:pt x="659782" y="154494"/>
                        <a:pt x="653019" y="151350"/>
                      </a:cubicBezTo>
                      <a:cubicBezTo>
                        <a:pt x="680070" y="121632"/>
                        <a:pt x="721790" y="100391"/>
                        <a:pt x="768272" y="92676"/>
                      </a:cubicBezTo>
                      <a:cubicBezTo>
                        <a:pt x="811420" y="85532"/>
                        <a:pt x="860093" y="89438"/>
                        <a:pt x="908956" y="103820"/>
                      </a:cubicBezTo>
                      <a:cubicBezTo>
                        <a:pt x="953914" y="117155"/>
                        <a:pt x="991633" y="136777"/>
                        <a:pt x="1021161" y="162304"/>
                      </a:cubicBezTo>
                      <a:cubicBezTo>
                        <a:pt x="1054022" y="190688"/>
                        <a:pt x="1075739" y="226407"/>
                        <a:pt x="1082216" y="262793"/>
                      </a:cubicBezTo>
                      <a:cubicBezTo>
                        <a:pt x="1089074" y="300988"/>
                        <a:pt x="1078406" y="339945"/>
                        <a:pt x="1053831" y="367568"/>
                      </a:cubicBezTo>
                      <a:cubicBezTo>
                        <a:pt x="1052403" y="367853"/>
                        <a:pt x="1050974" y="368139"/>
                        <a:pt x="1049545" y="368425"/>
                      </a:cubicBezTo>
                      <a:cubicBezTo>
                        <a:pt x="1017446" y="338231"/>
                        <a:pt x="964582" y="329087"/>
                        <a:pt x="923148" y="346708"/>
                      </a:cubicBezTo>
                      <a:cubicBezTo>
                        <a:pt x="919624" y="348232"/>
                        <a:pt x="918195" y="351947"/>
                        <a:pt x="919910" y="355090"/>
                      </a:cubicBezTo>
                      <a:cubicBezTo>
                        <a:pt x="921624" y="358233"/>
                        <a:pt x="925815" y="359662"/>
                        <a:pt x="929339" y="358138"/>
                      </a:cubicBezTo>
                      <a:cubicBezTo>
                        <a:pt x="965249" y="342898"/>
                        <a:pt x="1012969" y="351375"/>
                        <a:pt x="1040496" y="377950"/>
                      </a:cubicBezTo>
                      <a:cubicBezTo>
                        <a:pt x="1067928" y="404525"/>
                        <a:pt x="1074024" y="448054"/>
                        <a:pt x="1054593" y="479296"/>
                      </a:cubicBezTo>
                      <a:cubicBezTo>
                        <a:pt x="1052688" y="482344"/>
                        <a:pt x="1053927" y="486249"/>
                        <a:pt x="1057355" y="487964"/>
                      </a:cubicBezTo>
                      <a:cubicBezTo>
                        <a:pt x="1057737" y="488154"/>
                        <a:pt x="1058118" y="488345"/>
                        <a:pt x="1058498" y="488440"/>
                      </a:cubicBezTo>
                      <a:cubicBezTo>
                        <a:pt x="1061642" y="489393"/>
                        <a:pt x="1065166" y="488345"/>
                        <a:pt x="1066880" y="485582"/>
                      </a:cubicBezTo>
                      <a:cubicBezTo>
                        <a:pt x="1087073" y="453007"/>
                        <a:pt x="1083740" y="410526"/>
                        <a:pt x="1059927" y="379760"/>
                      </a:cubicBezTo>
                      <a:cubicBezTo>
                        <a:pt x="1060499" y="379569"/>
                        <a:pt x="1061070" y="379284"/>
                        <a:pt x="1061546" y="378903"/>
                      </a:cubicBezTo>
                      <a:cubicBezTo>
                        <a:pt x="1107362" y="370139"/>
                        <a:pt x="1155272" y="376617"/>
                        <a:pt x="1194135" y="397000"/>
                      </a:cubicBezTo>
                      <a:cubicBezTo>
                        <a:pt x="1236902" y="419384"/>
                        <a:pt x="1267763" y="459389"/>
                        <a:pt x="1274526" y="501299"/>
                      </a:cubicBezTo>
                      <a:cubicBezTo>
                        <a:pt x="1281669" y="545209"/>
                        <a:pt x="1262524" y="590453"/>
                        <a:pt x="1225662" y="616456"/>
                      </a:cubicBezTo>
                      <a:cubicBezTo>
                        <a:pt x="1224996" y="616932"/>
                        <a:pt x="1224424" y="617599"/>
                        <a:pt x="1224043" y="618170"/>
                      </a:cubicBezTo>
                      <a:cubicBezTo>
                        <a:pt x="1189944" y="598168"/>
                        <a:pt x="1149081" y="587881"/>
                        <a:pt x="1108410" y="590548"/>
                      </a:cubicBezTo>
                      <a:cubicBezTo>
                        <a:pt x="1104504" y="590834"/>
                        <a:pt x="1101742" y="593882"/>
                        <a:pt x="1102028" y="597311"/>
                      </a:cubicBezTo>
                      <a:cubicBezTo>
                        <a:pt x="1102409" y="600835"/>
                        <a:pt x="1105743" y="603407"/>
                        <a:pt x="1109648" y="603216"/>
                      </a:cubicBezTo>
                      <a:cubicBezTo>
                        <a:pt x="1169274" y="599311"/>
                        <a:pt x="1231854" y="627029"/>
                        <a:pt x="1265572" y="672177"/>
                      </a:cubicBezTo>
                      <a:cubicBezTo>
                        <a:pt x="1299195" y="717326"/>
                        <a:pt x="1303863" y="779810"/>
                        <a:pt x="1277002" y="827816"/>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 name="Google Shape;183;g2d3b5114961_0_63"/>
                <p:cNvSpPr/>
                <p:nvPr/>
              </p:nvSpPr>
              <p:spPr>
                <a:xfrm>
                  <a:off x="9003600" y="3719880"/>
                  <a:ext cx="165959" cy="134503"/>
                </a:xfrm>
                <a:custGeom>
                  <a:rect b="b" l="l" r="r" t="t"/>
                  <a:pathLst>
                    <a:path extrusionOk="0" h="143088" w="176084">
                      <a:moveTo>
                        <a:pt x="156045" y="57168"/>
                      </a:moveTo>
                      <a:cubicBezTo>
                        <a:pt x="167571" y="81933"/>
                        <a:pt x="161855" y="112794"/>
                        <a:pt x="142044" y="132416"/>
                      </a:cubicBezTo>
                      <a:cubicBezTo>
                        <a:pt x="139472" y="134988"/>
                        <a:pt x="139662" y="138988"/>
                        <a:pt x="142615" y="141369"/>
                      </a:cubicBezTo>
                      <a:cubicBezTo>
                        <a:pt x="143377" y="141941"/>
                        <a:pt x="144234" y="142417"/>
                        <a:pt x="145092" y="142703"/>
                      </a:cubicBezTo>
                      <a:cubicBezTo>
                        <a:pt x="147663" y="143560"/>
                        <a:pt x="150616" y="142989"/>
                        <a:pt x="152521" y="140989"/>
                      </a:cubicBezTo>
                      <a:cubicBezTo>
                        <a:pt x="176143" y="117557"/>
                        <a:pt x="182715" y="81933"/>
                        <a:pt x="168999" y="52406"/>
                      </a:cubicBezTo>
                      <a:cubicBezTo>
                        <a:pt x="155188" y="22783"/>
                        <a:pt x="122232" y="1828"/>
                        <a:pt x="86894" y="114"/>
                      </a:cubicBezTo>
                      <a:cubicBezTo>
                        <a:pt x="51556" y="-1601"/>
                        <a:pt x="16980" y="16211"/>
                        <a:pt x="788" y="44310"/>
                      </a:cubicBezTo>
                      <a:cubicBezTo>
                        <a:pt x="-1022" y="47358"/>
                        <a:pt x="407" y="51263"/>
                        <a:pt x="3836" y="52882"/>
                      </a:cubicBezTo>
                      <a:cubicBezTo>
                        <a:pt x="7265" y="54501"/>
                        <a:pt x="11551" y="53358"/>
                        <a:pt x="13266" y="50310"/>
                      </a:cubicBezTo>
                      <a:cubicBezTo>
                        <a:pt x="26791" y="26784"/>
                        <a:pt x="56890" y="11353"/>
                        <a:pt x="86418" y="12782"/>
                      </a:cubicBezTo>
                      <a:cubicBezTo>
                        <a:pt x="115945" y="14211"/>
                        <a:pt x="144615" y="32499"/>
                        <a:pt x="156141" y="57168"/>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4" name="Google Shape;184;g2d3b5114961_0_63"/>
                <p:cNvSpPr/>
                <p:nvPr/>
              </p:nvSpPr>
              <p:spPr>
                <a:xfrm>
                  <a:off x="9429840" y="3995640"/>
                  <a:ext cx="155847" cy="202148"/>
                </a:xfrm>
                <a:custGeom>
                  <a:rect b="b" l="l" r="r" t="t"/>
                  <a:pathLst>
                    <a:path extrusionOk="0" h="214481" w="165355">
                      <a:moveTo>
                        <a:pt x="65512" y="156"/>
                      </a:moveTo>
                      <a:cubicBezTo>
                        <a:pt x="61702" y="-606"/>
                        <a:pt x="57987" y="1490"/>
                        <a:pt x="57225" y="4919"/>
                      </a:cubicBezTo>
                      <a:cubicBezTo>
                        <a:pt x="56463" y="8348"/>
                        <a:pt x="58844" y="11681"/>
                        <a:pt x="62654" y="12539"/>
                      </a:cubicBezTo>
                      <a:cubicBezTo>
                        <a:pt x="101231" y="20349"/>
                        <a:pt x="134949" y="48067"/>
                        <a:pt x="146570" y="81500"/>
                      </a:cubicBezTo>
                      <a:cubicBezTo>
                        <a:pt x="158476" y="115885"/>
                        <a:pt x="147332" y="154938"/>
                        <a:pt x="118852" y="178655"/>
                      </a:cubicBezTo>
                      <a:cubicBezTo>
                        <a:pt x="89991" y="202658"/>
                        <a:pt x="45224" y="208658"/>
                        <a:pt x="9981" y="193419"/>
                      </a:cubicBezTo>
                      <a:cubicBezTo>
                        <a:pt x="6457" y="191895"/>
                        <a:pt x="2266" y="193228"/>
                        <a:pt x="647" y="196371"/>
                      </a:cubicBezTo>
                      <a:cubicBezTo>
                        <a:pt x="-973" y="199514"/>
                        <a:pt x="552" y="203324"/>
                        <a:pt x="4076" y="204848"/>
                      </a:cubicBezTo>
                      <a:cubicBezTo>
                        <a:pt x="7505" y="206372"/>
                        <a:pt x="11029" y="207706"/>
                        <a:pt x="14648" y="208849"/>
                      </a:cubicBezTo>
                      <a:cubicBezTo>
                        <a:pt x="53034" y="221041"/>
                        <a:pt x="98373" y="213135"/>
                        <a:pt x="128472" y="188084"/>
                      </a:cubicBezTo>
                      <a:cubicBezTo>
                        <a:pt x="160857" y="161224"/>
                        <a:pt x="173526" y="116933"/>
                        <a:pt x="160000" y="77975"/>
                      </a:cubicBezTo>
                      <a:cubicBezTo>
                        <a:pt x="146760" y="39685"/>
                        <a:pt x="109708" y="9110"/>
                        <a:pt x="65607" y="251"/>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85" name="Google Shape;185;g2d3b5114961_0_63"/>
                <p:cNvGrpSpPr/>
                <p:nvPr/>
              </p:nvGrpSpPr>
              <p:grpSpPr>
                <a:xfrm>
                  <a:off x="9015120" y="3859920"/>
                  <a:ext cx="432364" cy="254964"/>
                  <a:chOff x="9015120" y="3859920"/>
                  <a:chExt cx="432364" cy="254964"/>
                </a:xfrm>
              </p:grpSpPr>
              <p:sp>
                <p:nvSpPr>
                  <p:cNvPr id="186" name="Google Shape;186;g2d3b5114961_0_63"/>
                  <p:cNvSpPr/>
                  <p:nvPr/>
                </p:nvSpPr>
                <p:spPr>
                  <a:xfrm>
                    <a:off x="9277560" y="3859920"/>
                    <a:ext cx="169924" cy="254964"/>
                  </a:xfrm>
                  <a:custGeom>
                    <a:rect b="b" l="l" r="r" t="t"/>
                    <a:pathLst>
                      <a:path extrusionOk="0" h="270519" w="180291">
                        <a:moveTo>
                          <a:pt x="165883" y="252110"/>
                        </a:moveTo>
                        <a:cubicBezTo>
                          <a:pt x="164169" y="248967"/>
                          <a:pt x="159882" y="247633"/>
                          <a:pt x="156453" y="249157"/>
                        </a:cubicBezTo>
                        <a:cubicBezTo>
                          <a:pt x="129212" y="261159"/>
                          <a:pt x="95303" y="260683"/>
                          <a:pt x="68061" y="247919"/>
                        </a:cubicBezTo>
                        <a:cubicBezTo>
                          <a:pt x="40820" y="235155"/>
                          <a:pt x="20627" y="210295"/>
                          <a:pt x="15388" y="183149"/>
                        </a:cubicBezTo>
                        <a:cubicBezTo>
                          <a:pt x="10530" y="158098"/>
                          <a:pt x="18436" y="131428"/>
                          <a:pt x="36153" y="111997"/>
                        </a:cubicBezTo>
                        <a:cubicBezTo>
                          <a:pt x="47773" y="122475"/>
                          <a:pt x="61965" y="130571"/>
                          <a:pt x="77396" y="135429"/>
                        </a:cubicBezTo>
                        <a:cubicBezTo>
                          <a:pt x="85492" y="138001"/>
                          <a:pt x="93969" y="139715"/>
                          <a:pt x="102542" y="140382"/>
                        </a:cubicBezTo>
                        <a:cubicBezTo>
                          <a:pt x="132831" y="142858"/>
                          <a:pt x="170265" y="129714"/>
                          <a:pt x="179980" y="100377"/>
                        </a:cubicBezTo>
                        <a:cubicBezTo>
                          <a:pt x="181123" y="97043"/>
                          <a:pt x="179028" y="93519"/>
                          <a:pt x="175218" y="92471"/>
                        </a:cubicBezTo>
                        <a:cubicBezTo>
                          <a:pt x="171503" y="91423"/>
                          <a:pt x="167598" y="93233"/>
                          <a:pt x="166455" y="96662"/>
                        </a:cubicBezTo>
                        <a:cubicBezTo>
                          <a:pt x="158835" y="119617"/>
                          <a:pt x="128355" y="129809"/>
                          <a:pt x="103494" y="127809"/>
                        </a:cubicBezTo>
                        <a:cubicBezTo>
                          <a:pt x="73872" y="125427"/>
                          <a:pt x="46249" y="109330"/>
                          <a:pt x="31295" y="85994"/>
                        </a:cubicBezTo>
                        <a:cubicBezTo>
                          <a:pt x="16341" y="62658"/>
                          <a:pt x="14912" y="33130"/>
                          <a:pt x="27580" y="9127"/>
                        </a:cubicBezTo>
                        <a:cubicBezTo>
                          <a:pt x="29199" y="5984"/>
                          <a:pt x="27771" y="2174"/>
                          <a:pt x="24246" y="650"/>
                        </a:cubicBezTo>
                        <a:cubicBezTo>
                          <a:pt x="20722" y="-874"/>
                          <a:pt x="16531" y="364"/>
                          <a:pt x="14912" y="3508"/>
                        </a:cubicBezTo>
                        <a:cubicBezTo>
                          <a:pt x="338" y="31225"/>
                          <a:pt x="1958" y="65229"/>
                          <a:pt x="19198" y="92185"/>
                        </a:cubicBezTo>
                        <a:cubicBezTo>
                          <a:pt x="21484" y="95710"/>
                          <a:pt x="23961" y="98948"/>
                          <a:pt x="26723" y="102186"/>
                        </a:cubicBezTo>
                        <a:cubicBezTo>
                          <a:pt x="8816" y="121046"/>
                          <a:pt x="-804" y="146383"/>
                          <a:pt x="53" y="171433"/>
                        </a:cubicBezTo>
                        <a:lnTo>
                          <a:pt x="1958" y="186768"/>
                        </a:lnTo>
                        <a:cubicBezTo>
                          <a:pt x="8435" y="217248"/>
                          <a:pt x="31200" y="244871"/>
                          <a:pt x="61775" y="259159"/>
                        </a:cubicBezTo>
                        <a:cubicBezTo>
                          <a:pt x="66347" y="261254"/>
                          <a:pt x="71014" y="263159"/>
                          <a:pt x="75872" y="264683"/>
                        </a:cubicBezTo>
                        <a:cubicBezTo>
                          <a:pt x="104066" y="273636"/>
                          <a:pt x="136165" y="272303"/>
                          <a:pt x="162740" y="260587"/>
                        </a:cubicBezTo>
                        <a:cubicBezTo>
                          <a:pt x="166169" y="259063"/>
                          <a:pt x="167598" y="255253"/>
                          <a:pt x="165883" y="252110"/>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7" name="Google Shape;187;g2d3b5114961_0_63"/>
                  <p:cNvSpPr/>
                  <p:nvPr/>
                </p:nvSpPr>
                <p:spPr>
                  <a:xfrm>
                    <a:off x="9015120" y="3945960"/>
                    <a:ext cx="127083" cy="82863"/>
                  </a:xfrm>
                  <a:custGeom>
                    <a:rect b="b" l="l" r="r" t="t"/>
                    <a:pathLst>
                      <a:path extrusionOk="0" h="87918" w="134836">
                        <a:moveTo>
                          <a:pt x="134638" y="80261"/>
                        </a:moveTo>
                        <a:cubicBezTo>
                          <a:pt x="135876" y="75690"/>
                          <a:pt x="131114" y="71403"/>
                          <a:pt x="126065" y="72642"/>
                        </a:cubicBezTo>
                        <a:cubicBezTo>
                          <a:pt x="109396" y="76452"/>
                          <a:pt x="91299" y="76166"/>
                          <a:pt x="74821" y="71594"/>
                        </a:cubicBezTo>
                        <a:cubicBezTo>
                          <a:pt x="54533" y="65974"/>
                          <a:pt x="35959" y="53592"/>
                          <a:pt x="23957" y="37685"/>
                        </a:cubicBezTo>
                        <a:cubicBezTo>
                          <a:pt x="18242" y="30160"/>
                          <a:pt x="11956" y="18825"/>
                          <a:pt x="14623" y="7776"/>
                        </a:cubicBezTo>
                        <a:cubicBezTo>
                          <a:pt x="15385" y="4347"/>
                          <a:pt x="13003" y="918"/>
                          <a:pt x="9194" y="156"/>
                        </a:cubicBezTo>
                        <a:cubicBezTo>
                          <a:pt x="5384" y="-606"/>
                          <a:pt x="1669" y="1490"/>
                          <a:pt x="907" y="4919"/>
                        </a:cubicBezTo>
                        <a:cubicBezTo>
                          <a:pt x="-2713" y="20349"/>
                          <a:pt x="5193" y="35018"/>
                          <a:pt x="12432" y="44638"/>
                        </a:cubicBezTo>
                        <a:cubicBezTo>
                          <a:pt x="15480" y="48734"/>
                          <a:pt x="18909" y="52544"/>
                          <a:pt x="22624" y="56163"/>
                        </a:cubicBezTo>
                        <a:cubicBezTo>
                          <a:pt x="35768" y="68927"/>
                          <a:pt x="52437" y="78452"/>
                          <a:pt x="70916" y="83595"/>
                        </a:cubicBezTo>
                        <a:cubicBezTo>
                          <a:pt x="90156" y="88929"/>
                          <a:pt x="110540" y="89310"/>
                          <a:pt x="129780" y="84834"/>
                        </a:cubicBezTo>
                        <a:cubicBezTo>
                          <a:pt x="132257" y="84262"/>
                          <a:pt x="134066" y="82452"/>
                          <a:pt x="134638" y="80166"/>
                        </a:cubicBezTo>
                        <a:lnTo>
                          <a:pt x="134638" y="80166"/>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88" name="Google Shape;188;g2d3b5114961_0_63"/>
                <p:cNvSpPr/>
                <p:nvPr/>
              </p:nvSpPr>
              <p:spPr>
                <a:xfrm>
                  <a:off x="9276480" y="3733560"/>
                  <a:ext cx="174578" cy="148329"/>
                </a:xfrm>
                <a:custGeom>
                  <a:rect b="b" l="l" r="r" t="t"/>
                  <a:pathLst>
                    <a:path extrusionOk="0" h="157378" w="185229">
                      <a:moveTo>
                        <a:pt x="1568" y="28813"/>
                      </a:moveTo>
                      <a:cubicBezTo>
                        <a:pt x="3949" y="31575"/>
                        <a:pt x="8331" y="32147"/>
                        <a:pt x="11379" y="30051"/>
                      </a:cubicBezTo>
                      <a:cubicBezTo>
                        <a:pt x="47003" y="5381"/>
                        <a:pt x="103676" y="7477"/>
                        <a:pt x="137776" y="34814"/>
                      </a:cubicBezTo>
                      <a:cubicBezTo>
                        <a:pt x="171875" y="62055"/>
                        <a:pt x="181210" y="112728"/>
                        <a:pt x="158540" y="147780"/>
                      </a:cubicBezTo>
                      <a:cubicBezTo>
                        <a:pt x="156635" y="150828"/>
                        <a:pt x="157778" y="154638"/>
                        <a:pt x="161112" y="156448"/>
                      </a:cubicBezTo>
                      <a:cubicBezTo>
                        <a:pt x="161493" y="156638"/>
                        <a:pt x="161969" y="156829"/>
                        <a:pt x="162446" y="157019"/>
                      </a:cubicBezTo>
                      <a:cubicBezTo>
                        <a:pt x="165589" y="157972"/>
                        <a:pt x="169018" y="157019"/>
                        <a:pt x="170732" y="154257"/>
                      </a:cubicBezTo>
                      <a:cubicBezTo>
                        <a:pt x="197021" y="113681"/>
                        <a:pt x="186639" y="57007"/>
                        <a:pt x="147015" y="25384"/>
                      </a:cubicBezTo>
                      <a:cubicBezTo>
                        <a:pt x="107391" y="-6239"/>
                        <a:pt x="44050" y="-8620"/>
                        <a:pt x="2711" y="19955"/>
                      </a:cubicBezTo>
                      <a:cubicBezTo>
                        <a:pt x="-337" y="22050"/>
                        <a:pt x="-908" y="26051"/>
                        <a:pt x="1473" y="28813"/>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189" name="Google Shape;189;g2d3b5114961_0_63"/>
            <p:cNvSpPr/>
            <p:nvPr/>
          </p:nvSpPr>
          <p:spPr>
            <a:xfrm>
              <a:off x="7624440" y="4074840"/>
              <a:ext cx="169132" cy="169222"/>
            </a:xfrm>
            <a:custGeom>
              <a:rect b="b" l="l" r="r" t="t"/>
              <a:pathLst>
                <a:path extrusionOk="0" h="179546" w="179450">
                  <a:moveTo>
                    <a:pt x="179451" y="82201"/>
                  </a:moveTo>
                  <a:lnTo>
                    <a:pt x="97250" y="82201"/>
                  </a:lnTo>
                  <a:lnTo>
                    <a:pt x="97250" y="0"/>
                  </a:lnTo>
                  <a:lnTo>
                    <a:pt x="82201" y="0"/>
                  </a:lnTo>
                  <a:lnTo>
                    <a:pt x="82201" y="82201"/>
                  </a:lnTo>
                  <a:lnTo>
                    <a:pt x="0" y="82201"/>
                  </a:lnTo>
                  <a:lnTo>
                    <a:pt x="0" y="97250"/>
                  </a:lnTo>
                  <a:lnTo>
                    <a:pt x="82201" y="97250"/>
                  </a:lnTo>
                  <a:lnTo>
                    <a:pt x="82201" y="179546"/>
                  </a:lnTo>
                  <a:lnTo>
                    <a:pt x="97250" y="179546"/>
                  </a:lnTo>
                  <a:lnTo>
                    <a:pt x="97250" y="97250"/>
                  </a:lnTo>
                  <a:lnTo>
                    <a:pt x="179451" y="97250"/>
                  </a:lnTo>
                  <a:lnTo>
                    <a:pt x="179451" y="82201"/>
                  </a:lnTo>
                  <a:close/>
                </a:path>
              </a:pathLst>
            </a:custGeom>
            <a:solidFill>
              <a:srgbClr val="314546"/>
            </a:solidFill>
            <a:ln>
              <a:noFill/>
            </a:ln>
          </p:spPr>
        </p:sp>
        <p:sp>
          <p:nvSpPr>
            <p:cNvPr id="190" name="Google Shape;190;g2d3b5114961_0_63"/>
            <p:cNvSpPr/>
            <p:nvPr/>
          </p:nvSpPr>
          <p:spPr>
            <a:xfrm>
              <a:off x="9576360" y="3318480"/>
              <a:ext cx="241759" cy="241668"/>
            </a:xfrm>
            <a:custGeom>
              <a:rect b="b" l="l" r="r" t="t"/>
              <a:pathLst>
                <a:path extrusionOk="0" h="256412" w="256508">
                  <a:moveTo>
                    <a:pt x="256508" y="117443"/>
                  </a:moveTo>
                  <a:lnTo>
                    <a:pt x="139065" y="117443"/>
                  </a:lnTo>
                  <a:lnTo>
                    <a:pt x="139065" y="0"/>
                  </a:lnTo>
                  <a:lnTo>
                    <a:pt x="117538" y="0"/>
                  </a:lnTo>
                  <a:lnTo>
                    <a:pt x="117538" y="117443"/>
                  </a:lnTo>
                  <a:lnTo>
                    <a:pt x="0" y="117443"/>
                  </a:lnTo>
                  <a:lnTo>
                    <a:pt x="0" y="138970"/>
                  </a:lnTo>
                  <a:lnTo>
                    <a:pt x="117538" y="138970"/>
                  </a:lnTo>
                  <a:lnTo>
                    <a:pt x="117538" y="256413"/>
                  </a:lnTo>
                  <a:lnTo>
                    <a:pt x="139065" y="256413"/>
                  </a:lnTo>
                  <a:lnTo>
                    <a:pt x="139065" y="138970"/>
                  </a:lnTo>
                  <a:lnTo>
                    <a:pt x="256508" y="138970"/>
                  </a:lnTo>
                  <a:lnTo>
                    <a:pt x="256508" y="117443"/>
                  </a:lnTo>
                  <a:close/>
                </a:path>
              </a:pathLst>
            </a:custGeom>
            <a:solidFill>
              <a:srgbClr val="314546"/>
            </a:solidFill>
            <a:ln>
              <a:noFill/>
            </a:ln>
          </p:spPr>
        </p:sp>
        <p:sp>
          <p:nvSpPr>
            <p:cNvPr id="191" name="Google Shape;191;g2d3b5114961_0_63"/>
            <p:cNvSpPr/>
            <p:nvPr/>
          </p:nvSpPr>
          <p:spPr>
            <a:xfrm>
              <a:off x="8217720" y="6011640"/>
              <a:ext cx="229191" cy="229280"/>
            </a:xfrm>
            <a:custGeom>
              <a:rect b="b" l="l" r="r" t="t"/>
              <a:pathLst>
                <a:path extrusionOk="0" h="243268" w="243173">
                  <a:moveTo>
                    <a:pt x="243173" y="111443"/>
                  </a:moveTo>
                  <a:lnTo>
                    <a:pt x="131826" y="111443"/>
                  </a:lnTo>
                  <a:lnTo>
                    <a:pt x="131826" y="0"/>
                  </a:lnTo>
                  <a:lnTo>
                    <a:pt x="111442" y="0"/>
                  </a:lnTo>
                  <a:lnTo>
                    <a:pt x="111442" y="111443"/>
                  </a:lnTo>
                  <a:lnTo>
                    <a:pt x="0" y="111443"/>
                  </a:lnTo>
                  <a:lnTo>
                    <a:pt x="0" y="131826"/>
                  </a:lnTo>
                  <a:lnTo>
                    <a:pt x="111442" y="131826"/>
                  </a:lnTo>
                  <a:lnTo>
                    <a:pt x="111442" y="243268"/>
                  </a:lnTo>
                  <a:lnTo>
                    <a:pt x="131826" y="243268"/>
                  </a:lnTo>
                  <a:lnTo>
                    <a:pt x="131826" y="131826"/>
                  </a:lnTo>
                  <a:lnTo>
                    <a:pt x="243173" y="131826"/>
                  </a:lnTo>
                  <a:lnTo>
                    <a:pt x="243173" y="111443"/>
                  </a:lnTo>
                  <a:close/>
                </a:path>
              </a:pathLst>
            </a:custGeom>
            <a:solidFill>
              <a:srgbClr val="314546"/>
            </a:solidFill>
            <a:ln>
              <a:noFill/>
            </a:ln>
          </p:spPr>
        </p:sp>
        <p:sp>
          <p:nvSpPr>
            <p:cNvPr id="192" name="Google Shape;192;g2d3b5114961_0_63"/>
            <p:cNvSpPr/>
            <p:nvPr/>
          </p:nvSpPr>
          <p:spPr>
            <a:xfrm>
              <a:off x="10115640" y="5817960"/>
              <a:ext cx="211954" cy="211954"/>
            </a:xfrm>
            <a:custGeom>
              <a:rect b="b" l="l" r="r" t="t"/>
              <a:pathLst>
                <a:path extrusionOk="0" h="224885" w="224885">
                  <a:moveTo>
                    <a:pt x="224885" y="102965"/>
                  </a:moveTo>
                  <a:lnTo>
                    <a:pt x="121825" y="102965"/>
                  </a:lnTo>
                  <a:lnTo>
                    <a:pt x="121825" y="0"/>
                  </a:lnTo>
                  <a:lnTo>
                    <a:pt x="102966" y="0"/>
                  </a:lnTo>
                  <a:lnTo>
                    <a:pt x="102966" y="102965"/>
                  </a:lnTo>
                  <a:lnTo>
                    <a:pt x="0" y="102965"/>
                  </a:lnTo>
                  <a:lnTo>
                    <a:pt x="0" y="121825"/>
                  </a:lnTo>
                  <a:lnTo>
                    <a:pt x="102966" y="121825"/>
                  </a:lnTo>
                  <a:lnTo>
                    <a:pt x="102966" y="224885"/>
                  </a:lnTo>
                  <a:lnTo>
                    <a:pt x="121825" y="224885"/>
                  </a:lnTo>
                  <a:lnTo>
                    <a:pt x="121825" y="121825"/>
                  </a:lnTo>
                  <a:lnTo>
                    <a:pt x="224885" y="121825"/>
                  </a:lnTo>
                  <a:lnTo>
                    <a:pt x="224885" y="102965"/>
                  </a:lnTo>
                  <a:close/>
                </a:path>
              </a:pathLst>
            </a:custGeom>
            <a:solidFill>
              <a:srgbClr val="314546"/>
            </a:solidFill>
            <a:ln>
              <a:noFill/>
            </a:ln>
          </p:spPr>
        </p:sp>
        <p:sp>
          <p:nvSpPr>
            <p:cNvPr id="193" name="Google Shape;193;g2d3b5114961_0_63"/>
            <p:cNvSpPr/>
            <p:nvPr/>
          </p:nvSpPr>
          <p:spPr>
            <a:xfrm>
              <a:off x="10708920" y="4693320"/>
              <a:ext cx="285479" cy="285478"/>
            </a:xfrm>
            <a:custGeom>
              <a:rect b="b" l="l" r="r" t="t"/>
              <a:pathLst>
                <a:path extrusionOk="0" h="302894" w="302895">
                  <a:moveTo>
                    <a:pt x="302895" y="138779"/>
                  </a:moveTo>
                  <a:lnTo>
                    <a:pt x="164211" y="138779"/>
                  </a:lnTo>
                  <a:lnTo>
                    <a:pt x="164211" y="0"/>
                  </a:lnTo>
                  <a:lnTo>
                    <a:pt x="138779" y="0"/>
                  </a:lnTo>
                  <a:lnTo>
                    <a:pt x="138779" y="138779"/>
                  </a:lnTo>
                  <a:lnTo>
                    <a:pt x="0" y="138779"/>
                  </a:lnTo>
                  <a:lnTo>
                    <a:pt x="0" y="164211"/>
                  </a:lnTo>
                  <a:lnTo>
                    <a:pt x="138779" y="164211"/>
                  </a:lnTo>
                  <a:lnTo>
                    <a:pt x="138779" y="302895"/>
                  </a:lnTo>
                  <a:lnTo>
                    <a:pt x="164211" y="302895"/>
                  </a:lnTo>
                  <a:lnTo>
                    <a:pt x="164211" y="164211"/>
                  </a:lnTo>
                  <a:lnTo>
                    <a:pt x="302895" y="164211"/>
                  </a:lnTo>
                  <a:lnTo>
                    <a:pt x="302895" y="138779"/>
                  </a:lnTo>
                  <a:close/>
                </a:path>
              </a:pathLst>
            </a:custGeom>
            <a:solidFill>
              <a:srgbClr val="314546"/>
            </a:solidFill>
            <a:ln>
              <a:noFill/>
            </a:ln>
          </p:spPr>
        </p:sp>
      </p:grpSp>
      <p:sp>
        <p:nvSpPr>
          <p:cNvPr id="194" name="Google Shape;194;g2d3b5114961_0_63"/>
          <p:cNvSpPr txBox="1"/>
          <p:nvPr/>
        </p:nvSpPr>
        <p:spPr>
          <a:xfrm>
            <a:off x="3627450" y="800827"/>
            <a:ext cx="4937100" cy="5034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2000"/>
              <a:buFont typeface="Arial"/>
              <a:buNone/>
            </a:pPr>
            <a:r>
              <a:rPr b="1" lang="en-US" sz="2300">
                <a:solidFill>
                  <a:srgbClr val="4BA798"/>
                </a:solidFill>
                <a:latin typeface="Calibri"/>
                <a:ea typeface="Calibri"/>
                <a:cs typeface="Calibri"/>
                <a:sym typeface="Calibri"/>
              </a:rPr>
              <a:t>Jaga, mis olid peamised jututeemad</a:t>
            </a:r>
            <a:r>
              <a:rPr b="1" i="0" lang="en-US" sz="2300" u="none" cap="none" strike="noStrike">
                <a:solidFill>
                  <a:srgbClr val="4BA798"/>
                </a:solidFill>
                <a:latin typeface="Calibri"/>
                <a:ea typeface="Calibri"/>
                <a:cs typeface="Calibri"/>
                <a:sym typeface="Calibri"/>
              </a:rPr>
              <a:t>!</a:t>
            </a:r>
            <a:endParaRPr b="1" i="0" sz="2300" u="none" cap="none" strike="noStrike">
              <a:solidFill>
                <a:srgbClr val="4BA798"/>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grpSp>
        <p:nvGrpSpPr>
          <p:cNvPr id="199" name="Google Shape;199;g2d3b5114961_0_96"/>
          <p:cNvGrpSpPr/>
          <p:nvPr/>
        </p:nvGrpSpPr>
        <p:grpSpPr>
          <a:xfrm>
            <a:off x="0" y="1107675"/>
            <a:ext cx="4338856" cy="1282806"/>
            <a:chOff x="-468406" y="3216044"/>
            <a:chExt cx="4338856" cy="1282806"/>
          </a:xfrm>
        </p:grpSpPr>
        <p:sp>
          <p:nvSpPr>
            <p:cNvPr id="200" name="Google Shape;200;g2d3b5114961_0_96"/>
            <p:cNvSpPr/>
            <p:nvPr/>
          </p:nvSpPr>
          <p:spPr>
            <a:xfrm>
              <a:off x="2587650" y="3216050"/>
              <a:ext cx="1282800" cy="1282800"/>
            </a:xfrm>
            <a:prstGeom prst="flowChartDelay">
              <a:avLst/>
            </a:prstGeom>
            <a:solidFill>
              <a:srgbClr val="A5C59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1" name="Google Shape;201;g2d3b5114961_0_96"/>
            <p:cNvSpPr/>
            <p:nvPr/>
          </p:nvSpPr>
          <p:spPr>
            <a:xfrm>
              <a:off x="-468406" y="3216044"/>
              <a:ext cx="3078000" cy="1282800"/>
            </a:xfrm>
            <a:prstGeom prst="rect">
              <a:avLst/>
            </a:prstGeom>
            <a:solidFill>
              <a:srgbClr val="A5C59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02" name="Google Shape;202;g2d3b5114961_0_96"/>
          <p:cNvSpPr txBox="1"/>
          <p:nvPr/>
        </p:nvSpPr>
        <p:spPr>
          <a:xfrm>
            <a:off x="514350" y="1448931"/>
            <a:ext cx="3575700" cy="6003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3000"/>
              <a:buFont typeface="Arial"/>
              <a:buNone/>
            </a:pPr>
            <a:r>
              <a:rPr b="0" i="0" lang="en-US" sz="3000" u="none" cap="none" strike="noStrike">
                <a:solidFill>
                  <a:schemeClr val="dk1"/>
                </a:solidFill>
                <a:latin typeface="Work Sans Medium"/>
                <a:ea typeface="Work Sans Medium"/>
                <a:cs typeface="Work Sans Medium"/>
                <a:sym typeface="Work Sans Medium"/>
              </a:rPr>
              <a:t>T</a:t>
            </a:r>
            <a:r>
              <a:rPr lang="en-US" sz="3000">
                <a:solidFill>
                  <a:schemeClr val="dk1"/>
                </a:solidFill>
                <a:latin typeface="Work Sans Medium"/>
                <a:ea typeface="Work Sans Medium"/>
                <a:cs typeface="Work Sans Medium"/>
                <a:sym typeface="Work Sans Medium"/>
              </a:rPr>
              <a:t>änane ajakava</a:t>
            </a:r>
            <a:endParaRPr b="0" i="0" sz="3000" u="none" cap="none" strike="noStrike">
              <a:solidFill>
                <a:schemeClr val="dk1"/>
              </a:solidFill>
              <a:latin typeface="Work Sans Medium"/>
              <a:ea typeface="Work Sans Medium"/>
              <a:cs typeface="Work Sans Medium"/>
              <a:sym typeface="Work Sans Medium"/>
            </a:endParaRPr>
          </a:p>
        </p:txBody>
      </p:sp>
      <p:sp>
        <p:nvSpPr>
          <p:cNvPr id="203" name="Google Shape;203;g2d3b5114961_0_96"/>
          <p:cNvSpPr txBox="1"/>
          <p:nvPr/>
        </p:nvSpPr>
        <p:spPr>
          <a:xfrm>
            <a:off x="6288725" y="526650"/>
            <a:ext cx="4953000" cy="504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lang="en-US" sz="1800">
                <a:solidFill>
                  <a:schemeClr val="dk1"/>
                </a:solidFill>
                <a:latin typeface="Calibri"/>
                <a:ea typeface="Calibri"/>
                <a:cs typeface="Calibri"/>
                <a:sym typeface="Calibri"/>
              </a:rPr>
              <a:t>ESIMENE SESSIOON</a:t>
            </a:r>
            <a:br>
              <a:rPr b="0" i="0" lang="en-US" sz="1800" u="none" cap="none" strike="noStrike">
                <a:solidFill>
                  <a:schemeClr val="dk1"/>
                </a:solidFill>
                <a:latin typeface="Calibri"/>
                <a:ea typeface="Calibri"/>
                <a:cs typeface="Calibri"/>
                <a:sym typeface="Calibri"/>
              </a:rPr>
            </a:br>
            <a:r>
              <a:rPr lang="en-US" sz="1800">
                <a:solidFill>
                  <a:schemeClr val="dk1"/>
                </a:solidFill>
                <a:latin typeface="Calibri"/>
                <a:ea typeface="Calibri"/>
                <a:cs typeface="Calibri"/>
                <a:sym typeface="Calibri"/>
              </a:rPr>
              <a:t>Sissejuhatus</a:t>
            </a:r>
            <a:r>
              <a:rPr b="0" i="0" lang="en-US" sz="1800" u="none" cap="none" strike="noStrike">
                <a:solidFill>
                  <a:schemeClr val="dk1"/>
                </a:solidFill>
                <a:latin typeface="Calibri"/>
                <a:ea typeface="Calibri"/>
                <a:cs typeface="Calibri"/>
                <a:sym typeface="Calibri"/>
              </a:rPr>
              <a:t>; </a:t>
            </a:r>
            <a:r>
              <a:rPr lang="en-US" sz="1800">
                <a:solidFill>
                  <a:schemeClr val="dk1"/>
                </a:solidFill>
                <a:latin typeface="Calibri"/>
                <a:ea typeface="Calibri"/>
                <a:cs typeface="Calibri"/>
                <a:sym typeface="Calibri"/>
              </a:rPr>
              <a:t>lühikokkuvõte kliimamuutustes; </a:t>
            </a:r>
            <a:endParaRPr sz="18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rPr lang="en-US" sz="1800">
                <a:solidFill>
                  <a:schemeClr val="dk1"/>
                </a:solidFill>
                <a:latin typeface="Calibri"/>
                <a:ea typeface="Calibri"/>
                <a:cs typeface="Calibri"/>
                <a:sym typeface="Calibri"/>
              </a:rPr>
              <a:t>Mida peaksime teadma kliimaärevusest?</a:t>
            </a:r>
            <a:endParaRPr sz="1800">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1800"/>
              <a:buFont typeface="Arial"/>
              <a:buNone/>
            </a:pPr>
            <a:r>
              <a:rPr b="1" lang="en-US" sz="1800">
                <a:solidFill>
                  <a:srgbClr val="5A8444"/>
                </a:solidFill>
                <a:latin typeface="Calibri"/>
                <a:ea typeface="Calibri"/>
                <a:cs typeface="Calibri"/>
                <a:sym typeface="Calibri"/>
              </a:rPr>
              <a:t>Paus</a:t>
            </a:r>
            <a:r>
              <a:rPr b="0" i="0" lang="en-US" sz="1800" u="none" cap="none" strike="noStrike">
                <a:solidFill>
                  <a:srgbClr val="5A8444"/>
                </a:solidFill>
                <a:latin typeface="Calibri"/>
                <a:ea typeface="Calibri"/>
                <a:cs typeface="Calibri"/>
                <a:sym typeface="Calibri"/>
              </a:rPr>
              <a:t> (15 min)</a:t>
            </a:r>
            <a:endParaRPr b="0" i="0" sz="1800" u="none" cap="none" strike="noStrike">
              <a:solidFill>
                <a:srgbClr val="5A8444"/>
              </a:solidFill>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1800"/>
              <a:buFont typeface="Arial"/>
              <a:buNone/>
            </a:pPr>
            <a:r>
              <a:rPr b="1" lang="en-US" sz="1800">
                <a:solidFill>
                  <a:schemeClr val="dk1"/>
                </a:solidFill>
                <a:latin typeface="Calibri"/>
                <a:ea typeface="Calibri"/>
                <a:cs typeface="Calibri"/>
                <a:sym typeface="Calibri"/>
              </a:rPr>
              <a:t>TEINE SESSIOON </a:t>
            </a:r>
            <a:endParaRPr sz="1800">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1800"/>
              <a:buFont typeface="Arial"/>
              <a:buNone/>
            </a:pPr>
            <a:r>
              <a:rPr lang="en-US" sz="1800">
                <a:solidFill>
                  <a:schemeClr val="dk1"/>
                </a:solidFill>
                <a:latin typeface="Calibri"/>
                <a:ea typeface="Calibri"/>
                <a:cs typeface="Calibri"/>
                <a:sym typeface="Calibri"/>
              </a:rPr>
              <a:t>Mis on emotsioonid ja miks me neid vajame?;ülevaade ärevusest; Kuidas emotsioone normaliseerida? </a:t>
            </a:r>
            <a:endParaRPr sz="1800">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1800"/>
              <a:buFont typeface="Arial"/>
              <a:buNone/>
            </a:pPr>
            <a:r>
              <a:rPr b="1" i="0" lang="en-US" sz="1800" u="none" cap="none" strike="noStrike">
                <a:solidFill>
                  <a:srgbClr val="5A8444"/>
                </a:solidFill>
                <a:latin typeface="Calibri"/>
                <a:ea typeface="Calibri"/>
                <a:cs typeface="Calibri"/>
                <a:sym typeface="Calibri"/>
              </a:rPr>
              <a:t>L</a:t>
            </a:r>
            <a:r>
              <a:rPr b="1" lang="en-US" sz="1800">
                <a:solidFill>
                  <a:srgbClr val="5A8444"/>
                </a:solidFill>
                <a:latin typeface="Calibri"/>
                <a:ea typeface="Calibri"/>
                <a:cs typeface="Calibri"/>
                <a:sym typeface="Calibri"/>
              </a:rPr>
              <a:t>õuna</a:t>
            </a:r>
            <a:r>
              <a:rPr b="0" i="0" lang="en-US" sz="1800" u="none" cap="none" strike="noStrike">
                <a:solidFill>
                  <a:srgbClr val="5A8444"/>
                </a:solidFill>
                <a:latin typeface="Calibri"/>
                <a:ea typeface="Calibri"/>
                <a:cs typeface="Calibri"/>
                <a:sym typeface="Calibri"/>
              </a:rPr>
              <a:t> (1 h)</a:t>
            </a:r>
            <a:endParaRPr b="0" i="0" sz="1800" u="none" cap="none" strike="noStrike">
              <a:solidFill>
                <a:srgbClr val="5A8444"/>
              </a:solidFill>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1800"/>
              <a:buFont typeface="Arial"/>
              <a:buNone/>
            </a:pPr>
            <a:r>
              <a:rPr b="1" lang="en-US" sz="1800">
                <a:solidFill>
                  <a:schemeClr val="dk1"/>
                </a:solidFill>
                <a:latin typeface="Calibri"/>
                <a:ea typeface="Calibri"/>
                <a:cs typeface="Calibri"/>
                <a:sym typeface="Calibri"/>
              </a:rPr>
              <a:t>KOLMAS SESSIOON</a:t>
            </a:r>
            <a:r>
              <a:rPr b="0" i="0" lang="en-US" sz="1800" u="none" cap="none" strike="noStrike">
                <a:solidFill>
                  <a:schemeClr val="dk1"/>
                </a:solidFill>
                <a:latin typeface="Calibri"/>
                <a:ea typeface="Calibri"/>
                <a:cs typeface="Calibri"/>
                <a:sym typeface="Calibri"/>
              </a:rPr>
              <a:t> </a:t>
            </a:r>
            <a:br>
              <a:rPr b="0" i="0" lang="en-US" sz="1800" u="none" cap="none" strike="noStrike">
                <a:solidFill>
                  <a:schemeClr val="dk1"/>
                </a:solidFill>
                <a:latin typeface="Calibri"/>
                <a:ea typeface="Calibri"/>
                <a:cs typeface="Calibri"/>
                <a:sym typeface="Calibri"/>
              </a:rPr>
            </a:br>
            <a:r>
              <a:rPr b="0" i="0" lang="en-US" sz="1800" u="none" cap="none" strike="noStrike">
                <a:solidFill>
                  <a:schemeClr val="dk1"/>
                </a:solidFill>
                <a:latin typeface="Calibri"/>
                <a:ea typeface="Calibri"/>
                <a:cs typeface="Calibri"/>
                <a:sym typeface="Calibri"/>
                <a:extLst>
                  <a:ext uri="http://customooxmlschemas.google.com/">
                    <go:slidesCustomData xmlns:go="http://customooxmlschemas.google.com/" textRoundtripDataId="0"/>
                  </a:ext>
                </a:extLst>
              </a:rPr>
              <a:t>The Cognitive Behavioral Therapy model and how to deal with difficult emotions; further support measures; Anxiety Relief Methods for youth</a:t>
            </a:r>
            <a:endParaRPr b="0" i="0" sz="1800" u="none" cap="none" strike="noStrike">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1800"/>
              <a:buFont typeface="Arial"/>
              <a:buNone/>
            </a:pPr>
            <a:r>
              <a:rPr b="1" lang="en-US" sz="1800">
                <a:solidFill>
                  <a:srgbClr val="5A8444"/>
                </a:solidFill>
                <a:latin typeface="Calibri"/>
                <a:ea typeface="Calibri"/>
                <a:cs typeface="Calibri"/>
                <a:sym typeface="Calibri"/>
              </a:rPr>
              <a:t>Paus</a:t>
            </a:r>
            <a:r>
              <a:rPr b="0" i="0" lang="en-US" sz="1800" u="none" cap="none" strike="noStrike">
                <a:solidFill>
                  <a:srgbClr val="5A8444"/>
                </a:solidFill>
                <a:latin typeface="Calibri"/>
                <a:ea typeface="Calibri"/>
                <a:cs typeface="Calibri"/>
                <a:sym typeface="Calibri"/>
              </a:rPr>
              <a:t> (15 min)</a:t>
            </a:r>
            <a:endParaRPr b="0" i="0" sz="1800" u="none" cap="none" strike="noStrike">
              <a:solidFill>
                <a:srgbClr val="5A8444"/>
              </a:solidFill>
              <a:latin typeface="Calibri"/>
              <a:ea typeface="Calibri"/>
              <a:cs typeface="Calibri"/>
              <a:sym typeface="Calibri"/>
            </a:endParaRPr>
          </a:p>
          <a:p>
            <a:pPr indent="0" lvl="0" marL="0" marR="0" rtl="0" algn="l">
              <a:lnSpc>
                <a:spcPct val="100000"/>
              </a:lnSpc>
              <a:spcBef>
                <a:spcPts val="1000"/>
              </a:spcBef>
              <a:spcAft>
                <a:spcPts val="1000"/>
              </a:spcAft>
              <a:buClr>
                <a:srgbClr val="000000"/>
              </a:buClr>
              <a:buSzPts val="1800"/>
              <a:buFont typeface="Arial"/>
              <a:buNone/>
            </a:pPr>
            <a:r>
              <a:rPr b="1" lang="en-US" sz="1800">
                <a:solidFill>
                  <a:schemeClr val="dk1"/>
                </a:solidFill>
                <a:latin typeface="Calibri"/>
                <a:ea typeface="Calibri"/>
                <a:cs typeface="Calibri"/>
                <a:sym typeface="Calibri"/>
              </a:rPr>
              <a:t>NELJAS SESSIOON</a:t>
            </a:r>
            <a:br>
              <a:rPr b="0" i="0" lang="en-US" sz="1800" u="none" cap="none" strike="noStrike">
                <a:solidFill>
                  <a:schemeClr val="dk1"/>
                </a:solidFill>
                <a:latin typeface="Calibri"/>
                <a:ea typeface="Calibri"/>
                <a:cs typeface="Calibri"/>
                <a:sym typeface="Calibri"/>
              </a:rPr>
            </a:br>
            <a:r>
              <a:rPr lang="en-US" sz="1800">
                <a:solidFill>
                  <a:schemeClr val="dk1"/>
                </a:solidFill>
                <a:latin typeface="Calibri"/>
                <a:ea typeface="Calibri"/>
                <a:cs typeface="Calibri"/>
                <a:sym typeface="Calibri"/>
              </a:rPr>
              <a:t>Tehnikate praktiseerimine</a:t>
            </a:r>
            <a:r>
              <a:rPr b="0" i="0" lang="en-US" sz="1800" u="none" cap="none" strike="noStrike">
                <a:solidFill>
                  <a:schemeClr val="dk1"/>
                </a:solidFill>
                <a:latin typeface="Calibri"/>
                <a:ea typeface="Calibri"/>
                <a:cs typeface="Calibri"/>
                <a:sym typeface="Calibri"/>
              </a:rPr>
              <a:t>; </a:t>
            </a:r>
            <a:r>
              <a:rPr lang="en-US" sz="1800">
                <a:solidFill>
                  <a:schemeClr val="dk1"/>
                </a:solidFill>
                <a:latin typeface="Calibri"/>
                <a:ea typeface="Calibri"/>
                <a:cs typeface="Calibri"/>
                <a:sym typeface="Calibri"/>
              </a:rPr>
              <a:t>enesehoole tehnikad</a:t>
            </a:r>
            <a:r>
              <a:rPr b="0" i="0" lang="en-US" sz="1800" u="none" cap="none" strike="noStrike">
                <a:solidFill>
                  <a:schemeClr val="dk1"/>
                </a:solidFill>
                <a:latin typeface="Calibri"/>
                <a:ea typeface="Calibri"/>
                <a:cs typeface="Calibri"/>
                <a:sym typeface="Calibri"/>
              </a:rPr>
              <a:t>; </a:t>
            </a:r>
            <a:r>
              <a:rPr lang="en-US" sz="1800">
                <a:solidFill>
                  <a:schemeClr val="dk1"/>
                </a:solidFill>
                <a:latin typeface="Calibri"/>
                <a:ea typeface="Calibri"/>
                <a:cs typeface="Calibri"/>
                <a:sym typeface="Calibri"/>
              </a:rPr>
              <a:t>lõpuring</a:t>
            </a:r>
            <a:endParaRPr b="0" i="0" sz="1800" u="none" cap="none" strike="noStrike">
              <a:solidFill>
                <a:schemeClr val="dk1"/>
              </a:solidFill>
              <a:latin typeface="Calibri"/>
              <a:ea typeface="Calibri"/>
              <a:cs typeface="Calibri"/>
              <a:sym typeface="Calibri"/>
            </a:endParaRPr>
          </a:p>
        </p:txBody>
      </p:sp>
      <p:sp>
        <p:nvSpPr>
          <p:cNvPr id="204" name="Google Shape;204;g2d3b5114961_0_96"/>
          <p:cNvSpPr txBox="1"/>
          <p:nvPr/>
        </p:nvSpPr>
        <p:spPr>
          <a:xfrm>
            <a:off x="5269000" y="526650"/>
            <a:ext cx="1365000" cy="313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1000"/>
              </a:spcAft>
              <a:buClr>
                <a:srgbClr val="000000"/>
              </a:buClr>
              <a:buSzPts val="1800"/>
              <a:buFont typeface="Arial"/>
              <a:buNone/>
            </a:pPr>
            <a:r>
              <a:rPr b="1" i="0" lang="en-US" sz="1800" u="none" cap="none" strike="noStrike">
                <a:solidFill>
                  <a:schemeClr val="dk1"/>
                </a:solidFill>
                <a:latin typeface="Calibri"/>
                <a:ea typeface="Calibri"/>
                <a:cs typeface="Calibri"/>
                <a:sym typeface="Calibri"/>
              </a:rPr>
              <a:t>9:00</a:t>
            </a:r>
            <a:endParaRPr b="0" i="0" sz="1800" u="none" cap="none" strike="noStrike">
              <a:solidFill>
                <a:schemeClr val="dk1"/>
              </a:solidFill>
              <a:latin typeface="Calibri"/>
              <a:ea typeface="Calibri"/>
              <a:cs typeface="Calibri"/>
              <a:sym typeface="Calibri"/>
            </a:endParaRPr>
          </a:p>
        </p:txBody>
      </p:sp>
      <p:sp>
        <p:nvSpPr>
          <p:cNvPr id="205" name="Google Shape;205;g2d3b5114961_0_96"/>
          <p:cNvSpPr txBox="1"/>
          <p:nvPr/>
        </p:nvSpPr>
        <p:spPr>
          <a:xfrm>
            <a:off x="5269000" y="1467938"/>
            <a:ext cx="1365000" cy="313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1000"/>
              </a:spcAft>
              <a:buClr>
                <a:srgbClr val="000000"/>
              </a:buClr>
              <a:buSzPts val="1800"/>
              <a:buFont typeface="Arial"/>
              <a:buNone/>
            </a:pPr>
            <a:r>
              <a:rPr b="1" i="0" lang="en-US" sz="1800" u="none" cap="none" strike="noStrike">
                <a:solidFill>
                  <a:srgbClr val="5A8444"/>
                </a:solidFill>
                <a:latin typeface="Calibri"/>
                <a:ea typeface="Calibri"/>
                <a:cs typeface="Calibri"/>
                <a:sym typeface="Calibri"/>
              </a:rPr>
              <a:t>10:45</a:t>
            </a:r>
            <a:endParaRPr b="0" i="0" sz="1800" u="none" cap="none" strike="noStrike">
              <a:solidFill>
                <a:srgbClr val="5A8444"/>
              </a:solidFill>
              <a:latin typeface="Calibri"/>
              <a:ea typeface="Calibri"/>
              <a:cs typeface="Calibri"/>
              <a:sym typeface="Calibri"/>
            </a:endParaRPr>
          </a:p>
        </p:txBody>
      </p:sp>
      <p:sp>
        <p:nvSpPr>
          <p:cNvPr id="206" name="Google Shape;206;g2d3b5114961_0_96"/>
          <p:cNvSpPr txBox="1"/>
          <p:nvPr/>
        </p:nvSpPr>
        <p:spPr>
          <a:xfrm>
            <a:off x="5269000" y="1877257"/>
            <a:ext cx="1365000" cy="313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1000"/>
              </a:spcAft>
              <a:buClr>
                <a:srgbClr val="000000"/>
              </a:buClr>
              <a:buSzPts val="1800"/>
              <a:buFont typeface="Arial"/>
              <a:buNone/>
            </a:pPr>
            <a:r>
              <a:rPr b="1" i="0" lang="en-US" sz="1800" u="none" cap="none" strike="noStrike">
                <a:solidFill>
                  <a:schemeClr val="dk1"/>
                </a:solidFill>
                <a:latin typeface="Calibri"/>
                <a:ea typeface="Calibri"/>
                <a:cs typeface="Calibri"/>
                <a:sym typeface="Calibri"/>
              </a:rPr>
              <a:t>11:00</a:t>
            </a:r>
            <a:endParaRPr b="0" i="0" sz="1800" u="none" cap="none" strike="noStrike">
              <a:solidFill>
                <a:schemeClr val="dk1"/>
              </a:solidFill>
              <a:latin typeface="Calibri"/>
              <a:ea typeface="Calibri"/>
              <a:cs typeface="Calibri"/>
              <a:sym typeface="Calibri"/>
            </a:endParaRPr>
          </a:p>
        </p:txBody>
      </p:sp>
      <p:sp>
        <p:nvSpPr>
          <p:cNvPr id="207" name="Google Shape;207;g2d3b5114961_0_96"/>
          <p:cNvSpPr txBox="1"/>
          <p:nvPr/>
        </p:nvSpPr>
        <p:spPr>
          <a:xfrm>
            <a:off x="5269000" y="3227857"/>
            <a:ext cx="1365000" cy="313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1000"/>
              </a:spcAft>
              <a:buClr>
                <a:srgbClr val="000000"/>
              </a:buClr>
              <a:buSzPts val="1800"/>
              <a:buFont typeface="Arial"/>
              <a:buNone/>
            </a:pPr>
            <a:r>
              <a:rPr b="1" i="0" lang="en-US" sz="1800" u="none" cap="none" strike="noStrike">
                <a:solidFill>
                  <a:srgbClr val="5A8444"/>
                </a:solidFill>
                <a:latin typeface="Calibri"/>
                <a:ea typeface="Calibri"/>
                <a:cs typeface="Calibri"/>
                <a:sym typeface="Calibri"/>
              </a:rPr>
              <a:t>12:30</a:t>
            </a:r>
            <a:endParaRPr b="0" i="0" sz="1800" u="none" cap="none" strike="noStrike">
              <a:solidFill>
                <a:srgbClr val="5A8444"/>
              </a:solidFill>
              <a:latin typeface="Calibri"/>
              <a:ea typeface="Calibri"/>
              <a:cs typeface="Calibri"/>
              <a:sym typeface="Calibri"/>
            </a:endParaRPr>
          </a:p>
        </p:txBody>
      </p:sp>
      <p:sp>
        <p:nvSpPr>
          <p:cNvPr id="208" name="Google Shape;208;g2d3b5114961_0_96"/>
          <p:cNvSpPr txBox="1"/>
          <p:nvPr/>
        </p:nvSpPr>
        <p:spPr>
          <a:xfrm>
            <a:off x="5269000" y="3678766"/>
            <a:ext cx="1365000" cy="758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1000"/>
              </a:spcAft>
              <a:buClr>
                <a:srgbClr val="000000"/>
              </a:buClr>
              <a:buSzPts val="1800"/>
              <a:buFont typeface="Arial"/>
              <a:buNone/>
            </a:pPr>
            <a:r>
              <a:rPr b="1" i="0" lang="en-US" sz="1800" u="none" cap="none" strike="noStrike">
                <a:solidFill>
                  <a:schemeClr val="dk1"/>
                </a:solidFill>
                <a:latin typeface="Calibri"/>
                <a:ea typeface="Calibri"/>
                <a:cs typeface="Calibri"/>
                <a:sym typeface="Calibri"/>
              </a:rPr>
              <a:t>13:30</a:t>
            </a:r>
            <a:endParaRPr b="0" i="0" sz="1800" u="none" cap="none" strike="noStrike">
              <a:solidFill>
                <a:schemeClr val="dk1"/>
              </a:solidFill>
              <a:latin typeface="Calibri"/>
              <a:ea typeface="Calibri"/>
              <a:cs typeface="Calibri"/>
              <a:sym typeface="Calibri"/>
            </a:endParaRPr>
          </a:p>
        </p:txBody>
      </p:sp>
      <p:sp>
        <p:nvSpPr>
          <p:cNvPr id="209" name="Google Shape;209;g2d3b5114961_0_96"/>
          <p:cNvSpPr txBox="1"/>
          <p:nvPr/>
        </p:nvSpPr>
        <p:spPr>
          <a:xfrm>
            <a:off x="5269000" y="4769539"/>
            <a:ext cx="1365000" cy="313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1000"/>
              </a:spcAft>
              <a:buClr>
                <a:srgbClr val="000000"/>
              </a:buClr>
              <a:buSzPts val="1800"/>
              <a:buFont typeface="Arial"/>
              <a:buNone/>
            </a:pPr>
            <a:r>
              <a:rPr b="1" i="0" lang="en-US" sz="1800" u="none" cap="none" strike="noStrike">
                <a:solidFill>
                  <a:srgbClr val="5A8444"/>
                </a:solidFill>
                <a:latin typeface="Calibri"/>
                <a:ea typeface="Calibri"/>
                <a:cs typeface="Calibri"/>
                <a:sym typeface="Calibri"/>
              </a:rPr>
              <a:t>15:00</a:t>
            </a:r>
            <a:endParaRPr b="0" i="0" sz="1800" u="none" cap="none" strike="noStrike">
              <a:solidFill>
                <a:srgbClr val="5A8444"/>
              </a:solidFill>
              <a:latin typeface="Calibri"/>
              <a:ea typeface="Calibri"/>
              <a:cs typeface="Calibri"/>
              <a:sym typeface="Calibri"/>
            </a:endParaRPr>
          </a:p>
        </p:txBody>
      </p:sp>
      <p:sp>
        <p:nvSpPr>
          <p:cNvPr id="210" name="Google Shape;210;g2d3b5114961_0_96"/>
          <p:cNvSpPr txBox="1"/>
          <p:nvPr/>
        </p:nvSpPr>
        <p:spPr>
          <a:xfrm>
            <a:off x="5269000" y="5255551"/>
            <a:ext cx="1365000" cy="313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1000"/>
              </a:spcAft>
              <a:buClr>
                <a:srgbClr val="000000"/>
              </a:buClr>
              <a:buSzPts val="1800"/>
              <a:buFont typeface="Arial"/>
              <a:buNone/>
            </a:pPr>
            <a:r>
              <a:rPr b="1" i="0" lang="en-US" sz="1800" u="none" cap="none" strike="noStrike">
                <a:solidFill>
                  <a:schemeClr val="dk1"/>
                </a:solidFill>
                <a:latin typeface="Calibri"/>
                <a:ea typeface="Calibri"/>
                <a:cs typeface="Calibri"/>
                <a:sym typeface="Calibri"/>
              </a:rPr>
              <a:t>15:15</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grpSp>
        <p:nvGrpSpPr>
          <p:cNvPr id="215" name="Google Shape;215;g2d3b5114961_0_116"/>
          <p:cNvGrpSpPr/>
          <p:nvPr/>
        </p:nvGrpSpPr>
        <p:grpSpPr>
          <a:xfrm>
            <a:off x="6104160" y="1025280"/>
            <a:ext cx="5328664" cy="5537518"/>
            <a:chOff x="6104160" y="1025280"/>
            <a:chExt cx="5328664" cy="5537518"/>
          </a:xfrm>
        </p:grpSpPr>
        <p:grpSp>
          <p:nvGrpSpPr>
            <p:cNvPr id="216" name="Google Shape;216;g2d3b5114961_0_116"/>
            <p:cNvGrpSpPr/>
            <p:nvPr/>
          </p:nvGrpSpPr>
          <p:grpSpPr>
            <a:xfrm>
              <a:off x="7617240" y="1750680"/>
              <a:ext cx="2466576" cy="2587941"/>
              <a:chOff x="7617240" y="1750680"/>
              <a:chExt cx="2466576" cy="2587941"/>
            </a:xfrm>
          </p:grpSpPr>
          <p:sp>
            <p:nvSpPr>
              <p:cNvPr id="217" name="Google Shape;217;g2d3b5114961_0_116"/>
              <p:cNvSpPr/>
              <p:nvPr/>
            </p:nvSpPr>
            <p:spPr>
              <a:xfrm>
                <a:off x="7694280" y="2370240"/>
                <a:ext cx="2270074" cy="1710564"/>
              </a:xfrm>
              <a:custGeom>
                <a:rect b="b" l="l" r="r" t="t"/>
                <a:pathLst>
                  <a:path extrusionOk="0" h="1672923" w="2220121">
                    <a:moveTo>
                      <a:pt x="2194697" y="1020745"/>
                    </a:moveTo>
                    <a:cubicBezTo>
                      <a:pt x="2189996" y="1007126"/>
                      <a:pt x="2184632" y="993807"/>
                      <a:pt x="2178727" y="980791"/>
                    </a:cubicBezTo>
                    <a:cubicBezTo>
                      <a:pt x="2115149" y="841702"/>
                      <a:pt x="2093815" y="717740"/>
                      <a:pt x="2086463" y="562923"/>
                    </a:cubicBezTo>
                    <a:cubicBezTo>
                      <a:pt x="2084776" y="527849"/>
                      <a:pt x="2081220" y="488256"/>
                      <a:pt x="2075314" y="447096"/>
                    </a:cubicBezTo>
                    <a:cubicBezTo>
                      <a:pt x="2059646" y="337476"/>
                      <a:pt x="2027284" y="216768"/>
                      <a:pt x="1969552" y="141258"/>
                    </a:cubicBezTo>
                    <a:cubicBezTo>
                      <a:pt x="1966478" y="137281"/>
                      <a:pt x="1963405" y="133424"/>
                      <a:pt x="1960211" y="129687"/>
                    </a:cubicBezTo>
                    <a:cubicBezTo>
                      <a:pt x="1941830" y="108233"/>
                      <a:pt x="1921642" y="87262"/>
                      <a:pt x="1900309" y="67435"/>
                    </a:cubicBezTo>
                    <a:cubicBezTo>
                      <a:pt x="1853303" y="23623"/>
                      <a:pt x="1793582" y="0"/>
                      <a:pt x="1732053" y="0"/>
                    </a:cubicBezTo>
                    <a:lnTo>
                      <a:pt x="1090185" y="0"/>
                    </a:lnTo>
                    <a:lnTo>
                      <a:pt x="488091" y="0"/>
                    </a:lnTo>
                    <a:cubicBezTo>
                      <a:pt x="426562" y="0"/>
                      <a:pt x="366841" y="23684"/>
                      <a:pt x="319835" y="67435"/>
                    </a:cubicBezTo>
                    <a:cubicBezTo>
                      <a:pt x="298502" y="87322"/>
                      <a:pt x="278374" y="108233"/>
                      <a:pt x="259933" y="129687"/>
                    </a:cubicBezTo>
                    <a:cubicBezTo>
                      <a:pt x="256739" y="133424"/>
                      <a:pt x="253666" y="137220"/>
                      <a:pt x="250592" y="141258"/>
                    </a:cubicBezTo>
                    <a:cubicBezTo>
                      <a:pt x="192860" y="216768"/>
                      <a:pt x="160498" y="337536"/>
                      <a:pt x="144769" y="447096"/>
                    </a:cubicBezTo>
                    <a:cubicBezTo>
                      <a:pt x="138863" y="488256"/>
                      <a:pt x="135308" y="527849"/>
                      <a:pt x="133681" y="562862"/>
                    </a:cubicBezTo>
                    <a:cubicBezTo>
                      <a:pt x="126268" y="717679"/>
                      <a:pt x="104935" y="841581"/>
                      <a:pt x="41417" y="980730"/>
                    </a:cubicBezTo>
                    <a:cubicBezTo>
                      <a:pt x="35511" y="993687"/>
                      <a:pt x="30148" y="1007005"/>
                      <a:pt x="25447" y="1020685"/>
                    </a:cubicBezTo>
                    <a:cubicBezTo>
                      <a:pt x="-7698" y="1116263"/>
                      <a:pt x="-10470" y="1226003"/>
                      <a:pt x="29063" y="1320798"/>
                    </a:cubicBezTo>
                    <a:cubicBezTo>
                      <a:pt x="34005" y="1332670"/>
                      <a:pt x="39670" y="1344361"/>
                      <a:pt x="45937" y="1355690"/>
                    </a:cubicBezTo>
                    <a:cubicBezTo>
                      <a:pt x="102223" y="1456994"/>
                      <a:pt x="210758" y="1502372"/>
                      <a:pt x="314532" y="1505566"/>
                    </a:cubicBezTo>
                    <a:cubicBezTo>
                      <a:pt x="406133" y="1508399"/>
                      <a:pt x="450065" y="1507675"/>
                      <a:pt x="516415" y="1580835"/>
                    </a:cubicBezTo>
                    <a:cubicBezTo>
                      <a:pt x="516897" y="1581317"/>
                      <a:pt x="517379" y="1581860"/>
                      <a:pt x="517861" y="1582342"/>
                    </a:cubicBezTo>
                    <a:cubicBezTo>
                      <a:pt x="552995" y="1620850"/>
                      <a:pt x="591383" y="1650500"/>
                      <a:pt x="639835" y="1665927"/>
                    </a:cubicBezTo>
                    <a:cubicBezTo>
                      <a:pt x="692927" y="1682862"/>
                      <a:pt x="738306" y="1666410"/>
                      <a:pt x="785793" y="1643630"/>
                    </a:cubicBezTo>
                    <a:cubicBezTo>
                      <a:pt x="786999" y="1643269"/>
                      <a:pt x="788204" y="1642847"/>
                      <a:pt x="789409" y="1642485"/>
                    </a:cubicBezTo>
                    <a:cubicBezTo>
                      <a:pt x="804656" y="1637302"/>
                      <a:pt x="820204" y="1630312"/>
                      <a:pt x="832558" y="1620609"/>
                    </a:cubicBezTo>
                    <a:cubicBezTo>
                      <a:pt x="836596" y="1618681"/>
                      <a:pt x="840693" y="1616752"/>
                      <a:pt x="844792" y="1614764"/>
                    </a:cubicBezTo>
                    <a:lnTo>
                      <a:pt x="1110012" y="1604218"/>
                    </a:lnTo>
                    <a:lnTo>
                      <a:pt x="1327081" y="1595540"/>
                    </a:lnTo>
                    <a:cubicBezTo>
                      <a:pt x="1343835" y="1601024"/>
                      <a:pt x="1359804" y="1607713"/>
                      <a:pt x="1375172" y="1614764"/>
                    </a:cubicBezTo>
                    <a:cubicBezTo>
                      <a:pt x="1379270" y="1616692"/>
                      <a:pt x="1383368" y="1618621"/>
                      <a:pt x="1387405" y="1620609"/>
                    </a:cubicBezTo>
                    <a:cubicBezTo>
                      <a:pt x="1403435" y="1628323"/>
                      <a:pt x="1418923" y="1636278"/>
                      <a:pt x="1434170" y="1643630"/>
                    </a:cubicBezTo>
                    <a:cubicBezTo>
                      <a:pt x="1481597" y="1666410"/>
                      <a:pt x="1527036" y="1682922"/>
                      <a:pt x="1580128" y="1665927"/>
                    </a:cubicBezTo>
                    <a:cubicBezTo>
                      <a:pt x="1628580" y="1650440"/>
                      <a:pt x="1666968" y="1620850"/>
                      <a:pt x="1702102" y="1582342"/>
                    </a:cubicBezTo>
                    <a:cubicBezTo>
                      <a:pt x="1702584" y="1581860"/>
                      <a:pt x="1703066" y="1581317"/>
                      <a:pt x="1703548" y="1580835"/>
                    </a:cubicBezTo>
                    <a:cubicBezTo>
                      <a:pt x="1769898" y="1507675"/>
                      <a:pt x="1813831" y="1508338"/>
                      <a:pt x="1905431" y="1505566"/>
                    </a:cubicBezTo>
                    <a:cubicBezTo>
                      <a:pt x="2009205" y="1502372"/>
                      <a:pt x="2117740" y="1456994"/>
                      <a:pt x="2174026" y="1355690"/>
                    </a:cubicBezTo>
                    <a:cubicBezTo>
                      <a:pt x="2180294" y="1344361"/>
                      <a:pt x="2185958" y="1332730"/>
                      <a:pt x="2190900" y="1320798"/>
                    </a:cubicBezTo>
                    <a:cubicBezTo>
                      <a:pt x="2230614" y="1226063"/>
                      <a:pt x="2227842" y="1116384"/>
                      <a:pt x="2194697" y="1020745"/>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18" name="Google Shape;218;g2d3b5114961_0_116"/>
              <p:cNvGrpSpPr/>
              <p:nvPr/>
            </p:nvGrpSpPr>
            <p:grpSpPr>
              <a:xfrm>
                <a:off x="7617240" y="1750680"/>
                <a:ext cx="2466576" cy="777549"/>
                <a:chOff x="7617240" y="1750680"/>
                <a:chExt cx="2466576" cy="777549"/>
              </a:xfrm>
            </p:grpSpPr>
            <p:sp>
              <p:nvSpPr>
                <p:cNvPr id="219" name="Google Shape;219;g2d3b5114961_0_116"/>
                <p:cNvSpPr/>
                <p:nvPr/>
              </p:nvSpPr>
              <p:spPr>
                <a:xfrm>
                  <a:off x="8331480" y="1750680"/>
                  <a:ext cx="1752336" cy="652097"/>
                </a:xfrm>
                <a:custGeom>
                  <a:rect b="b" l="l" r="r" t="t"/>
                  <a:pathLst>
                    <a:path extrusionOk="0" h="637748" w="1713776">
                      <a:moveTo>
                        <a:pt x="0" y="635696"/>
                      </a:moveTo>
                      <a:cubicBezTo>
                        <a:pt x="46102" y="560005"/>
                        <a:pt x="93589" y="482747"/>
                        <a:pt x="162169" y="426642"/>
                      </a:cubicBezTo>
                      <a:cubicBezTo>
                        <a:pt x="243224" y="360352"/>
                        <a:pt x="351578" y="328472"/>
                        <a:pt x="455653" y="340284"/>
                      </a:cubicBezTo>
                      <a:cubicBezTo>
                        <a:pt x="469875" y="341911"/>
                        <a:pt x="484881" y="344744"/>
                        <a:pt x="495186" y="354627"/>
                      </a:cubicBezTo>
                      <a:cubicBezTo>
                        <a:pt x="515194" y="373791"/>
                        <a:pt x="506938" y="407599"/>
                        <a:pt x="492775" y="431463"/>
                      </a:cubicBezTo>
                      <a:cubicBezTo>
                        <a:pt x="463789" y="480337"/>
                        <a:pt x="417747" y="516254"/>
                        <a:pt x="372791" y="551026"/>
                      </a:cubicBezTo>
                      <a:cubicBezTo>
                        <a:pt x="332052" y="582484"/>
                        <a:pt x="288783" y="615026"/>
                        <a:pt x="237861" y="622197"/>
                      </a:cubicBezTo>
                      <a:cubicBezTo>
                        <a:pt x="212851" y="625693"/>
                        <a:pt x="180911" y="617798"/>
                        <a:pt x="175488" y="593090"/>
                      </a:cubicBezTo>
                      <a:cubicBezTo>
                        <a:pt x="173378" y="583568"/>
                        <a:pt x="175910" y="573685"/>
                        <a:pt x="178862" y="564405"/>
                      </a:cubicBezTo>
                      <a:cubicBezTo>
                        <a:pt x="223397" y="422303"/>
                        <a:pt x="369295" y="318830"/>
                        <a:pt x="518086" y="323772"/>
                      </a:cubicBezTo>
                      <a:cubicBezTo>
                        <a:pt x="554666" y="324977"/>
                        <a:pt x="597514" y="337391"/>
                        <a:pt x="608843" y="372164"/>
                      </a:cubicBezTo>
                      <a:cubicBezTo>
                        <a:pt x="616015" y="394280"/>
                        <a:pt x="607758" y="418084"/>
                        <a:pt x="599563" y="439840"/>
                      </a:cubicBezTo>
                      <a:cubicBezTo>
                        <a:pt x="587269" y="472502"/>
                        <a:pt x="574915" y="505105"/>
                        <a:pt x="562621" y="537768"/>
                      </a:cubicBezTo>
                      <a:cubicBezTo>
                        <a:pt x="557981" y="550002"/>
                        <a:pt x="553280" y="562717"/>
                        <a:pt x="554184" y="575794"/>
                      </a:cubicBezTo>
                      <a:cubicBezTo>
                        <a:pt x="555992" y="602250"/>
                        <a:pt x="580218" y="622017"/>
                        <a:pt x="605288" y="630574"/>
                      </a:cubicBezTo>
                      <a:cubicBezTo>
                        <a:pt x="646086" y="644495"/>
                        <a:pt x="692007" y="637022"/>
                        <a:pt x="730636" y="617919"/>
                      </a:cubicBezTo>
                      <a:cubicBezTo>
                        <a:pt x="767397" y="599779"/>
                        <a:pt x="801747" y="564224"/>
                        <a:pt x="796565" y="523606"/>
                      </a:cubicBezTo>
                      <a:cubicBezTo>
                        <a:pt x="793069" y="496548"/>
                        <a:pt x="772821" y="474672"/>
                        <a:pt x="751066" y="458220"/>
                      </a:cubicBezTo>
                      <a:cubicBezTo>
                        <a:pt x="659043" y="388555"/>
                        <a:pt x="520738" y="388254"/>
                        <a:pt x="428414" y="457497"/>
                      </a:cubicBezTo>
                      <a:cubicBezTo>
                        <a:pt x="409853" y="471418"/>
                        <a:pt x="391533" y="493354"/>
                        <a:pt x="398885" y="515350"/>
                      </a:cubicBezTo>
                      <a:cubicBezTo>
                        <a:pt x="404972" y="533429"/>
                        <a:pt x="425521" y="541806"/>
                        <a:pt x="444083" y="546084"/>
                      </a:cubicBezTo>
                      <a:cubicBezTo>
                        <a:pt x="534900" y="566815"/>
                        <a:pt x="629393" y="541986"/>
                        <a:pt x="718101" y="513602"/>
                      </a:cubicBezTo>
                      <a:cubicBezTo>
                        <a:pt x="760346" y="500103"/>
                        <a:pt x="803254" y="485278"/>
                        <a:pt x="838026" y="457678"/>
                      </a:cubicBezTo>
                      <a:cubicBezTo>
                        <a:pt x="857310" y="442371"/>
                        <a:pt x="874847" y="419531"/>
                        <a:pt x="870568" y="395244"/>
                      </a:cubicBezTo>
                      <a:cubicBezTo>
                        <a:pt x="864542" y="360834"/>
                        <a:pt x="820670" y="348359"/>
                        <a:pt x="785958" y="352096"/>
                      </a:cubicBezTo>
                      <a:cubicBezTo>
                        <a:pt x="738953" y="357098"/>
                        <a:pt x="693815" y="378612"/>
                        <a:pt x="660369" y="412058"/>
                      </a:cubicBezTo>
                      <a:cubicBezTo>
                        <a:pt x="646448" y="425979"/>
                        <a:pt x="634094" y="442793"/>
                        <a:pt x="631261" y="462258"/>
                      </a:cubicBezTo>
                      <a:cubicBezTo>
                        <a:pt x="625838" y="499862"/>
                        <a:pt x="656813" y="532706"/>
                        <a:pt x="688391" y="553798"/>
                      </a:cubicBezTo>
                      <a:cubicBezTo>
                        <a:pt x="736422" y="585919"/>
                        <a:pt x="792105" y="606408"/>
                        <a:pt x="849476" y="613097"/>
                      </a:cubicBezTo>
                      <a:cubicBezTo>
                        <a:pt x="894975" y="618401"/>
                        <a:pt x="943427" y="614423"/>
                        <a:pt x="982297" y="590137"/>
                      </a:cubicBezTo>
                      <a:cubicBezTo>
                        <a:pt x="1021167" y="565851"/>
                        <a:pt x="1047261" y="517640"/>
                        <a:pt x="1035450" y="473346"/>
                      </a:cubicBezTo>
                      <a:cubicBezTo>
                        <a:pt x="1027555" y="443696"/>
                        <a:pt x="1004112" y="419892"/>
                        <a:pt x="976994" y="405550"/>
                      </a:cubicBezTo>
                      <a:cubicBezTo>
                        <a:pt x="949815" y="391207"/>
                        <a:pt x="919081" y="385241"/>
                        <a:pt x="888587" y="381444"/>
                      </a:cubicBezTo>
                      <a:cubicBezTo>
                        <a:pt x="735638" y="362582"/>
                        <a:pt x="566116" y="403199"/>
                        <a:pt x="469152" y="523003"/>
                      </a:cubicBezTo>
                      <a:cubicBezTo>
                        <a:pt x="459630" y="534755"/>
                        <a:pt x="450651" y="551388"/>
                        <a:pt x="458907" y="564103"/>
                      </a:cubicBezTo>
                      <a:cubicBezTo>
                        <a:pt x="465175" y="573685"/>
                        <a:pt x="478312" y="575734"/>
                        <a:pt x="489762" y="575192"/>
                      </a:cubicBezTo>
                      <a:cubicBezTo>
                        <a:pt x="532067" y="573324"/>
                        <a:pt x="570817" y="549700"/>
                        <a:pt x="601431" y="520412"/>
                      </a:cubicBezTo>
                      <a:cubicBezTo>
                        <a:pt x="632045" y="491124"/>
                        <a:pt x="656391" y="456050"/>
                        <a:pt x="684112" y="423930"/>
                      </a:cubicBezTo>
                      <a:cubicBezTo>
                        <a:pt x="793853" y="296834"/>
                        <a:pt x="917212" y="-27746"/>
                        <a:pt x="1713777" y="1904"/>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0" name="Google Shape;220;g2d3b5114961_0_116"/>
                <p:cNvSpPr/>
                <p:nvPr/>
              </p:nvSpPr>
              <p:spPr>
                <a:xfrm>
                  <a:off x="7617240" y="1750680"/>
                  <a:ext cx="1481753" cy="777549"/>
                </a:xfrm>
                <a:custGeom>
                  <a:rect b="b" l="l" r="r" t="t"/>
                  <a:pathLst>
                    <a:path extrusionOk="0" h="760439" w="1449147">
                      <a:moveTo>
                        <a:pt x="1301875" y="740727"/>
                      </a:moveTo>
                      <a:cubicBezTo>
                        <a:pt x="1369973" y="661119"/>
                        <a:pt x="1378229" y="548004"/>
                        <a:pt x="1383291" y="443326"/>
                      </a:cubicBezTo>
                      <a:cubicBezTo>
                        <a:pt x="1385822" y="390535"/>
                        <a:pt x="1387871" y="335093"/>
                        <a:pt x="1364248" y="287786"/>
                      </a:cubicBezTo>
                      <a:cubicBezTo>
                        <a:pt x="1335683" y="230535"/>
                        <a:pt x="1268790" y="194980"/>
                        <a:pt x="1205333" y="203296"/>
                      </a:cubicBezTo>
                      <a:cubicBezTo>
                        <a:pt x="1156821" y="209684"/>
                        <a:pt x="1113913" y="238671"/>
                        <a:pt x="1079804" y="273744"/>
                      </a:cubicBezTo>
                      <a:cubicBezTo>
                        <a:pt x="1022975" y="332140"/>
                        <a:pt x="986033" y="409518"/>
                        <a:pt x="976271" y="490392"/>
                      </a:cubicBezTo>
                      <a:cubicBezTo>
                        <a:pt x="975066" y="500396"/>
                        <a:pt x="974403" y="511123"/>
                        <a:pt x="979465" y="519800"/>
                      </a:cubicBezTo>
                      <a:cubicBezTo>
                        <a:pt x="990855" y="539326"/>
                        <a:pt x="1019902" y="534625"/>
                        <a:pt x="1041295" y="527394"/>
                      </a:cubicBezTo>
                      <a:cubicBezTo>
                        <a:pt x="1186410" y="478279"/>
                        <a:pt x="1340745" y="422595"/>
                        <a:pt x="1431321" y="299055"/>
                      </a:cubicBezTo>
                      <a:cubicBezTo>
                        <a:pt x="1440060" y="287123"/>
                        <a:pt x="1448436" y="273804"/>
                        <a:pt x="1449099" y="259040"/>
                      </a:cubicBezTo>
                      <a:cubicBezTo>
                        <a:pt x="1450425" y="230897"/>
                        <a:pt x="1424391" y="209322"/>
                        <a:pt x="1398900" y="197390"/>
                      </a:cubicBezTo>
                      <a:cubicBezTo>
                        <a:pt x="1328391" y="164366"/>
                        <a:pt x="1244625" y="168223"/>
                        <a:pt x="1171224" y="194136"/>
                      </a:cubicBezTo>
                      <a:cubicBezTo>
                        <a:pt x="1097822" y="220110"/>
                        <a:pt x="1033340" y="266392"/>
                        <a:pt x="973981" y="316772"/>
                      </a:cubicBezTo>
                      <a:cubicBezTo>
                        <a:pt x="902568" y="377398"/>
                        <a:pt x="835917" y="446158"/>
                        <a:pt x="793853" y="529865"/>
                      </a:cubicBezTo>
                      <a:cubicBezTo>
                        <a:pt x="783427" y="550595"/>
                        <a:pt x="774629" y="575484"/>
                        <a:pt x="784753" y="596335"/>
                      </a:cubicBezTo>
                      <a:cubicBezTo>
                        <a:pt x="798011" y="623454"/>
                        <a:pt x="834410" y="627733"/>
                        <a:pt x="864602" y="626588"/>
                      </a:cubicBezTo>
                      <a:cubicBezTo>
                        <a:pt x="941499" y="623574"/>
                        <a:pt x="1022613" y="606701"/>
                        <a:pt x="1078357" y="553608"/>
                      </a:cubicBezTo>
                      <a:cubicBezTo>
                        <a:pt x="1134101" y="500516"/>
                        <a:pt x="1151939" y="402708"/>
                        <a:pt x="1099148" y="346663"/>
                      </a:cubicBezTo>
                      <a:cubicBezTo>
                        <a:pt x="1052745" y="297488"/>
                        <a:pt x="970184" y="298754"/>
                        <a:pt x="911668" y="332742"/>
                      </a:cubicBezTo>
                      <a:cubicBezTo>
                        <a:pt x="853152" y="366731"/>
                        <a:pt x="813981" y="425669"/>
                        <a:pt x="780595" y="484486"/>
                      </a:cubicBezTo>
                      <a:cubicBezTo>
                        <a:pt x="745762" y="545895"/>
                        <a:pt x="714485" y="610317"/>
                        <a:pt x="700143" y="679439"/>
                      </a:cubicBezTo>
                      <a:cubicBezTo>
                        <a:pt x="695261" y="702761"/>
                        <a:pt x="693574" y="730241"/>
                        <a:pt x="710327" y="747115"/>
                      </a:cubicBezTo>
                      <a:cubicBezTo>
                        <a:pt x="728889" y="765797"/>
                        <a:pt x="759804" y="761518"/>
                        <a:pt x="785114" y="754226"/>
                      </a:cubicBezTo>
                      <a:cubicBezTo>
                        <a:pt x="818380" y="744584"/>
                        <a:pt x="850802" y="731989"/>
                        <a:pt x="881838" y="716561"/>
                      </a:cubicBezTo>
                      <a:cubicBezTo>
                        <a:pt x="908474" y="703363"/>
                        <a:pt x="934990" y="687273"/>
                        <a:pt x="951502" y="662565"/>
                      </a:cubicBezTo>
                      <a:cubicBezTo>
                        <a:pt x="975066" y="627251"/>
                        <a:pt x="973499" y="578558"/>
                        <a:pt x="952647" y="541556"/>
                      </a:cubicBezTo>
                      <a:cubicBezTo>
                        <a:pt x="931796" y="504554"/>
                        <a:pt x="894071" y="478942"/>
                        <a:pt x="853333" y="466829"/>
                      </a:cubicBezTo>
                      <a:cubicBezTo>
                        <a:pt x="797830" y="450317"/>
                        <a:pt x="735578" y="457849"/>
                        <a:pt x="685619" y="487198"/>
                      </a:cubicBezTo>
                      <a:cubicBezTo>
                        <a:pt x="635661" y="516486"/>
                        <a:pt x="598719" y="567168"/>
                        <a:pt x="586064" y="623695"/>
                      </a:cubicBezTo>
                      <a:cubicBezTo>
                        <a:pt x="578651" y="656780"/>
                        <a:pt x="581725" y="696735"/>
                        <a:pt x="608843" y="717104"/>
                      </a:cubicBezTo>
                      <a:cubicBezTo>
                        <a:pt x="621258" y="726445"/>
                        <a:pt x="636866" y="730241"/>
                        <a:pt x="652173" y="732953"/>
                      </a:cubicBezTo>
                      <a:cubicBezTo>
                        <a:pt x="781740" y="756034"/>
                        <a:pt x="914802" y="718610"/>
                        <a:pt x="1035450" y="665940"/>
                      </a:cubicBezTo>
                      <a:cubicBezTo>
                        <a:pt x="1072452" y="649789"/>
                        <a:pt x="1110839" y="630384"/>
                        <a:pt x="1132052" y="595974"/>
                      </a:cubicBezTo>
                      <a:cubicBezTo>
                        <a:pt x="1163028" y="545654"/>
                        <a:pt x="1147299" y="479424"/>
                        <a:pt x="1119517" y="427296"/>
                      </a:cubicBezTo>
                      <a:cubicBezTo>
                        <a:pt x="1062327" y="320147"/>
                        <a:pt x="749559" y="545352"/>
                        <a:pt x="572384" y="243010"/>
                      </a:cubicBezTo>
                      <a:cubicBezTo>
                        <a:pt x="372610" y="-97841"/>
                        <a:pt x="60203" y="2980"/>
                        <a:pt x="0" y="56313"/>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21" name="Google Shape;221;g2d3b5114961_0_116"/>
              <p:cNvGrpSpPr/>
              <p:nvPr/>
            </p:nvGrpSpPr>
            <p:grpSpPr>
              <a:xfrm>
                <a:off x="7913880" y="2441520"/>
                <a:ext cx="1881858" cy="1897101"/>
                <a:chOff x="7913880" y="2441520"/>
                <a:chExt cx="1881858" cy="1897101"/>
              </a:xfrm>
            </p:grpSpPr>
            <p:grpSp>
              <p:nvGrpSpPr>
                <p:cNvPr id="222" name="Google Shape;222;g2d3b5114961_0_116"/>
                <p:cNvGrpSpPr/>
                <p:nvPr/>
              </p:nvGrpSpPr>
              <p:grpSpPr>
                <a:xfrm>
                  <a:off x="7913880" y="3041640"/>
                  <a:ext cx="1881858" cy="343837"/>
                  <a:chOff x="7913880" y="3041640"/>
                  <a:chExt cx="1881858" cy="343837"/>
                </a:xfrm>
              </p:grpSpPr>
              <p:grpSp>
                <p:nvGrpSpPr>
                  <p:cNvPr id="223" name="Google Shape;223;g2d3b5114961_0_116"/>
                  <p:cNvGrpSpPr/>
                  <p:nvPr/>
                </p:nvGrpSpPr>
                <p:grpSpPr>
                  <a:xfrm>
                    <a:off x="9526320" y="3041640"/>
                    <a:ext cx="269418" cy="343837"/>
                    <a:chOff x="9526320" y="3041640"/>
                    <a:chExt cx="269418" cy="343837"/>
                  </a:xfrm>
                </p:grpSpPr>
                <p:sp>
                  <p:nvSpPr>
                    <p:cNvPr id="224" name="Google Shape;224;g2d3b5114961_0_116"/>
                    <p:cNvSpPr/>
                    <p:nvPr/>
                  </p:nvSpPr>
                  <p:spPr>
                    <a:xfrm>
                      <a:off x="9526320" y="3041640"/>
                      <a:ext cx="269418" cy="343837"/>
                    </a:xfrm>
                    <a:custGeom>
                      <a:rect b="b" l="l" r="r" t="t"/>
                      <a:pathLst>
                        <a:path extrusionOk="0" h="336271" w="263489">
                          <a:moveTo>
                            <a:pt x="10727" y="0"/>
                          </a:moveTo>
                          <a:cubicBezTo>
                            <a:pt x="52791" y="3315"/>
                            <a:pt x="95096" y="8919"/>
                            <a:pt x="134810" y="23804"/>
                          </a:cubicBezTo>
                          <a:cubicBezTo>
                            <a:pt x="174524" y="38690"/>
                            <a:pt x="211766" y="63518"/>
                            <a:pt x="236233" y="99435"/>
                          </a:cubicBezTo>
                          <a:cubicBezTo>
                            <a:pt x="260700" y="135352"/>
                            <a:pt x="271006" y="183081"/>
                            <a:pt x="257507" y="224904"/>
                          </a:cubicBezTo>
                          <a:cubicBezTo>
                            <a:pt x="242923" y="270162"/>
                            <a:pt x="202968" y="302463"/>
                            <a:pt x="159880" y="318433"/>
                          </a:cubicBezTo>
                          <a:cubicBezTo>
                            <a:pt x="116791" y="334343"/>
                            <a:pt x="45620" y="334463"/>
                            <a:pt x="0" y="336271"/>
                          </a:cubicBezTo>
                        </a:path>
                      </a:pathLst>
                    </a:custGeom>
                    <a:solidFill>
                      <a:srgbClr val="DAF1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5" name="Google Shape;225;g2d3b5114961_0_116"/>
                    <p:cNvSpPr/>
                    <p:nvPr/>
                  </p:nvSpPr>
                  <p:spPr>
                    <a:xfrm>
                      <a:off x="9546120" y="3220920"/>
                      <a:ext cx="149615" cy="360"/>
                    </a:xfrm>
                    <a:custGeom>
                      <a:rect b="b" l="l" r="r" t="t"/>
                      <a:pathLst>
                        <a:path extrusionOk="0" h="240" w="146681">
                          <a:moveTo>
                            <a:pt x="146682" y="0"/>
                          </a:moveTo>
                          <a:cubicBezTo>
                            <a:pt x="97808" y="60"/>
                            <a:pt x="48874" y="181"/>
                            <a:pt x="0" y="241"/>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26" name="Google Shape;226;g2d3b5114961_0_116"/>
                  <p:cNvGrpSpPr/>
                  <p:nvPr/>
                </p:nvGrpSpPr>
                <p:grpSpPr>
                  <a:xfrm>
                    <a:off x="7913880" y="3041640"/>
                    <a:ext cx="269418" cy="343837"/>
                    <a:chOff x="7913880" y="3041640"/>
                    <a:chExt cx="269418" cy="343837"/>
                  </a:xfrm>
                </p:grpSpPr>
                <p:sp>
                  <p:nvSpPr>
                    <p:cNvPr id="227" name="Google Shape;227;g2d3b5114961_0_116"/>
                    <p:cNvSpPr/>
                    <p:nvPr/>
                  </p:nvSpPr>
                  <p:spPr>
                    <a:xfrm>
                      <a:off x="7913880" y="3041640"/>
                      <a:ext cx="269418" cy="343837"/>
                    </a:xfrm>
                    <a:custGeom>
                      <a:rect b="b" l="l" r="r" t="t"/>
                      <a:pathLst>
                        <a:path extrusionOk="0" h="336271" w="263489">
                          <a:moveTo>
                            <a:pt x="252762" y="0"/>
                          </a:moveTo>
                          <a:cubicBezTo>
                            <a:pt x="210698" y="3315"/>
                            <a:pt x="168393" y="8919"/>
                            <a:pt x="128679" y="23804"/>
                          </a:cubicBezTo>
                          <a:cubicBezTo>
                            <a:pt x="88966" y="38690"/>
                            <a:pt x="51723" y="63518"/>
                            <a:pt x="27256" y="99435"/>
                          </a:cubicBezTo>
                          <a:cubicBezTo>
                            <a:pt x="2789" y="135352"/>
                            <a:pt x="-7516" y="183081"/>
                            <a:pt x="5983" y="224904"/>
                          </a:cubicBezTo>
                          <a:cubicBezTo>
                            <a:pt x="20566" y="270162"/>
                            <a:pt x="60521" y="302463"/>
                            <a:pt x="103610" y="318433"/>
                          </a:cubicBezTo>
                          <a:cubicBezTo>
                            <a:pt x="146698" y="334343"/>
                            <a:pt x="217870" y="334463"/>
                            <a:pt x="263489" y="336271"/>
                          </a:cubicBezTo>
                        </a:path>
                      </a:pathLst>
                    </a:custGeom>
                    <a:solidFill>
                      <a:srgbClr val="DAF1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8" name="Google Shape;228;g2d3b5114961_0_116"/>
                    <p:cNvSpPr/>
                    <p:nvPr/>
                  </p:nvSpPr>
                  <p:spPr>
                    <a:xfrm>
                      <a:off x="8013960" y="3220920"/>
                      <a:ext cx="149615" cy="360"/>
                    </a:xfrm>
                    <a:custGeom>
                      <a:rect b="b" l="l" r="r" t="t"/>
                      <a:pathLst>
                        <a:path extrusionOk="0" h="240" w="146681">
                          <a:moveTo>
                            <a:pt x="0" y="0"/>
                          </a:moveTo>
                          <a:cubicBezTo>
                            <a:pt x="48874" y="60"/>
                            <a:pt x="97808" y="181"/>
                            <a:pt x="146682" y="241"/>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229" name="Google Shape;229;g2d3b5114961_0_116"/>
                <p:cNvSpPr/>
                <p:nvPr/>
              </p:nvSpPr>
              <p:spPr>
                <a:xfrm>
                  <a:off x="8539920" y="3906360"/>
                  <a:ext cx="619523" cy="432261"/>
                </a:xfrm>
                <a:custGeom>
                  <a:rect b="b" l="l" r="r" t="t"/>
                  <a:pathLst>
                    <a:path extrusionOk="0" h="422749" w="605890">
                      <a:moveTo>
                        <a:pt x="600286" y="0"/>
                      </a:moveTo>
                      <a:lnTo>
                        <a:pt x="0" y="12957"/>
                      </a:lnTo>
                      <a:lnTo>
                        <a:pt x="3254" y="422749"/>
                      </a:lnTo>
                      <a:lnTo>
                        <a:pt x="605891" y="422749"/>
                      </a:lnTo>
                      <a:close/>
                    </a:path>
                  </a:pathLst>
                </a:custGeom>
                <a:solidFill>
                  <a:srgbClr val="DAF1F1"/>
                </a:solidFill>
                <a:ln>
                  <a:noFill/>
                </a:ln>
              </p:spPr>
            </p:sp>
            <p:sp>
              <p:nvSpPr>
                <p:cNvPr id="230" name="Google Shape;230;g2d3b5114961_0_116"/>
                <p:cNvSpPr/>
                <p:nvPr/>
              </p:nvSpPr>
              <p:spPr>
                <a:xfrm>
                  <a:off x="8576640" y="3951360"/>
                  <a:ext cx="579593" cy="135747"/>
                </a:xfrm>
                <a:custGeom>
                  <a:rect b="b" l="l" r="r" t="t"/>
                  <a:pathLst>
                    <a:path extrusionOk="0" h="132760" w="566839">
                      <a:moveTo>
                        <a:pt x="566839" y="132761"/>
                      </a:moveTo>
                      <a:cubicBezTo>
                        <a:pt x="564068" y="132339"/>
                        <a:pt x="561295" y="131977"/>
                        <a:pt x="558523" y="131556"/>
                      </a:cubicBezTo>
                      <a:cubicBezTo>
                        <a:pt x="504768" y="123661"/>
                        <a:pt x="451073" y="115465"/>
                        <a:pt x="397981" y="105944"/>
                      </a:cubicBezTo>
                      <a:cubicBezTo>
                        <a:pt x="371465" y="101183"/>
                        <a:pt x="345190" y="95940"/>
                        <a:pt x="318915" y="90757"/>
                      </a:cubicBezTo>
                      <a:cubicBezTo>
                        <a:pt x="293122" y="85635"/>
                        <a:pt x="267330" y="80452"/>
                        <a:pt x="241717" y="74908"/>
                      </a:cubicBezTo>
                      <a:cubicBezTo>
                        <a:pt x="215864" y="69363"/>
                        <a:pt x="190192" y="63397"/>
                        <a:pt x="165002" y="56769"/>
                      </a:cubicBezTo>
                      <a:cubicBezTo>
                        <a:pt x="141198" y="50501"/>
                        <a:pt x="118117" y="43269"/>
                        <a:pt x="94554" y="36640"/>
                      </a:cubicBezTo>
                      <a:cubicBezTo>
                        <a:pt x="62614" y="27721"/>
                        <a:pt x="29830" y="19224"/>
                        <a:pt x="0" y="7654"/>
                      </a:cubicBezTo>
                      <a:lnTo>
                        <a:pt x="565092" y="0"/>
                      </a:lnTo>
                      <a:lnTo>
                        <a:pt x="566839" y="132761"/>
                      </a:ln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1" name="Google Shape;231;g2d3b5114961_0_116"/>
                <p:cNvSpPr/>
                <p:nvPr/>
              </p:nvSpPr>
              <p:spPr>
                <a:xfrm>
                  <a:off x="8149320" y="2575080"/>
                  <a:ext cx="1399817" cy="1432271"/>
                </a:xfrm>
                <a:custGeom>
                  <a:rect b="b" l="l" r="r" t="t"/>
                  <a:pathLst>
                    <a:path extrusionOk="0" h="1400754" w="1369014">
                      <a:moveTo>
                        <a:pt x="1344240" y="247623"/>
                      </a:moveTo>
                      <a:cubicBezTo>
                        <a:pt x="1312903" y="157107"/>
                        <a:pt x="1264752" y="72799"/>
                        <a:pt x="1205573" y="0"/>
                      </a:cubicBezTo>
                      <a:lnTo>
                        <a:pt x="166568" y="0"/>
                      </a:lnTo>
                      <a:cubicBezTo>
                        <a:pt x="102026" y="74727"/>
                        <a:pt x="49838" y="168557"/>
                        <a:pt x="19043" y="284746"/>
                      </a:cubicBezTo>
                      <a:cubicBezTo>
                        <a:pt x="-19285" y="636745"/>
                        <a:pt x="-30795" y="1083661"/>
                        <a:pt x="296738" y="1300911"/>
                      </a:cubicBezTo>
                      <a:cubicBezTo>
                        <a:pt x="440286" y="1391547"/>
                        <a:pt x="619811" y="1412640"/>
                        <a:pt x="786380" y="1395103"/>
                      </a:cubicBezTo>
                      <a:cubicBezTo>
                        <a:pt x="1246251" y="1357740"/>
                        <a:pt x="1399923" y="909137"/>
                        <a:pt x="1364007" y="501152"/>
                      </a:cubicBezTo>
                      <a:cubicBezTo>
                        <a:pt x="1359908" y="413529"/>
                        <a:pt x="1352255" y="330847"/>
                        <a:pt x="1344240" y="247623"/>
                      </a:cubicBezTo>
                      <a:close/>
                    </a:path>
                  </a:pathLst>
                </a:custGeom>
                <a:solidFill>
                  <a:srgbClr val="DAF1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2" name="Google Shape;232;g2d3b5114961_0_116"/>
                <p:cNvSpPr/>
                <p:nvPr/>
              </p:nvSpPr>
              <p:spPr>
                <a:xfrm>
                  <a:off x="8149320" y="2441520"/>
                  <a:ext cx="1399809" cy="1565880"/>
                </a:xfrm>
                <a:custGeom>
                  <a:rect b="b" l="l" r="r" t="t"/>
                  <a:pathLst>
                    <a:path extrusionOk="0" h="1531423" w="1369006">
                      <a:moveTo>
                        <a:pt x="1363998" y="631761"/>
                      </a:moveTo>
                      <a:cubicBezTo>
                        <a:pt x="1359961" y="544138"/>
                        <a:pt x="1352307" y="461456"/>
                        <a:pt x="1344292" y="378232"/>
                      </a:cubicBezTo>
                      <a:lnTo>
                        <a:pt x="1344292" y="378232"/>
                      </a:lnTo>
                      <a:cubicBezTo>
                        <a:pt x="1261852" y="184786"/>
                        <a:pt x="1084737" y="48228"/>
                        <a:pt x="876647" y="17675"/>
                      </a:cubicBezTo>
                      <a:lnTo>
                        <a:pt x="830484" y="10925"/>
                      </a:lnTo>
                      <a:cubicBezTo>
                        <a:pt x="709656" y="-6792"/>
                        <a:pt x="586598" y="-2936"/>
                        <a:pt x="467095" y="22315"/>
                      </a:cubicBezTo>
                      <a:lnTo>
                        <a:pt x="467095" y="22315"/>
                      </a:lnTo>
                      <a:cubicBezTo>
                        <a:pt x="266718" y="64680"/>
                        <a:pt x="101475" y="205818"/>
                        <a:pt x="28255" y="397155"/>
                      </a:cubicBezTo>
                      <a:lnTo>
                        <a:pt x="18131" y="423671"/>
                      </a:lnTo>
                      <a:cubicBezTo>
                        <a:pt x="-19413" y="774405"/>
                        <a:pt x="-28272" y="1216017"/>
                        <a:pt x="296730" y="1431580"/>
                      </a:cubicBezTo>
                      <a:cubicBezTo>
                        <a:pt x="440277" y="1522216"/>
                        <a:pt x="619803" y="1543309"/>
                        <a:pt x="786371" y="1525772"/>
                      </a:cubicBezTo>
                      <a:cubicBezTo>
                        <a:pt x="1246243" y="1488409"/>
                        <a:pt x="1399915" y="1039806"/>
                        <a:pt x="1363998" y="631761"/>
                      </a:cubicBezTo>
                      <a:close/>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33" name="Google Shape;233;g2d3b5114961_0_116"/>
              <p:cNvGrpSpPr/>
              <p:nvPr/>
            </p:nvGrpSpPr>
            <p:grpSpPr>
              <a:xfrm>
                <a:off x="8341920" y="3005640"/>
                <a:ext cx="1026479" cy="493621"/>
                <a:chOff x="8341920" y="3005640"/>
                <a:chExt cx="1026479" cy="493621"/>
              </a:xfrm>
            </p:grpSpPr>
            <p:sp>
              <p:nvSpPr>
                <p:cNvPr id="234" name="Google Shape;234;g2d3b5114961_0_116"/>
                <p:cNvSpPr/>
                <p:nvPr/>
              </p:nvSpPr>
              <p:spPr>
                <a:xfrm>
                  <a:off x="8782200" y="3143880"/>
                  <a:ext cx="97818" cy="203624"/>
                </a:xfrm>
                <a:custGeom>
                  <a:rect b="b" l="l" r="r" t="t"/>
                  <a:pathLst>
                    <a:path extrusionOk="0" h="199143" w="95900">
                      <a:moveTo>
                        <a:pt x="66130" y="0"/>
                      </a:moveTo>
                      <a:cubicBezTo>
                        <a:pt x="89211" y="49778"/>
                        <a:pt x="34793" y="84429"/>
                        <a:pt x="10446" y="119864"/>
                      </a:cubicBezTo>
                      <a:cubicBezTo>
                        <a:pt x="-4559" y="141680"/>
                        <a:pt x="-4680" y="172113"/>
                        <a:pt x="18522" y="188866"/>
                      </a:cubicBezTo>
                      <a:cubicBezTo>
                        <a:pt x="41482" y="205439"/>
                        <a:pt x="80593" y="202365"/>
                        <a:pt x="95900" y="176753"/>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5" name="Google Shape;235;g2d3b5114961_0_116"/>
                <p:cNvSpPr/>
                <p:nvPr/>
              </p:nvSpPr>
              <p:spPr>
                <a:xfrm>
                  <a:off x="8849880" y="3384360"/>
                  <a:ext cx="136115" cy="114901"/>
                </a:xfrm>
                <a:custGeom>
                  <a:rect b="b" l="l" r="r" t="t"/>
                  <a:pathLst>
                    <a:path extrusionOk="0" h="112648" w="133120">
                      <a:moveTo>
                        <a:pt x="117514" y="0"/>
                      </a:moveTo>
                      <a:cubicBezTo>
                        <a:pt x="100881" y="18139"/>
                        <a:pt x="88527" y="35797"/>
                        <a:pt x="68038" y="47307"/>
                      </a:cubicBezTo>
                      <a:cubicBezTo>
                        <a:pt x="48693" y="58214"/>
                        <a:pt x="27541" y="63096"/>
                        <a:pt x="0" y="65868"/>
                      </a:cubicBezTo>
                      <a:lnTo>
                        <a:pt x="3857" y="72015"/>
                      </a:lnTo>
                      <a:cubicBezTo>
                        <a:pt x="15970" y="92866"/>
                        <a:pt x="45680" y="113296"/>
                        <a:pt x="69725" y="112633"/>
                      </a:cubicBezTo>
                      <a:cubicBezTo>
                        <a:pt x="93831" y="111970"/>
                        <a:pt x="116972" y="97265"/>
                        <a:pt x="127880" y="75751"/>
                      </a:cubicBezTo>
                      <a:cubicBezTo>
                        <a:pt x="138848" y="54297"/>
                        <a:pt x="131254" y="19827"/>
                        <a:pt x="117514" y="0"/>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6" name="Google Shape;236;g2d3b5114961_0_116"/>
                <p:cNvSpPr/>
                <p:nvPr/>
              </p:nvSpPr>
              <p:spPr>
                <a:xfrm>
                  <a:off x="9042840" y="3120120"/>
                  <a:ext cx="58252" cy="58252"/>
                </a:xfrm>
                <a:custGeom>
                  <a:rect b="b" l="l" r="r" t="t"/>
                  <a:pathLst>
                    <a:path extrusionOk="0" h="57250" w="57250">
                      <a:moveTo>
                        <a:pt x="57250" y="28625"/>
                      </a:moveTo>
                      <a:cubicBezTo>
                        <a:pt x="57250" y="44414"/>
                        <a:pt x="44414" y="57250"/>
                        <a:pt x="28625" y="57250"/>
                      </a:cubicBezTo>
                      <a:cubicBezTo>
                        <a:pt x="12836" y="57250"/>
                        <a:pt x="0" y="44414"/>
                        <a:pt x="0" y="28625"/>
                      </a:cubicBezTo>
                      <a:cubicBezTo>
                        <a:pt x="0" y="12836"/>
                        <a:pt x="12836" y="0"/>
                        <a:pt x="28625" y="0"/>
                      </a:cubicBezTo>
                      <a:cubicBezTo>
                        <a:pt x="44414" y="0"/>
                        <a:pt x="57250" y="12836"/>
                        <a:pt x="57250" y="28625"/>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7" name="Google Shape;237;g2d3b5114961_0_116"/>
                <p:cNvSpPr/>
                <p:nvPr/>
              </p:nvSpPr>
              <p:spPr>
                <a:xfrm rot="-4443276">
                  <a:off x="8562595" y="3143478"/>
                  <a:ext cx="58351" cy="58351"/>
                </a:xfrm>
                <a:custGeom>
                  <a:rect b="b" l="l" r="r" t="t"/>
                  <a:pathLst>
                    <a:path extrusionOk="0" h="57251" w="57251">
                      <a:moveTo>
                        <a:pt x="57251" y="28626"/>
                      </a:moveTo>
                      <a:cubicBezTo>
                        <a:pt x="57251" y="44435"/>
                        <a:pt x="44435" y="57251"/>
                        <a:pt x="28626" y="57251"/>
                      </a:cubicBezTo>
                      <a:cubicBezTo>
                        <a:pt x="12816" y="57251"/>
                        <a:pt x="0" y="44435"/>
                        <a:pt x="0" y="28626"/>
                      </a:cubicBezTo>
                      <a:cubicBezTo>
                        <a:pt x="0" y="12816"/>
                        <a:pt x="12816" y="0"/>
                        <a:pt x="28626" y="0"/>
                      </a:cubicBezTo>
                      <a:cubicBezTo>
                        <a:pt x="44435" y="0"/>
                        <a:pt x="57251" y="12816"/>
                        <a:pt x="57251" y="28626"/>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8" name="Google Shape;238;g2d3b5114961_0_116"/>
                <p:cNvSpPr/>
                <p:nvPr/>
              </p:nvSpPr>
              <p:spPr>
                <a:xfrm>
                  <a:off x="8341920" y="3294360"/>
                  <a:ext cx="310439" cy="186091"/>
                </a:xfrm>
                <a:custGeom>
                  <a:rect b="b" l="l" r="r" t="t"/>
                  <a:pathLst>
                    <a:path extrusionOk="0" h="181996" w="303608">
                      <a:moveTo>
                        <a:pt x="303608" y="90998"/>
                      </a:moveTo>
                      <a:cubicBezTo>
                        <a:pt x="303608" y="141255"/>
                        <a:pt x="235643" y="181996"/>
                        <a:pt x="151804" y="181996"/>
                      </a:cubicBezTo>
                      <a:cubicBezTo>
                        <a:pt x="67965" y="181996"/>
                        <a:pt x="0" y="141255"/>
                        <a:pt x="0" y="90998"/>
                      </a:cubicBezTo>
                      <a:cubicBezTo>
                        <a:pt x="0" y="40741"/>
                        <a:pt x="67965" y="0"/>
                        <a:pt x="151804" y="0"/>
                      </a:cubicBezTo>
                      <a:cubicBezTo>
                        <a:pt x="235643" y="0"/>
                        <a:pt x="303608" y="40741"/>
                        <a:pt x="303608" y="90998"/>
                      </a:cubicBezTo>
                      <a:close/>
                    </a:path>
                  </a:pathLst>
                </a:custGeom>
                <a:solidFill>
                  <a:srgbClr val="46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9" name="Google Shape;239;g2d3b5114961_0_116"/>
                <p:cNvSpPr/>
                <p:nvPr/>
              </p:nvSpPr>
              <p:spPr>
                <a:xfrm>
                  <a:off x="9057960" y="3298320"/>
                  <a:ext cx="310439" cy="186091"/>
                </a:xfrm>
                <a:custGeom>
                  <a:rect b="b" l="l" r="r" t="t"/>
                  <a:pathLst>
                    <a:path extrusionOk="0" h="181996" w="303608">
                      <a:moveTo>
                        <a:pt x="303608" y="90998"/>
                      </a:moveTo>
                      <a:cubicBezTo>
                        <a:pt x="303608" y="141255"/>
                        <a:pt x="235643" y="181996"/>
                        <a:pt x="151804" y="181996"/>
                      </a:cubicBezTo>
                      <a:cubicBezTo>
                        <a:pt x="67965" y="181996"/>
                        <a:pt x="0" y="141255"/>
                        <a:pt x="0" y="90998"/>
                      </a:cubicBezTo>
                      <a:cubicBezTo>
                        <a:pt x="0" y="40741"/>
                        <a:pt x="67965" y="0"/>
                        <a:pt x="151804" y="0"/>
                      </a:cubicBezTo>
                      <a:cubicBezTo>
                        <a:pt x="235643" y="0"/>
                        <a:pt x="303608" y="40741"/>
                        <a:pt x="303608" y="90998"/>
                      </a:cubicBezTo>
                      <a:close/>
                    </a:path>
                  </a:pathLst>
                </a:custGeom>
                <a:solidFill>
                  <a:srgbClr val="46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0" name="Google Shape;240;g2d3b5114961_0_116"/>
                <p:cNvSpPr/>
                <p:nvPr/>
              </p:nvSpPr>
              <p:spPr>
                <a:xfrm>
                  <a:off x="9017640" y="3005640"/>
                  <a:ext cx="205933" cy="39233"/>
                </a:xfrm>
                <a:custGeom>
                  <a:rect b="b" l="l" r="r" t="t"/>
                  <a:pathLst>
                    <a:path extrusionOk="0" h="38749" w="201401">
                      <a:moveTo>
                        <a:pt x="201401" y="38750"/>
                      </a:moveTo>
                      <a:lnTo>
                        <a:pt x="0" y="0"/>
                      </a:lnTo>
                    </a:path>
                  </a:pathLst>
                </a:custGeom>
                <a:solidFill>
                  <a:srgbClr val="32797C"/>
                </a:solidFill>
                <a:ln cap="rnd" cmpd="sng" w="60100">
                  <a:solidFill>
                    <a:srgbClr val="32797C"/>
                  </a:solidFill>
                  <a:prstDash val="solid"/>
                  <a:round/>
                  <a:headEnd len="sm" w="sm" type="none"/>
                  <a:tailEnd len="sm" w="sm" type="none"/>
                </a:ln>
              </p:spPr>
            </p:sp>
            <p:sp>
              <p:nvSpPr>
                <p:cNvPr id="241" name="Google Shape;241;g2d3b5114961_0_116"/>
                <p:cNvSpPr/>
                <p:nvPr/>
              </p:nvSpPr>
              <p:spPr>
                <a:xfrm>
                  <a:off x="8448120" y="3005640"/>
                  <a:ext cx="205870" cy="39233"/>
                </a:xfrm>
                <a:custGeom>
                  <a:rect b="b" l="l" r="r" t="t"/>
                  <a:pathLst>
                    <a:path extrusionOk="0" h="38749" w="201340">
                      <a:moveTo>
                        <a:pt x="0" y="38750"/>
                      </a:moveTo>
                      <a:lnTo>
                        <a:pt x="201341" y="0"/>
                      </a:lnTo>
                    </a:path>
                  </a:pathLst>
                </a:custGeom>
                <a:solidFill>
                  <a:srgbClr val="32797C"/>
                </a:solidFill>
                <a:ln cap="rnd" cmpd="sng" w="60100">
                  <a:solidFill>
                    <a:srgbClr val="32797C"/>
                  </a:solidFill>
                  <a:prstDash val="solid"/>
                  <a:round/>
                  <a:headEnd len="sm" w="sm" type="none"/>
                  <a:tailEnd len="sm" w="sm" type="none"/>
                </a:ln>
              </p:spPr>
            </p:sp>
          </p:grpSp>
          <p:sp>
            <p:nvSpPr>
              <p:cNvPr id="242" name="Google Shape;242;g2d3b5114961_0_116"/>
              <p:cNvSpPr/>
              <p:nvPr/>
            </p:nvSpPr>
            <p:spPr>
              <a:xfrm>
                <a:off x="8026920" y="2404440"/>
                <a:ext cx="1552320" cy="636345"/>
              </a:xfrm>
              <a:custGeom>
                <a:rect b="b" l="l" r="r" t="t"/>
                <a:pathLst>
                  <a:path extrusionOk="0" h="622342" w="1518161">
                    <a:moveTo>
                      <a:pt x="167111" y="0"/>
                    </a:moveTo>
                    <a:cubicBezTo>
                      <a:pt x="89732" y="84128"/>
                      <a:pt x="30071" y="190674"/>
                      <a:pt x="14041" y="299631"/>
                    </a:cubicBezTo>
                    <a:cubicBezTo>
                      <a:pt x="5966" y="354471"/>
                      <a:pt x="2290" y="469574"/>
                      <a:pt x="0" y="622342"/>
                    </a:cubicBezTo>
                    <a:cubicBezTo>
                      <a:pt x="99676" y="614086"/>
                      <a:pt x="134810" y="610049"/>
                      <a:pt x="186395" y="581002"/>
                    </a:cubicBezTo>
                    <a:cubicBezTo>
                      <a:pt x="202787" y="571781"/>
                      <a:pt x="219058" y="560512"/>
                      <a:pt x="233702" y="548761"/>
                    </a:cubicBezTo>
                    <a:cubicBezTo>
                      <a:pt x="270162" y="519593"/>
                      <a:pt x="293243" y="484761"/>
                      <a:pt x="308309" y="440587"/>
                    </a:cubicBezTo>
                    <a:cubicBezTo>
                      <a:pt x="328738" y="380746"/>
                      <a:pt x="336994" y="316445"/>
                      <a:pt x="325002" y="253770"/>
                    </a:cubicBezTo>
                    <a:cubicBezTo>
                      <a:pt x="337838" y="257085"/>
                      <a:pt x="350975" y="259194"/>
                      <a:pt x="364715" y="259194"/>
                    </a:cubicBezTo>
                    <a:cubicBezTo>
                      <a:pt x="395691" y="259194"/>
                      <a:pt x="427390" y="255819"/>
                      <a:pt x="457883" y="250516"/>
                    </a:cubicBezTo>
                    <a:cubicBezTo>
                      <a:pt x="479277" y="246780"/>
                      <a:pt x="500248" y="242260"/>
                      <a:pt x="520798" y="236716"/>
                    </a:cubicBezTo>
                    <a:cubicBezTo>
                      <a:pt x="591849" y="276008"/>
                      <a:pt x="681100" y="307767"/>
                      <a:pt x="780293" y="326026"/>
                    </a:cubicBezTo>
                    <a:cubicBezTo>
                      <a:pt x="952165" y="357665"/>
                      <a:pt x="1110598" y="340731"/>
                      <a:pt x="1204368" y="289266"/>
                    </a:cubicBezTo>
                    <a:cubicBezTo>
                      <a:pt x="1303080" y="517484"/>
                      <a:pt x="1474651" y="605167"/>
                      <a:pt x="1518161" y="594983"/>
                    </a:cubicBezTo>
                    <a:cubicBezTo>
                      <a:pt x="1483510" y="408407"/>
                      <a:pt x="1531901" y="194832"/>
                      <a:pt x="1338576" y="0"/>
                    </a:cubicBezTo>
                    <a:lnTo>
                      <a:pt x="167111" y="0"/>
                    </a:ln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43" name="Google Shape;243;g2d3b5114961_0_116"/>
            <p:cNvGrpSpPr/>
            <p:nvPr/>
          </p:nvGrpSpPr>
          <p:grpSpPr>
            <a:xfrm>
              <a:off x="6104160" y="1025280"/>
              <a:ext cx="5328664" cy="5537518"/>
              <a:chOff x="6104160" y="1025280"/>
              <a:chExt cx="5328664" cy="5537518"/>
            </a:xfrm>
          </p:grpSpPr>
          <p:grpSp>
            <p:nvGrpSpPr>
              <p:cNvPr id="244" name="Google Shape;244;g2d3b5114961_0_116"/>
              <p:cNvGrpSpPr/>
              <p:nvPr/>
            </p:nvGrpSpPr>
            <p:grpSpPr>
              <a:xfrm>
                <a:off x="6264360" y="1025280"/>
                <a:ext cx="2074624" cy="4299132"/>
                <a:chOff x="6264360" y="1025280"/>
                <a:chExt cx="2074624" cy="4299132"/>
              </a:xfrm>
            </p:grpSpPr>
            <p:grpSp>
              <p:nvGrpSpPr>
                <p:cNvPr id="245" name="Google Shape;245;g2d3b5114961_0_116"/>
                <p:cNvGrpSpPr/>
                <p:nvPr/>
              </p:nvGrpSpPr>
              <p:grpSpPr>
                <a:xfrm>
                  <a:off x="7018560" y="1025280"/>
                  <a:ext cx="1065061" cy="1327542"/>
                  <a:chOff x="7018560" y="1025280"/>
                  <a:chExt cx="1065061" cy="1327542"/>
                </a:xfrm>
              </p:grpSpPr>
              <p:sp>
                <p:nvSpPr>
                  <p:cNvPr id="246" name="Google Shape;246;g2d3b5114961_0_116"/>
                  <p:cNvSpPr/>
                  <p:nvPr/>
                </p:nvSpPr>
                <p:spPr>
                  <a:xfrm>
                    <a:off x="7018560" y="1025280"/>
                    <a:ext cx="1065061" cy="1327542"/>
                  </a:xfrm>
                  <a:custGeom>
                    <a:rect b="b" l="l" r="r" t="t"/>
                    <a:pathLst>
                      <a:path extrusionOk="0" h="1298330" w="1041624">
                        <a:moveTo>
                          <a:pt x="389474" y="412937"/>
                        </a:moveTo>
                        <a:cubicBezTo>
                          <a:pt x="386521" y="357615"/>
                          <a:pt x="398272" y="284696"/>
                          <a:pt x="433225" y="197013"/>
                        </a:cubicBezTo>
                        <a:cubicBezTo>
                          <a:pt x="450581" y="153503"/>
                          <a:pt x="467274" y="102399"/>
                          <a:pt x="456125" y="55273"/>
                        </a:cubicBezTo>
                        <a:cubicBezTo>
                          <a:pt x="448954" y="24960"/>
                          <a:pt x="421775" y="-17767"/>
                          <a:pt x="386883" y="7845"/>
                        </a:cubicBezTo>
                        <a:cubicBezTo>
                          <a:pt x="371515" y="19115"/>
                          <a:pt x="362777" y="37013"/>
                          <a:pt x="354641" y="54188"/>
                        </a:cubicBezTo>
                        <a:lnTo>
                          <a:pt x="268163" y="236305"/>
                        </a:lnTo>
                        <a:cubicBezTo>
                          <a:pt x="251350" y="271680"/>
                          <a:pt x="239056" y="309103"/>
                          <a:pt x="232186" y="347672"/>
                        </a:cubicBezTo>
                        <a:cubicBezTo>
                          <a:pt x="224352" y="391785"/>
                          <a:pt x="70258" y="807604"/>
                          <a:pt x="37173" y="923491"/>
                        </a:cubicBezTo>
                        <a:cubicBezTo>
                          <a:pt x="17467" y="992432"/>
                          <a:pt x="-1095" y="1128267"/>
                          <a:pt x="50" y="1199980"/>
                        </a:cubicBezTo>
                        <a:lnTo>
                          <a:pt x="292208" y="1298331"/>
                        </a:lnTo>
                        <a:cubicBezTo>
                          <a:pt x="422860" y="1269585"/>
                          <a:pt x="534408" y="1110730"/>
                          <a:pt x="559598" y="1087770"/>
                        </a:cubicBezTo>
                        <a:cubicBezTo>
                          <a:pt x="608713" y="1042994"/>
                          <a:pt x="653670" y="993698"/>
                          <a:pt x="705255" y="951754"/>
                        </a:cubicBezTo>
                        <a:cubicBezTo>
                          <a:pt x="751477" y="914150"/>
                          <a:pt x="802460" y="882813"/>
                          <a:pt x="849225" y="845871"/>
                        </a:cubicBezTo>
                        <a:cubicBezTo>
                          <a:pt x="869835" y="829540"/>
                          <a:pt x="890204" y="811401"/>
                          <a:pt x="898340" y="785548"/>
                        </a:cubicBezTo>
                        <a:cubicBezTo>
                          <a:pt x="902800" y="771325"/>
                          <a:pt x="902558" y="755777"/>
                          <a:pt x="895628" y="742580"/>
                        </a:cubicBezTo>
                        <a:cubicBezTo>
                          <a:pt x="879417" y="711725"/>
                          <a:pt x="839221" y="711664"/>
                          <a:pt x="808065" y="721487"/>
                        </a:cubicBezTo>
                        <a:cubicBezTo>
                          <a:pt x="743221" y="741977"/>
                          <a:pt x="692238" y="791875"/>
                          <a:pt x="631613" y="822670"/>
                        </a:cubicBezTo>
                        <a:cubicBezTo>
                          <a:pt x="614197" y="831529"/>
                          <a:pt x="595214" y="838881"/>
                          <a:pt x="575749" y="837314"/>
                        </a:cubicBezTo>
                        <a:cubicBezTo>
                          <a:pt x="548208" y="835084"/>
                          <a:pt x="525609" y="815679"/>
                          <a:pt x="505060" y="797178"/>
                        </a:cubicBezTo>
                        <a:cubicBezTo>
                          <a:pt x="495417" y="788500"/>
                          <a:pt x="485715" y="779762"/>
                          <a:pt x="476073" y="771084"/>
                        </a:cubicBezTo>
                        <a:cubicBezTo>
                          <a:pt x="467696" y="763551"/>
                          <a:pt x="465406" y="750956"/>
                          <a:pt x="471432" y="741495"/>
                        </a:cubicBezTo>
                        <a:cubicBezTo>
                          <a:pt x="471493" y="741435"/>
                          <a:pt x="471493" y="741374"/>
                          <a:pt x="471553" y="741314"/>
                        </a:cubicBezTo>
                        <a:cubicBezTo>
                          <a:pt x="478001" y="731491"/>
                          <a:pt x="488608" y="725344"/>
                          <a:pt x="498973" y="719920"/>
                        </a:cubicBezTo>
                        <a:cubicBezTo>
                          <a:pt x="533263" y="701902"/>
                          <a:pt x="569180" y="687077"/>
                          <a:pt x="605037" y="672312"/>
                        </a:cubicBezTo>
                        <a:cubicBezTo>
                          <a:pt x="618235" y="666888"/>
                          <a:pt x="631734" y="661344"/>
                          <a:pt x="646016" y="660259"/>
                        </a:cubicBezTo>
                        <a:cubicBezTo>
                          <a:pt x="660841" y="659114"/>
                          <a:pt x="675545" y="662851"/>
                          <a:pt x="689888" y="666828"/>
                        </a:cubicBezTo>
                        <a:cubicBezTo>
                          <a:pt x="758287" y="685811"/>
                          <a:pt x="827108" y="711905"/>
                          <a:pt x="897858" y="706301"/>
                        </a:cubicBezTo>
                        <a:cubicBezTo>
                          <a:pt x="921541" y="704433"/>
                          <a:pt x="953722" y="696056"/>
                          <a:pt x="961557" y="670143"/>
                        </a:cubicBezTo>
                        <a:cubicBezTo>
                          <a:pt x="965293" y="657728"/>
                          <a:pt x="962219" y="643747"/>
                          <a:pt x="955470" y="632960"/>
                        </a:cubicBezTo>
                        <a:cubicBezTo>
                          <a:pt x="946069" y="617954"/>
                          <a:pt x="931003" y="612049"/>
                          <a:pt x="914973" y="606324"/>
                        </a:cubicBezTo>
                        <a:cubicBezTo>
                          <a:pt x="905330" y="602888"/>
                          <a:pt x="895749" y="599212"/>
                          <a:pt x="886106" y="595717"/>
                        </a:cubicBezTo>
                        <a:cubicBezTo>
                          <a:pt x="862242" y="587099"/>
                          <a:pt x="838317" y="578904"/>
                          <a:pt x="814453" y="570286"/>
                        </a:cubicBezTo>
                        <a:cubicBezTo>
                          <a:pt x="803726" y="566429"/>
                          <a:pt x="792939" y="562873"/>
                          <a:pt x="782152" y="559197"/>
                        </a:cubicBezTo>
                        <a:cubicBezTo>
                          <a:pt x="760216" y="551725"/>
                          <a:pt x="738762" y="542866"/>
                          <a:pt x="716464" y="536478"/>
                        </a:cubicBezTo>
                        <a:cubicBezTo>
                          <a:pt x="712969" y="535453"/>
                          <a:pt x="694046" y="529066"/>
                          <a:pt x="663975" y="524727"/>
                        </a:cubicBezTo>
                        <a:cubicBezTo>
                          <a:pt x="669157" y="521412"/>
                          <a:pt x="674461" y="518278"/>
                          <a:pt x="680005" y="515747"/>
                        </a:cubicBezTo>
                        <a:cubicBezTo>
                          <a:pt x="693082" y="509721"/>
                          <a:pt x="707364" y="506768"/>
                          <a:pt x="721466" y="503875"/>
                        </a:cubicBezTo>
                        <a:cubicBezTo>
                          <a:pt x="769918" y="493872"/>
                          <a:pt x="818310" y="483808"/>
                          <a:pt x="866762" y="473804"/>
                        </a:cubicBezTo>
                        <a:cubicBezTo>
                          <a:pt x="920276" y="462715"/>
                          <a:pt x="976924" y="450060"/>
                          <a:pt x="1016276" y="412154"/>
                        </a:cubicBezTo>
                        <a:cubicBezTo>
                          <a:pt x="1027123" y="401728"/>
                          <a:pt x="1036525" y="389194"/>
                          <a:pt x="1040261" y="374610"/>
                        </a:cubicBezTo>
                        <a:cubicBezTo>
                          <a:pt x="1042973" y="364003"/>
                          <a:pt x="1042008" y="351408"/>
                          <a:pt x="1033993" y="343936"/>
                        </a:cubicBezTo>
                        <a:cubicBezTo>
                          <a:pt x="1026460" y="336945"/>
                          <a:pt x="1015191" y="336342"/>
                          <a:pt x="1004886" y="336222"/>
                        </a:cubicBezTo>
                        <a:cubicBezTo>
                          <a:pt x="906415" y="335258"/>
                          <a:pt x="764253" y="347853"/>
                          <a:pt x="651319" y="363099"/>
                        </a:cubicBezTo>
                        <a:cubicBezTo>
                          <a:pt x="665481" y="354120"/>
                          <a:pt x="680668" y="346708"/>
                          <a:pt x="695734" y="339416"/>
                        </a:cubicBezTo>
                        <a:cubicBezTo>
                          <a:pt x="730687" y="322422"/>
                          <a:pt x="765700" y="305487"/>
                          <a:pt x="800653" y="288493"/>
                        </a:cubicBezTo>
                        <a:cubicBezTo>
                          <a:pt x="846091" y="266437"/>
                          <a:pt x="912381" y="239439"/>
                          <a:pt x="910272" y="178211"/>
                        </a:cubicBezTo>
                        <a:cubicBezTo>
                          <a:pt x="909489" y="155250"/>
                          <a:pt x="894483" y="126746"/>
                          <a:pt x="867304" y="135062"/>
                        </a:cubicBezTo>
                        <a:cubicBezTo>
                          <a:pt x="773896" y="163687"/>
                          <a:pt x="689768" y="193819"/>
                          <a:pt x="601301" y="235280"/>
                        </a:cubicBezTo>
                        <a:cubicBezTo>
                          <a:pt x="576713" y="246791"/>
                          <a:pt x="542001" y="261857"/>
                          <a:pt x="519463" y="276983"/>
                        </a:cubicBezTo>
                      </a:path>
                    </a:pathLst>
                  </a:custGeom>
                  <a:solidFill>
                    <a:srgbClr val="DAF1F1"/>
                  </a:solidFill>
                  <a:ln cap="flat" cmpd="sng" w="9525">
                    <a:solidFill>
                      <a:srgbClr val="32797C"/>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47" name="Google Shape;247;g2d3b5114961_0_116"/>
                  <p:cNvGrpSpPr/>
                  <p:nvPr/>
                </p:nvGrpSpPr>
                <p:grpSpPr>
                  <a:xfrm>
                    <a:off x="7417080" y="1393200"/>
                    <a:ext cx="286240" cy="597778"/>
                    <a:chOff x="7417080" y="1393200"/>
                    <a:chExt cx="286240" cy="597778"/>
                  </a:xfrm>
                </p:grpSpPr>
                <p:sp>
                  <p:nvSpPr>
                    <p:cNvPr id="248" name="Google Shape;248;g2d3b5114961_0_116"/>
                    <p:cNvSpPr/>
                    <p:nvPr/>
                  </p:nvSpPr>
                  <p:spPr>
                    <a:xfrm>
                      <a:off x="7462440" y="1523160"/>
                      <a:ext cx="123978" cy="165325"/>
                    </a:xfrm>
                    <a:custGeom>
                      <a:rect b="b" l="l" r="r" t="t"/>
                      <a:pathLst>
                        <a:path extrusionOk="0" h="161687" w="121250">
                          <a:moveTo>
                            <a:pt x="0" y="0"/>
                          </a:moveTo>
                          <a:cubicBezTo>
                            <a:pt x="29830" y="12414"/>
                            <a:pt x="59299" y="28384"/>
                            <a:pt x="79729" y="53454"/>
                          </a:cubicBezTo>
                          <a:cubicBezTo>
                            <a:pt x="104377" y="83706"/>
                            <a:pt x="113175" y="123480"/>
                            <a:pt x="121250" y="161687"/>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9" name="Google Shape;249;g2d3b5114961_0_116"/>
                    <p:cNvSpPr/>
                    <p:nvPr/>
                  </p:nvSpPr>
                  <p:spPr>
                    <a:xfrm>
                      <a:off x="7576200" y="1559160"/>
                      <a:ext cx="127120" cy="74562"/>
                    </a:xfrm>
                    <a:custGeom>
                      <a:rect b="b" l="l" r="r" t="t"/>
                      <a:pathLst>
                        <a:path extrusionOk="0" h="73280" w="124323">
                          <a:moveTo>
                            <a:pt x="0" y="73281"/>
                          </a:moveTo>
                          <a:cubicBezTo>
                            <a:pt x="38267" y="55081"/>
                            <a:pt x="67254" y="39231"/>
                            <a:pt x="102026" y="14945"/>
                          </a:cubicBezTo>
                          <a:cubicBezTo>
                            <a:pt x="109378" y="9823"/>
                            <a:pt x="116670" y="4580"/>
                            <a:pt x="124324" y="0"/>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0" name="Google Shape;250;g2d3b5114961_0_116"/>
                    <p:cNvSpPr/>
                    <p:nvPr/>
                  </p:nvSpPr>
                  <p:spPr>
                    <a:xfrm>
                      <a:off x="7538040" y="1393200"/>
                      <a:ext cx="152934" cy="172226"/>
                    </a:xfrm>
                    <a:custGeom>
                      <a:rect b="b" l="l" r="r" t="t"/>
                      <a:pathLst>
                        <a:path extrusionOk="0" h="168436" w="149935">
                          <a:moveTo>
                            <a:pt x="149936" y="0"/>
                          </a:moveTo>
                          <a:cubicBezTo>
                            <a:pt x="142282" y="4520"/>
                            <a:pt x="134870" y="9461"/>
                            <a:pt x="127879" y="14945"/>
                          </a:cubicBezTo>
                          <a:cubicBezTo>
                            <a:pt x="107751" y="30855"/>
                            <a:pt x="91721" y="51224"/>
                            <a:pt x="75872" y="71412"/>
                          </a:cubicBezTo>
                          <a:cubicBezTo>
                            <a:pt x="53996" y="99315"/>
                            <a:pt x="21876" y="140474"/>
                            <a:pt x="0" y="168437"/>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1" name="Google Shape;251;g2d3b5114961_0_116"/>
                    <p:cNvSpPr/>
                    <p:nvPr/>
                  </p:nvSpPr>
                  <p:spPr>
                    <a:xfrm>
                      <a:off x="7426440" y="1612080"/>
                      <a:ext cx="24471" cy="378898"/>
                    </a:xfrm>
                    <a:custGeom>
                      <a:rect b="b" l="l" r="r" t="t"/>
                      <a:pathLst>
                        <a:path extrusionOk="0" h="370560" w="24349">
                          <a:moveTo>
                            <a:pt x="17692" y="0"/>
                          </a:moveTo>
                          <a:cubicBezTo>
                            <a:pt x="35711" y="97808"/>
                            <a:pt x="12570" y="197725"/>
                            <a:pt x="2205" y="296618"/>
                          </a:cubicBezTo>
                          <a:cubicBezTo>
                            <a:pt x="-387" y="321325"/>
                            <a:pt x="-2074" y="346877"/>
                            <a:pt x="5338" y="370561"/>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2" name="Google Shape;252;g2d3b5114961_0_116"/>
                    <p:cNvSpPr/>
                    <p:nvPr/>
                  </p:nvSpPr>
                  <p:spPr>
                    <a:xfrm>
                      <a:off x="7417080" y="1446480"/>
                      <a:ext cx="13329" cy="68690"/>
                    </a:xfrm>
                    <a:custGeom>
                      <a:rect b="b" l="l" r="r" t="t"/>
                      <a:pathLst>
                        <a:path extrusionOk="0" h="67675" w="13197">
                          <a:moveTo>
                            <a:pt x="0" y="0"/>
                          </a:moveTo>
                          <a:cubicBezTo>
                            <a:pt x="1265" y="26697"/>
                            <a:pt x="5966" y="49356"/>
                            <a:pt x="13198" y="67676"/>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253" name="Google Shape;253;g2d3b5114961_0_116"/>
                <p:cNvSpPr/>
                <p:nvPr/>
              </p:nvSpPr>
              <p:spPr>
                <a:xfrm>
                  <a:off x="6264360" y="1947600"/>
                  <a:ext cx="2074624" cy="3376812"/>
                </a:xfrm>
                <a:custGeom>
                  <a:rect b="b" l="l" r="r" t="t"/>
                  <a:pathLst>
                    <a:path extrusionOk="0" h="3302506" w="2028972">
                      <a:moveTo>
                        <a:pt x="928198" y="1494658"/>
                      </a:moveTo>
                      <a:cubicBezTo>
                        <a:pt x="1134480" y="1017129"/>
                        <a:pt x="1243015" y="779209"/>
                        <a:pt x="1386020" y="445168"/>
                      </a:cubicBezTo>
                      <a:cubicBezTo>
                        <a:pt x="970081" y="233642"/>
                        <a:pt x="858774" y="174343"/>
                        <a:pt x="497735" y="0"/>
                      </a:cubicBezTo>
                      <a:cubicBezTo>
                        <a:pt x="490141" y="18260"/>
                        <a:pt x="62089" y="1208286"/>
                        <a:pt x="62089" y="1208286"/>
                      </a:cubicBezTo>
                      <a:cubicBezTo>
                        <a:pt x="-64284" y="1511472"/>
                        <a:pt x="5863" y="1861121"/>
                        <a:pt x="239625" y="2091871"/>
                      </a:cubicBezTo>
                      <a:cubicBezTo>
                        <a:pt x="663339" y="2510100"/>
                        <a:pt x="1095369" y="2911034"/>
                        <a:pt x="1535775" y="3302507"/>
                      </a:cubicBezTo>
                      <a:lnTo>
                        <a:pt x="2028973" y="2208782"/>
                      </a:lnTo>
                      <a:cubicBezTo>
                        <a:pt x="1533546" y="1907103"/>
                        <a:pt x="1389636" y="1833521"/>
                        <a:pt x="928198" y="1494658"/>
                      </a:cubicBez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54" name="Google Shape;254;g2d3b5114961_0_116"/>
              <p:cNvGrpSpPr/>
              <p:nvPr/>
            </p:nvGrpSpPr>
            <p:grpSpPr>
              <a:xfrm>
                <a:off x="9358200" y="1025280"/>
                <a:ext cx="2074624" cy="4299132"/>
                <a:chOff x="9358200" y="1025280"/>
                <a:chExt cx="2074624" cy="4299132"/>
              </a:xfrm>
            </p:grpSpPr>
            <p:grpSp>
              <p:nvGrpSpPr>
                <p:cNvPr id="255" name="Google Shape;255;g2d3b5114961_0_116"/>
                <p:cNvGrpSpPr/>
                <p:nvPr/>
              </p:nvGrpSpPr>
              <p:grpSpPr>
                <a:xfrm>
                  <a:off x="9615240" y="1025280"/>
                  <a:ext cx="1065061" cy="1327542"/>
                  <a:chOff x="9615240" y="1025280"/>
                  <a:chExt cx="1065061" cy="1327542"/>
                </a:xfrm>
              </p:grpSpPr>
              <p:sp>
                <p:nvSpPr>
                  <p:cNvPr id="256" name="Google Shape;256;g2d3b5114961_0_116"/>
                  <p:cNvSpPr/>
                  <p:nvPr/>
                </p:nvSpPr>
                <p:spPr>
                  <a:xfrm>
                    <a:off x="9615240" y="1025280"/>
                    <a:ext cx="1065061" cy="1327542"/>
                  </a:xfrm>
                  <a:custGeom>
                    <a:rect b="b" l="l" r="r" t="t"/>
                    <a:pathLst>
                      <a:path extrusionOk="0" h="1298330" w="1041624">
                        <a:moveTo>
                          <a:pt x="652150" y="412937"/>
                        </a:moveTo>
                        <a:cubicBezTo>
                          <a:pt x="655103" y="357615"/>
                          <a:pt x="643352" y="284696"/>
                          <a:pt x="608399" y="197013"/>
                        </a:cubicBezTo>
                        <a:cubicBezTo>
                          <a:pt x="591043" y="153503"/>
                          <a:pt x="574350" y="102399"/>
                          <a:pt x="585499" y="55273"/>
                        </a:cubicBezTo>
                        <a:cubicBezTo>
                          <a:pt x="592670" y="24960"/>
                          <a:pt x="619849" y="-17767"/>
                          <a:pt x="654742" y="7845"/>
                        </a:cubicBezTo>
                        <a:cubicBezTo>
                          <a:pt x="670109" y="19115"/>
                          <a:pt x="678847" y="37013"/>
                          <a:pt x="686983" y="54188"/>
                        </a:cubicBezTo>
                        <a:lnTo>
                          <a:pt x="773461" y="236305"/>
                        </a:lnTo>
                        <a:cubicBezTo>
                          <a:pt x="790275" y="271680"/>
                          <a:pt x="802568" y="309103"/>
                          <a:pt x="809439" y="347672"/>
                        </a:cubicBezTo>
                        <a:cubicBezTo>
                          <a:pt x="817273" y="391785"/>
                          <a:pt x="971367" y="807604"/>
                          <a:pt x="1004452" y="923491"/>
                        </a:cubicBezTo>
                        <a:cubicBezTo>
                          <a:pt x="1024158" y="992432"/>
                          <a:pt x="1042719" y="1128267"/>
                          <a:pt x="1041574" y="1199980"/>
                        </a:cubicBezTo>
                        <a:lnTo>
                          <a:pt x="749416" y="1298331"/>
                        </a:lnTo>
                        <a:cubicBezTo>
                          <a:pt x="618764" y="1269585"/>
                          <a:pt x="507216" y="1110730"/>
                          <a:pt x="482026" y="1087770"/>
                        </a:cubicBezTo>
                        <a:cubicBezTo>
                          <a:pt x="432911" y="1042994"/>
                          <a:pt x="387955" y="993698"/>
                          <a:pt x="336369" y="951754"/>
                        </a:cubicBezTo>
                        <a:cubicBezTo>
                          <a:pt x="290147" y="914150"/>
                          <a:pt x="239164" y="882813"/>
                          <a:pt x="192399" y="845871"/>
                        </a:cubicBezTo>
                        <a:cubicBezTo>
                          <a:pt x="171789" y="829540"/>
                          <a:pt x="151420" y="811401"/>
                          <a:pt x="143284" y="785548"/>
                        </a:cubicBezTo>
                        <a:cubicBezTo>
                          <a:pt x="138825" y="771325"/>
                          <a:pt x="139066" y="755777"/>
                          <a:pt x="145996" y="742580"/>
                        </a:cubicBezTo>
                        <a:cubicBezTo>
                          <a:pt x="162207" y="711725"/>
                          <a:pt x="202403" y="711664"/>
                          <a:pt x="233559" y="721487"/>
                        </a:cubicBezTo>
                        <a:cubicBezTo>
                          <a:pt x="298403" y="741977"/>
                          <a:pt x="349386" y="791875"/>
                          <a:pt x="410011" y="822670"/>
                        </a:cubicBezTo>
                        <a:cubicBezTo>
                          <a:pt x="427427" y="831529"/>
                          <a:pt x="446411" y="838881"/>
                          <a:pt x="465876" y="837314"/>
                        </a:cubicBezTo>
                        <a:cubicBezTo>
                          <a:pt x="493416" y="835084"/>
                          <a:pt x="516015" y="815679"/>
                          <a:pt x="536565" y="797178"/>
                        </a:cubicBezTo>
                        <a:cubicBezTo>
                          <a:pt x="546207" y="788500"/>
                          <a:pt x="555910" y="779762"/>
                          <a:pt x="565552" y="771084"/>
                        </a:cubicBezTo>
                        <a:cubicBezTo>
                          <a:pt x="573928" y="763551"/>
                          <a:pt x="576218" y="750956"/>
                          <a:pt x="570192" y="741495"/>
                        </a:cubicBezTo>
                        <a:cubicBezTo>
                          <a:pt x="570132" y="741435"/>
                          <a:pt x="570132" y="741374"/>
                          <a:pt x="570071" y="741314"/>
                        </a:cubicBezTo>
                        <a:cubicBezTo>
                          <a:pt x="563623" y="731491"/>
                          <a:pt x="553017" y="725344"/>
                          <a:pt x="542651" y="719920"/>
                        </a:cubicBezTo>
                        <a:cubicBezTo>
                          <a:pt x="508361" y="701902"/>
                          <a:pt x="472444" y="687077"/>
                          <a:pt x="436588" y="672312"/>
                        </a:cubicBezTo>
                        <a:cubicBezTo>
                          <a:pt x="423390" y="666888"/>
                          <a:pt x="409891" y="661344"/>
                          <a:pt x="395608" y="660259"/>
                        </a:cubicBezTo>
                        <a:cubicBezTo>
                          <a:pt x="380783" y="659114"/>
                          <a:pt x="366079" y="662851"/>
                          <a:pt x="351736" y="666828"/>
                        </a:cubicBezTo>
                        <a:cubicBezTo>
                          <a:pt x="283337" y="685811"/>
                          <a:pt x="214516" y="711905"/>
                          <a:pt x="143767" y="706301"/>
                        </a:cubicBezTo>
                        <a:cubicBezTo>
                          <a:pt x="120083" y="704433"/>
                          <a:pt x="87902" y="696056"/>
                          <a:pt x="80068" y="670143"/>
                        </a:cubicBezTo>
                        <a:cubicBezTo>
                          <a:pt x="76332" y="657728"/>
                          <a:pt x="79405" y="643747"/>
                          <a:pt x="86155" y="632960"/>
                        </a:cubicBezTo>
                        <a:cubicBezTo>
                          <a:pt x="95556" y="617954"/>
                          <a:pt x="110622" y="612049"/>
                          <a:pt x="126652" y="606324"/>
                        </a:cubicBezTo>
                        <a:cubicBezTo>
                          <a:pt x="136294" y="602888"/>
                          <a:pt x="145876" y="599212"/>
                          <a:pt x="155518" y="595717"/>
                        </a:cubicBezTo>
                        <a:cubicBezTo>
                          <a:pt x="179383" y="587099"/>
                          <a:pt x="203307" y="578904"/>
                          <a:pt x="227172" y="570286"/>
                        </a:cubicBezTo>
                        <a:cubicBezTo>
                          <a:pt x="237898" y="566429"/>
                          <a:pt x="248686" y="562873"/>
                          <a:pt x="259473" y="559197"/>
                        </a:cubicBezTo>
                        <a:cubicBezTo>
                          <a:pt x="281409" y="551725"/>
                          <a:pt x="302863" y="542866"/>
                          <a:pt x="325160" y="536478"/>
                        </a:cubicBezTo>
                        <a:cubicBezTo>
                          <a:pt x="328655" y="535453"/>
                          <a:pt x="347578" y="529066"/>
                          <a:pt x="377650" y="524727"/>
                        </a:cubicBezTo>
                        <a:cubicBezTo>
                          <a:pt x="372467" y="521412"/>
                          <a:pt x="367164" y="518278"/>
                          <a:pt x="361620" y="515747"/>
                        </a:cubicBezTo>
                        <a:cubicBezTo>
                          <a:pt x="348542" y="509721"/>
                          <a:pt x="334260" y="506768"/>
                          <a:pt x="320158" y="503875"/>
                        </a:cubicBezTo>
                        <a:cubicBezTo>
                          <a:pt x="271706" y="493872"/>
                          <a:pt x="223315" y="483808"/>
                          <a:pt x="174863" y="473804"/>
                        </a:cubicBezTo>
                        <a:cubicBezTo>
                          <a:pt x="121349" y="462715"/>
                          <a:pt x="64701" y="450060"/>
                          <a:pt x="25348" y="412154"/>
                        </a:cubicBezTo>
                        <a:cubicBezTo>
                          <a:pt x="14501" y="401728"/>
                          <a:pt x="5100" y="389194"/>
                          <a:pt x="1364" y="374610"/>
                        </a:cubicBezTo>
                        <a:cubicBezTo>
                          <a:pt x="-1348" y="364003"/>
                          <a:pt x="-384" y="351408"/>
                          <a:pt x="7631" y="343936"/>
                        </a:cubicBezTo>
                        <a:cubicBezTo>
                          <a:pt x="15164" y="336945"/>
                          <a:pt x="26433" y="336342"/>
                          <a:pt x="36738" y="336222"/>
                        </a:cubicBezTo>
                        <a:cubicBezTo>
                          <a:pt x="135209" y="335258"/>
                          <a:pt x="277371" y="347853"/>
                          <a:pt x="390305" y="363099"/>
                        </a:cubicBezTo>
                        <a:cubicBezTo>
                          <a:pt x="376143" y="354120"/>
                          <a:pt x="360956" y="346708"/>
                          <a:pt x="345891" y="339416"/>
                        </a:cubicBezTo>
                        <a:cubicBezTo>
                          <a:pt x="310938" y="322422"/>
                          <a:pt x="275925" y="305487"/>
                          <a:pt x="240972" y="288493"/>
                        </a:cubicBezTo>
                        <a:cubicBezTo>
                          <a:pt x="195533" y="266437"/>
                          <a:pt x="129243" y="239439"/>
                          <a:pt x="131352" y="178211"/>
                        </a:cubicBezTo>
                        <a:cubicBezTo>
                          <a:pt x="132136" y="155250"/>
                          <a:pt x="147141" y="126746"/>
                          <a:pt x="174320" y="135062"/>
                        </a:cubicBezTo>
                        <a:cubicBezTo>
                          <a:pt x="267729" y="163687"/>
                          <a:pt x="351857" y="193819"/>
                          <a:pt x="440324" y="235280"/>
                        </a:cubicBezTo>
                        <a:cubicBezTo>
                          <a:pt x="464911" y="246791"/>
                          <a:pt x="499623" y="261857"/>
                          <a:pt x="522162" y="276983"/>
                        </a:cubicBezTo>
                      </a:path>
                    </a:pathLst>
                  </a:custGeom>
                  <a:solidFill>
                    <a:srgbClr val="DAF1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57" name="Google Shape;257;g2d3b5114961_0_116"/>
                  <p:cNvGrpSpPr/>
                  <p:nvPr/>
                </p:nvGrpSpPr>
                <p:grpSpPr>
                  <a:xfrm>
                    <a:off x="9996480" y="1393200"/>
                    <a:ext cx="286209" cy="597778"/>
                    <a:chOff x="9996480" y="1393200"/>
                    <a:chExt cx="286209" cy="597778"/>
                  </a:xfrm>
                </p:grpSpPr>
                <p:sp>
                  <p:nvSpPr>
                    <p:cNvPr id="258" name="Google Shape;258;g2d3b5114961_0_116"/>
                    <p:cNvSpPr/>
                    <p:nvPr/>
                  </p:nvSpPr>
                  <p:spPr>
                    <a:xfrm>
                      <a:off x="10113480" y="1523160"/>
                      <a:ext cx="123978" cy="165325"/>
                    </a:xfrm>
                    <a:custGeom>
                      <a:rect b="b" l="l" r="r" t="t"/>
                      <a:pathLst>
                        <a:path extrusionOk="0" h="161687" w="121250">
                          <a:moveTo>
                            <a:pt x="121250" y="0"/>
                          </a:moveTo>
                          <a:cubicBezTo>
                            <a:pt x="91420" y="12414"/>
                            <a:pt x="61951" y="28384"/>
                            <a:pt x="41522" y="53454"/>
                          </a:cubicBezTo>
                          <a:cubicBezTo>
                            <a:pt x="16874" y="83706"/>
                            <a:pt x="8075" y="123480"/>
                            <a:pt x="0" y="161687"/>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9" name="Google Shape;259;g2d3b5114961_0_116"/>
                    <p:cNvSpPr/>
                    <p:nvPr/>
                  </p:nvSpPr>
                  <p:spPr>
                    <a:xfrm>
                      <a:off x="9996480" y="1559160"/>
                      <a:ext cx="127120" cy="74562"/>
                    </a:xfrm>
                    <a:custGeom>
                      <a:rect b="b" l="l" r="r" t="t"/>
                      <a:pathLst>
                        <a:path extrusionOk="0" h="73280" w="124323">
                          <a:moveTo>
                            <a:pt x="124324" y="73281"/>
                          </a:moveTo>
                          <a:cubicBezTo>
                            <a:pt x="86057" y="55081"/>
                            <a:pt x="57070" y="39231"/>
                            <a:pt x="22298" y="14945"/>
                          </a:cubicBezTo>
                          <a:cubicBezTo>
                            <a:pt x="14945" y="9823"/>
                            <a:pt x="7654" y="4580"/>
                            <a:pt x="0" y="0"/>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0" name="Google Shape;260;g2d3b5114961_0_116"/>
                    <p:cNvSpPr/>
                    <p:nvPr/>
                  </p:nvSpPr>
                  <p:spPr>
                    <a:xfrm>
                      <a:off x="10008360" y="1393200"/>
                      <a:ext cx="152934" cy="172226"/>
                    </a:xfrm>
                    <a:custGeom>
                      <a:rect b="b" l="l" r="r" t="t"/>
                      <a:pathLst>
                        <a:path extrusionOk="0" h="168436" w="149935">
                          <a:moveTo>
                            <a:pt x="0" y="0"/>
                          </a:moveTo>
                          <a:cubicBezTo>
                            <a:pt x="7654" y="4520"/>
                            <a:pt x="15066" y="9461"/>
                            <a:pt x="22057" y="14945"/>
                          </a:cubicBezTo>
                          <a:cubicBezTo>
                            <a:pt x="42185" y="30855"/>
                            <a:pt x="58215" y="51224"/>
                            <a:pt x="74064" y="71412"/>
                          </a:cubicBezTo>
                          <a:cubicBezTo>
                            <a:pt x="95940" y="99315"/>
                            <a:pt x="128060" y="140474"/>
                            <a:pt x="149936" y="168437"/>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1" name="Google Shape;261;g2d3b5114961_0_116"/>
                    <p:cNvSpPr/>
                    <p:nvPr/>
                  </p:nvSpPr>
                  <p:spPr>
                    <a:xfrm>
                      <a:off x="10248480" y="1612080"/>
                      <a:ext cx="24471" cy="378898"/>
                    </a:xfrm>
                    <a:custGeom>
                      <a:rect b="b" l="l" r="r" t="t"/>
                      <a:pathLst>
                        <a:path extrusionOk="0" h="370560" w="24349">
                          <a:moveTo>
                            <a:pt x="6657" y="0"/>
                          </a:moveTo>
                          <a:cubicBezTo>
                            <a:pt x="-11362" y="97808"/>
                            <a:pt x="11780" y="197725"/>
                            <a:pt x="22145" y="296618"/>
                          </a:cubicBezTo>
                          <a:cubicBezTo>
                            <a:pt x="24737" y="321325"/>
                            <a:pt x="26424" y="346877"/>
                            <a:pt x="19011" y="370561"/>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2" name="Google Shape;262;g2d3b5114961_0_116"/>
                    <p:cNvSpPr/>
                    <p:nvPr/>
                  </p:nvSpPr>
                  <p:spPr>
                    <a:xfrm>
                      <a:off x="10269360" y="1446480"/>
                      <a:ext cx="13329" cy="68690"/>
                    </a:xfrm>
                    <a:custGeom>
                      <a:rect b="b" l="l" r="r" t="t"/>
                      <a:pathLst>
                        <a:path extrusionOk="0" h="67675" w="13197">
                          <a:moveTo>
                            <a:pt x="13198" y="0"/>
                          </a:moveTo>
                          <a:cubicBezTo>
                            <a:pt x="11932" y="26697"/>
                            <a:pt x="7232" y="49356"/>
                            <a:pt x="0" y="67676"/>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263" name="Google Shape;263;g2d3b5114961_0_116"/>
                <p:cNvSpPr/>
                <p:nvPr/>
              </p:nvSpPr>
              <p:spPr>
                <a:xfrm>
                  <a:off x="9358200" y="1947600"/>
                  <a:ext cx="2074624" cy="3376812"/>
                </a:xfrm>
                <a:custGeom>
                  <a:rect b="b" l="l" r="r" t="t"/>
                  <a:pathLst>
                    <a:path extrusionOk="0" h="3302506" w="2028972">
                      <a:moveTo>
                        <a:pt x="1100775" y="1494658"/>
                      </a:moveTo>
                      <a:cubicBezTo>
                        <a:pt x="894493" y="1017129"/>
                        <a:pt x="785958" y="779209"/>
                        <a:pt x="642953" y="445168"/>
                      </a:cubicBezTo>
                      <a:cubicBezTo>
                        <a:pt x="1058892" y="233642"/>
                        <a:pt x="1170199" y="174343"/>
                        <a:pt x="1531238" y="0"/>
                      </a:cubicBezTo>
                      <a:cubicBezTo>
                        <a:pt x="1538831" y="18260"/>
                        <a:pt x="1966884" y="1208286"/>
                        <a:pt x="1966884" y="1208286"/>
                      </a:cubicBezTo>
                      <a:cubicBezTo>
                        <a:pt x="2093257" y="1511472"/>
                        <a:pt x="2023110" y="1861121"/>
                        <a:pt x="1789347" y="2091871"/>
                      </a:cubicBezTo>
                      <a:cubicBezTo>
                        <a:pt x="1365634" y="2510100"/>
                        <a:pt x="933604" y="2911034"/>
                        <a:pt x="493197" y="3302507"/>
                      </a:cubicBezTo>
                      <a:lnTo>
                        <a:pt x="0" y="2208782"/>
                      </a:lnTo>
                      <a:cubicBezTo>
                        <a:pt x="495427" y="1907103"/>
                        <a:pt x="639337" y="1833521"/>
                        <a:pt x="1100775" y="1494658"/>
                      </a:cubicBez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64" name="Google Shape;264;g2d3b5114961_0_116"/>
              <p:cNvSpPr/>
              <p:nvPr/>
            </p:nvSpPr>
            <p:spPr>
              <a:xfrm>
                <a:off x="7411320" y="4178160"/>
                <a:ext cx="2880968" cy="2384638"/>
              </a:xfrm>
              <a:custGeom>
                <a:rect b="b" l="l" r="r" t="t"/>
                <a:pathLst>
                  <a:path extrusionOk="0" h="2326476" w="2810700">
                    <a:moveTo>
                      <a:pt x="2810701" y="2326477"/>
                    </a:moveTo>
                    <a:cubicBezTo>
                      <a:pt x="2810580" y="2326477"/>
                      <a:pt x="2810580" y="2326477"/>
                      <a:pt x="2810580" y="2326477"/>
                    </a:cubicBezTo>
                    <a:cubicBezTo>
                      <a:pt x="2270678" y="2326477"/>
                      <a:pt x="4766" y="2326477"/>
                      <a:pt x="4766" y="2326477"/>
                    </a:cubicBezTo>
                    <a:cubicBezTo>
                      <a:pt x="4766" y="2326477"/>
                      <a:pt x="2476" y="2326477"/>
                      <a:pt x="126" y="2326477"/>
                    </a:cubicBezTo>
                    <a:lnTo>
                      <a:pt x="126" y="2323947"/>
                    </a:lnTo>
                    <a:cubicBezTo>
                      <a:pt x="-1742" y="2170274"/>
                      <a:pt x="17301" y="2009430"/>
                      <a:pt x="51169" y="1847080"/>
                    </a:cubicBezTo>
                    <a:cubicBezTo>
                      <a:pt x="219365" y="1039608"/>
                      <a:pt x="750649" y="196761"/>
                      <a:pt x="859605" y="29770"/>
                    </a:cubicBezTo>
                    <a:cubicBezTo>
                      <a:pt x="872321" y="10305"/>
                      <a:pt x="879251" y="0"/>
                      <a:pt x="879251" y="0"/>
                    </a:cubicBezTo>
                    <a:cubicBezTo>
                      <a:pt x="1042686" y="63819"/>
                      <a:pt x="1224080" y="96241"/>
                      <a:pt x="1405473" y="96904"/>
                    </a:cubicBezTo>
                    <a:cubicBezTo>
                      <a:pt x="1586566" y="97808"/>
                      <a:pt x="1767899" y="67013"/>
                      <a:pt x="1931936" y="4640"/>
                    </a:cubicBezTo>
                    <a:cubicBezTo>
                      <a:pt x="1931936" y="4640"/>
                      <a:pt x="1938746" y="13439"/>
                      <a:pt x="1950739" y="29168"/>
                    </a:cubicBezTo>
                    <a:cubicBezTo>
                      <a:pt x="2058671" y="194531"/>
                      <a:pt x="2590678" y="1037860"/>
                      <a:pt x="2759477" y="1845875"/>
                    </a:cubicBezTo>
                    <a:cubicBezTo>
                      <a:pt x="2786234" y="2004429"/>
                      <a:pt x="2803288" y="2164067"/>
                      <a:pt x="2810640" y="2324007"/>
                    </a:cubicBezTo>
                    <a:cubicBezTo>
                      <a:pt x="2810520" y="2324850"/>
                      <a:pt x="2810701" y="2325633"/>
                      <a:pt x="2810701" y="2326477"/>
                    </a:cubicBez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65" name="Google Shape;265;g2d3b5114961_0_116"/>
              <p:cNvGrpSpPr/>
              <p:nvPr/>
            </p:nvGrpSpPr>
            <p:grpSpPr>
              <a:xfrm>
                <a:off x="6104160" y="1681200"/>
                <a:ext cx="5320407" cy="4822061"/>
                <a:chOff x="6104160" y="1681200"/>
                <a:chExt cx="5320407" cy="4822061"/>
              </a:xfrm>
            </p:grpSpPr>
            <p:sp>
              <p:nvSpPr>
                <p:cNvPr id="266" name="Google Shape;266;g2d3b5114961_0_116"/>
                <p:cNvSpPr/>
                <p:nvPr/>
              </p:nvSpPr>
              <p:spPr>
                <a:xfrm>
                  <a:off x="6785280" y="3341520"/>
                  <a:ext cx="3456868" cy="3161741"/>
                </a:xfrm>
                <a:custGeom>
                  <a:rect b="b" l="l" r="r" t="t"/>
                  <a:pathLst>
                    <a:path extrusionOk="0" h="3092167" w="3380800">
                      <a:moveTo>
                        <a:pt x="677208" y="146241"/>
                      </a:moveTo>
                      <a:cubicBezTo>
                        <a:pt x="431513" y="385005"/>
                        <a:pt x="195762" y="630821"/>
                        <a:pt x="58963" y="952267"/>
                      </a:cubicBezTo>
                      <a:cubicBezTo>
                        <a:pt x="18346" y="1047724"/>
                        <a:pt x="-47583" y="1221103"/>
                        <a:pt x="53359" y="1303182"/>
                      </a:cubicBezTo>
                      <a:cubicBezTo>
                        <a:pt x="216794" y="1436063"/>
                        <a:pt x="593261" y="1197660"/>
                        <a:pt x="720116" y="1107325"/>
                      </a:cubicBezTo>
                      <a:cubicBezTo>
                        <a:pt x="984251" y="919303"/>
                        <a:pt x="1208130" y="675837"/>
                        <a:pt x="1306300" y="361623"/>
                      </a:cubicBezTo>
                      <a:cubicBezTo>
                        <a:pt x="1324258" y="304192"/>
                        <a:pt x="1401034" y="18120"/>
                        <a:pt x="1278759" y="463"/>
                      </a:cubicBezTo>
                      <a:cubicBezTo>
                        <a:pt x="1207106" y="-9902"/>
                        <a:pt x="1096884" y="156847"/>
                        <a:pt x="1065245" y="194633"/>
                      </a:cubicBezTo>
                      <a:cubicBezTo>
                        <a:pt x="889276" y="404832"/>
                        <a:pt x="743136" y="620696"/>
                        <a:pt x="641351" y="874105"/>
                      </a:cubicBezTo>
                      <a:cubicBezTo>
                        <a:pt x="506421" y="1210195"/>
                        <a:pt x="400598" y="1583890"/>
                        <a:pt x="510037" y="1944568"/>
                      </a:cubicBezTo>
                      <a:cubicBezTo>
                        <a:pt x="609713" y="2273245"/>
                        <a:pt x="953095" y="2340500"/>
                        <a:pt x="1253569" y="2218646"/>
                      </a:cubicBezTo>
                      <a:cubicBezTo>
                        <a:pt x="1656673" y="2055091"/>
                        <a:pt x="1941599" y="1630172"/>
                        <a:pt x="2146495" y="1266843"/>
                      </a:cubicBezTo>
                      <a:cubicBezTo>
                        <a:pt x="2260153" y="1065321"/>
                        <a:pt x="2478970" y="618346"/>
                        <a:pt x="2294262" y="394045"/>
                      </a:cubicBezTo>
                      <a:cubicBezTo>
                        <a:pt x="2110096" y="170406"/>
                        <a:pt x="1767076" y="712779"/>
                        <a:pt x="1714706" y="801849"/>
                      </a:cubicBezTo>
                      <a:cubicBezTo>
                        <a:pt x="1515776" y="1140048"/>
                        <a:pt x="1414172" y="1591784"/>
                        <a:pt x="1406157" y="1981148"/>
                      </a:cubicBezTo>
                      <a:cubicBezTo>
                        <a:pt x="1401697" y="2199543"/>
                        <a:pt x="1432371" y="2561305"/>
                        <a:pt x="1613825" y="2714315"/>
                      </a:cubicBezTo>
                      <a:cubicBezTo>
                        <a:pt x="1855302" y="2917885"/>
                        <a:pt x="2272928" y="2582579"/>
                        <a:pt x="2438894" y="2409682"/>
                      </a:cubicBezTo>
                      <a:cubicBezTo>
                        <a:pt x="2700258" y="2137291"/>
                        <a:pt x="2979158" y="1767091"/>
                        <a:pt x="3047015" y="1388455"/>
                      </a:cubicBezTo>
                      <a:cubicBezTo>
                        <a:pt x="3071482" y="1251958"/>
                        <a:pt x="3110472" y="995476"/>
                        <a:pt x="2899489" y="1051280"/>
                      </a:cubicBezTo>
                      <a:cubicBezTo>
                        <a:pt x="2720205" y="1098708"/>
                        <a:pt x="2526277" y="1359769"/>
                        <a:pt x="2440341" y="1522843"/>
                      </a:cubicBezTo>
                      <a:cubicBezTo>
                        <a:pt x="2362239" y="1671091"/>
                        <a:pt x="2301855" y="1830850"/>
                        <a:pt x="2273411" y="1996093"/>
                      </a:cubicBezTo>
                      <a:cubicBezTo>
                        <a:pt x="2233215" y="2229675"/>
                        <a:pt x="2269674" y="2514601"/>
                        <a:pt x="2455768" y="2683219"/>
                      </a:cubicBezTo>
                      <a:cubicBezTo>
                        <a:pt x="2795293" y="2990865"/>
                        <a:pt x="3333689" y="2388349"/>
                        <a:pt x="3380453" y="2009652"/>
                      </a:cubicBezTo>
                      <a:cubicBezTo>
                        <a:pt x="3385334" y="1970059"/>
                        <a:pt x="3337726" y="1946556"/>
                        <a:pt x="3308559" y="1973795"/>
                      </a:cubicBezTo>
                      <a:cubicBezTo>
                        <a:pt x="3240160" y="2037615"/>
                        <a:pt x="3182246" y="2145426"/>
                        <a:pt x="3151451" y="2209667"/>
                      </a:cubicBezTo>
                      <a:cubicBezTo>
                        <a:pt x="3064913" y="2390217"/>
                        <a:pt x="3080762" y="2611565"/>
                        <a:pt x="3137892" y="2797961"/>
                      </a:cubicBezTo>
                      <a:cubicBezTo>
                        <a:pt x="3161274" y="2874375"/>
                        <a:pt x="3220996" y="2994601"/>
                        <a:pt x="3299820" y="3092167"/>
                      </a:cubicBezTo>
                    </a:path>
                  </a:pathLst>
                </a:custGeom>
                <a:noFill/>
                <a:ln cap="flat" cmpd="sng" w="18000">
                  <a:solidFill>
                    <a:srgbClr val="32797C"/>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7" name="Google Shape;267;g2d3b5114961_0_116"/>
                <p:cNvSpPr/>
                <p:nvPr/>
              </p:nvSpPr>
              <p:spPr>
                <a:xfrm>
                  <a:off x="9643320" y="2916360"/>
                  <a:ext cx="1757589" cy="1972082"/>
                </a:xfrm>
                <a:custGeom>
                  <a:rect b="b" l="l" r="r" t="t"/>
                  <a:pathLst>
                    <a:path extrusionOk="0" h="1928687" w="1718913">
                      <a:moveTo>
                        <a:pt x="73495" y="307596"/>
                      </a:moveTo>
                      <a:cubicBezTo>
                        <a:pt x="38241" y="544794"/>
                        <a:pt x="-70535" y="790248"/>
                        <a:pt x="69819" y="996229"/>
                      </a:cubicBezTo>
                      <a:cubicBezTo>
                        <a:pt x="176968" y="1153396"/>
                        <a:pt x="355709" y="1268982"/>
                        <a:pt x="554158" y="1179430"/>
                      </a:cubicBezTo>
                      <a:cubicBezTo>
                        <a:pt x="758331" y="1087287"/>
                        <a:pt x="893683" y="888297"/>
                        <a:pt x="965999" y="682557"/>
                      </a:cubicBezTo>
                      <a:cubicBezTo>
                        <a:pt x="1024274" y="516772"/>
                        <a:pt x="1099483" y="182368"/>
                        <a:pt x="975400" y="27973"/>
                      </a:cubicBezTo>
                      <a:cubicBezTo>
                        <a:pt x="836432" y="-144863"/>
                        <a:pt x="522519" y="535513"/>
                        <a:pt x="488470" y="639769"/>
                      </a:cubicBezTo>
                      <a:cubicBezTo>
                        <a:pt x="372885" y="993457"/>
                        <a:pt x="356372" y="1508409"/>
                        <a:pt x="762850" y="1678714"/>
                      </a:cubicBezTo>
                      <a:cubicBezTo>
                        <a:pt x="1201027" y="1862277"/>
                        <a:pt x="1581291" y="1140922"/>
                        <a:pt x="1670662" y="828033"/>
                      </a:cubicBezTo>
                      <a:cubicBezTo>
                        <a:pt x="1703807" y="712086"/>
                        <a:pt x="1808183" y="158565"/>
                        <a:pt x="1543325" y="232388"/>
                      </a:cubicBezTo>
                      <a:cubicBezTo>
                        <a:pt x="1368801" y="281020"/>
                        <a:pt x="1287144" y="736673"/>
                        <a:pt x="1264907" y="863709"/>
                      </a:cubicBezTo>
                      <a:cubicBezTo>
                        <a:pt x="1218865" y="1126459"/>
                        <a:pt x="1229833" y="1414639"/>
                        <a:pt x="1300944" y="1671422"/>
                      </a:cubicBezTo>
                      <a:cubicBezTo>
                        <a:pt x="1311491" y="1709449"/>
                        <a:pt x="1344756" y="1816176"/>
                        <a:pt x="1393268" y="1928688"/>
                      </a:cubicBezTo>
                    </a:path>
                  </a:pathLst>
                </a:custGeom>
                <a:noFill/>
                <a:ln cap="flat" cmpd="sng" w="18000">
                  <a:solidFill>
                    <a:srgbClr val="32797C"/>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8" name="Google Shape;268;g2d3b5114961_0_116"/>
                <p:cNvSpPr/>
                <p:nvPr/>
              </p:nvSpPr>
              <p:spPr>
                <a:xfrm>
                  <a:off x="10065240" y="1681200"/>
                  <a:ext cx="1359327" cy="1132782"/>
                </a:xfrm>
                <a:custGeom>
                  <a:rect b="b" l="l" r="r" t="t"/>
                  <a:pathLst>
                    <a:path extrusionOk="0" h="1107855" w="1329415">
                      <a:moveTo>
                        <a:pt x="0" y="462590"/>
                      </a:moveTo>
                      <a:cubicBezTo>
                        <a:pt x="69484" y="732390"/>
                        <a:pt x="111488" y="989354"/>
                        <a:pt x="426787" y="1025272"/>
                      </a:cubicBezTo>
                      <a:cubicBezTo>
                        <a:pt x="602757" y="1045339"/>
                        <a:pt x="802290" y="980375"/>
                        <a:pt x="897627" y="826582"/>
                      </a:cubicBezTo>
                      <a:cubicBezTo>
                        <a:pt x="1012007" y="641935"/>
                        <a:pt x="1064195" y="324888"/>
                        <a:pt x="972293" y="122884"/>
                      </a:cubicBezTo>
                      <a:cubicBezTo>
                        <a:pt x="910644" y="-12649"/>
                        <a:pt x="830794" y="-42299"/>
                        <a:pt x="709182" y="65272"/>
                      </a:cubicBezTo>
                      <a:cubicBezTo>
                        <a:pt x="422328" y="319042"/>
                        <a:pt x="546531" y="802838"/>
                        <a:pt x="803073" y="1029309"/>
                      </a:cubicBezTo>
                      <a:cubicBezTo>
                        <a:pt x="977054" y="1182861"/>
                        <a:pt x="1248240" y="1100119"/>
                        <a:pt x="1329416" y="877987"/>
                      </a:cubicBezTo>
                    </a:path>
                  </a:pathLst>
                </a:custGeom>
                <a:noFill/>
                <a:ln cap="flat" cmpd="sng" w="18000">
                  <a:solidFill>
                    <a:srgbClr val="32797C"/>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9" name="Google Shape;269;g2d3b5114961_0_116"/>
                <p:cNvSpPr/>
                <p:nvPr/>
              </p:nvSpPr>
              <p:spPr>
                <a:xfrm>
                  <a:off x="6104160" y="1792800"/>
                  <a:ext cx="1809076" cy="1647583"/>
                </a:xfrm>
                <a:custGeom>
                  <a:rect b="b" l="l" r="r" t="t"/>
                  <a:pathLst>
                    <a:path extrusionOk="0" h="1611328" w="1769267">
                      <a:moveTo>
                        <a:pt x="842780" y="0"/>
                      </a:moveTo>
                      <a:cubicBezTo>
                        <a:pt x="569846" y="213273"/>
                        <a:pt x="112807" y="493017"/>
                        <a:pt x="14517" y="863517"/>
                      </a:cubicBezTo>
                      <a:cubicBezTo>
                        <a:pt x="-66357" y="1168271"/>
                        <a:pt x="205010" y="1270839"/>
                        <a:pt x="473184" y="1249024"/>
                      </a:cubicBezTo>
                      <a:cubicBezTo>
                        <a:pt x="804995" y="1222026"/>
                        <a:pt x="1132046" y="1090832"/>
                        <a:pt x="1346404" y="831518"/>
                      </a:cubicBezTo>
                      <a:cubicBezTo>
                        <a:pt x="1367677" y="805785"/>
                        <a:pt x="1694305" y="338501"/>
                        <a:pt x="1529605" y="300716"/>
                      </a:cubicBezTo>
                      <a:cubicBezTo>
                        <a:pt x="1466449" y="286252"/>
                        <a:pt x="1231179" y="571118"/>
                        <a:pt x="1202856" y="599623"/>
                      </a:cubicBezTo>
                      <a:cubicBezTo>
                        <a:pt x="1080099" y="723224"/>
                        <a:pt x="966260" y="847126"/>
                        <a:pt x="868814" y="992241"/>
                      </a:cubicBezTo>
                      <a:cubicBezTo>
                        <a:pt x="761665" y="1151758"/>
                        <a:pt x="685794" y="1357438"/>
                        <a:pt x="851579" y="1512135"/>
                      </a:cubicBezTo>
                      <a:cubicBezTo>
                        <a:pt x="1067805" y="1714018"/>
                        <a:pt x="1375149" y="1437649"/>
                        <a:pt x="1522494" y="1277770"/>
                      </a:cubicBezTo>
                      <a:cubicBezTo>
                        <a:pt x="1604633" y="1188579"/>
                        <a:pt x="1813447" y="971510"/>
                        <a:pt x="1760897" y="840858"/>
                      </a:cubicBezTo>
                      <a:cubicBezTo>
                        <a:pt x="1579563" y="808015"/>
                        <a:pt x="1371895" y="1115359"/>
                        <a:pt x="1326938" y="1264572"/>
                      </a:cubicBezTo>
                      <a:cubicBezTo>
                        <a:pt x="1300061" y="1353883"/>
                        <a:pt x="1291805" y="1503336"/>
                        <a:pt x="1337906" y="1611329"/>
                      </a:cubicBezTo>
                    </a:path>
                  </a:pathLst>
                </a:custGeom>
                <a:noFill/>
                <a:ln cap="flat" cmpd="sng" w="18000">
                  <a:solidFill>
                    <a:srgbClr val="32797C"/>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70" name="Google Shape;270;g2d3b5114961_0_116"/>
              <p:cNvSpPr/>
              <p:nvPr/>
            </p:nvSpPr>
            <p:spPr>
              <a:xfrm>
                <a:off x="9392040" y="4187160"/>
                <a:ext cx="568132" cy="1053571"/>
              </a:xfrm>
              <a:custGeom>
                <a:rect b="b" l="l" r="r" t="t"/>
                <a:pathLst>
                  <a:path extrusionOk="0" h="1030387" w="555630">
                    <a:moveTo>
                      <a:pt x="555631" y="1030387"/>
                    </a:moveTo>
                    <a:cubicBezTo>
                      <a:pt x="370862" y="603480"/>
                      <a:pt x="101845" y="161386"/>
                      <a:pt x="0" y="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1" name="Google Shape;271;g2d3b5114961_0_116"/>
              <p:cNvSpPr/>
              <p:nvPr/>
            </p:nvSpPr>
            <p:spPr>
              <a:xfrm>
                <a:off x="7736400" y="4187160"/>
                <a:ext cx="568132" cy="1053571"/>
              </a:xfrm>
              <a:custGeom>
                <a:rect b="b" l="l" r="r" t="t"/>
                <a:pathLst>
                  <a:path extrusionOk="0" h="1030387" w="555630">
                    <a:moveTo>
                      <a:pt x="0" y="1030387"/>
                    </a:moveTo>
                    <a:cubicBezTo>
                      <a:pt x="184768" y="603480"/>
                      <a:pt x="453785" y="161386"/>
                      <a:pt x="555631" y="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272" name="Google Shape;272;g2d3b5114961_0_116"/>
          <p:cNvGrpSpPr/>
          <p:nvPr/>
        </p:nvGrpSpPr>
        <p:grpSpPr>
          <a:xfrm>
            <a:off x="0" y="1134200"/>
            <a:ext cx="5796181" cy="1282811"/>
            <a:chOff x="-1925731" y="3216039"/>
            <a:chExt cx="5796181" cy="1282811"/>
          </a:xfrm>
        </p:grpSpPr>
        <p:sp>
          <p:nvSpPr>
            <p:cNvPr id="273" name="Google Shape;273;g2d3b5114961_0_116"/>
            <p:cNvSpPr/>
            <p:nvPr/>
          </p:nvSpPr>
          <p:spPr>
            <a:xfrm>
              <a:off x="2587650" y="3216050"/>
              <a:ext cx="1282800" cy="1282800"/>
            </a:xfrm>
            <a:prstGeom prst="flowChartDelay">
              <a:avLst/>
            </a:prstGeom>
            <a:solidFill>
              <a:srgbClr val="7EC5B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4" name="Google Shape;274;g2d3b5114961_0_116"/>
            <p:cNvSpPr/>
            <p:nvPr/>
          </p:nvSpPr>
          <p:spPr>
            <a:xfrm>
              <a:off x="-1925731" y="3216039"/>
              <a:ext cx="4535400" cy="1282800"/>
            </a:xfrm>
            <a:prstGeom prst="rect">
              <a:avLst/>
            </a:prstGeom>
            <a:solidFill>
              <a:srgbClr val="7EC5B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75" name="Google Shape;275;g2d3b5114961_0_116"/>
          <p:cNvSpPr txBox="1"/>
          <p:nvPr/>
        </p:nvSpPr>
        <p:spPr>
          <a:xfrm>
            <a:off x="576561" y="1258737"/>
            <a:ext cx="5153100" cy="10158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3000"/>
              <a:buFont typeface="Arial"/>
              <a:buNone/>
            </a:pPr>
            <a:r>
              <a:rPr lang="en-US" sz="3000">
                <a:solidFill>
                  <a:schemeClr val="dk1"/>
                </a:solidFill>
                <a:latin typeface="Work Sans Medium"/>
                <a:ea typeface="Work Sans Medium"/>
                <a:cs typeface="Work Sans Medium"/>
                <a:sym typeface="Work Sans Medium"/>
              </a:rPr>
              <a:t>Harjutused, mida koolituse jooksul teeme </a:t>
            </a:r>
            <a:endParaRPr b="0" i="0" sz="3000" u="none" cap="none" strike="noStrike">
              <a:solidFill>
                <a:schemeClr val="dk1"/>
              </a:solidFill>
              <a:latin typeface="Work Sans Medium"/>
              <a:ea typeface="Work Sans Medium"/>
              <a:cs typeface="Work Sans Medium"/>
              <a:sym typeface="Work Sans Medium"/>
            </a:endParaRPr>
          </a:p>
        </p:txBody>
      </p:sp>
      <p:sp>
        <p:nvSpPr>
          <p:cNvPr id="276" name="Google Shape;276;g2d3b5114961_0_116"/>
          <p:cNvSpPr txBox="1"/>
          <p:nvPr/>
        </p:nvSpPr>
        <p:spPr>
          <a:xfrm>
            <a:off x="590550" y="2917750"/>
            <a:ext cx="5328600" cy="160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1000"/>
              </a:spcAft>
              <a:buClr>
                <a:srgbClr val="000000"/>
              </a:buClr>
              <a:buSzPts val="2800"/>
              <a:buFont typeface="Arial"/>
              <a:buNone/>
            </a:pPr>
            <a:r>
              <a:rPr b="1" lang="en-US" sz="2800">
                <a:solidFill>
                  <a:schemeClr val="dk1"/>
                </a:solidFill>
                <a:latin typeface="Calibri"/>
                <a:ea typeface="Calibri"/>
                <a:cs typeface="Calibri"/>
                <a:sym typeface="Calibri"/>
              </a:rPr>
              <a:t>Harjutus</a:t>
            </a:r>
            <a:r>
              <a:rPr b="1" i="0" lang="en-US" sz="2800" u="none" cap="none" strike="noStrike">
                <a:solidFill>
                  <a:schemeClr val="dk1"/>
                </a:solidFill>
                <a:latin typeface="Calibri"/>
                <a:ea typeface="Calibri"/>
                <a:cs typeface="Calibri"/>
                <a:sym typeface="Calibri"/>
              </a:rPr>
              <a:t> = </a:t>
            </a:r>
            <a:br>
              <a:rPr b="1" i="0" lang="en-US" sz="2800" u="none" cap="none" strike="noStrike">
                <a:solidFill>
                  <a:schemeClr val="dk1"/>
                </a:solidFill>
                <a:latin typeface="Calibri"/>
                <a:ea typeface="Calibri"/>
                <a:cs typeface="Calibri"/>
                <a:sym typeface="Calibri"/>
              </a:rPr>
            </a:br>
            <a:r>
              <a:rPr b="1" i="0" lang="en-US" sz="2800" u="none" cap="none" strike="noStrike">
                <a:solidFill>
                  <a:schemeClr val="dk1"/>
                </a:solidFill>
                <a:latin typeface="Calibri"/>
                <a:ea typeface="Calibri"/>
                <a:cs typeface="Calibri"/>
                <a:sym typeface="Calibri"/>
              </a:rPr>
              <a:t>	e</a:t>
            </a:r>
            <a:r>
              <a:rPr b="1" lang="en-US" sz="2800">
                <a:solidFill>
                  <a:schemeClr val="dk1"/>
                </a:solidFill>
                <a:latin typeface="Calibri"/>
                <a:ea typeface="Calibri"/>
                <a:cs typeface="Calibri"/>
                <a:sym typeface="Calibri"/>
              </a:rPr>
              <a:t>neseregulatsiooni meetod</a:t>
            </a:r>
            <a:r>
              <a:rPr b="1" i="0" lang="en-US" sz="2800" u="none" cap="none" strike="noStrike">
                <a:solidFill>
                  <a:schemeClr val="dk1"/>
                </a:solidFill>
                <a:latin typeface="Calibri"/>
                <a:ea typeface="Calibri"/>
                <a:cs typeface="Calibri"/>
                <a:sym typeface="Calibri"/>
              </a:rPr>
              <a:t> = </a:t>
            </a:r>
            <a:br>
              <a:rPr b="1" i="0" lang="en-US" sz="2800" u="none" cap="none" strike="noStrike">
                <a:solidFill>
                  <a:schemeClr val="dk1"/>
                </a:solidFill>
                <a:latin typeface="Calibri"/>
                <a:ea typeface="Calibri"/>
                <a:cs typeface="Calibri"/>
                <a:sym typeface="Calibri"/>
              </a:rPr>
            </a:br>
            <a:r>
              <a:rPr b="1" i="0" lang="en-US" sz="2800" u="none" cap="none" strike="noStrike">
                <a:solidFill>
                  <a:schemeClr val="dk1"/>
                </a:solidFill>
                <a:latin typeface="Calibri"/>
                <a:ea typeface="Calibri"/>
                <a:cs typeface="Calibri"/>
                <a:sym typeface="Calibri"/>
              </a:rPr>
              <a:t>				      </a:t>
            </a:r>
            <a:r>
              <a:rPr b="1" lang="en-US" sz="2800">
                <a:solidFill>
                  <a:schemeClr val="dk1"/>
                </a:solidFill>
                <a:latin typeface="Calibri"/>
                <a:ea typeface="Calibri"/>
                <a:cs typeface="Calibri"/>
                <a:sym typeface="Calibri"/>
              </a:rPr>
              <a:t>osa tööriistakastist</a:t>
            </a:r>
            <a:endParaRPr b="1" i="0" sz="2800" u="none" cap="none" strike="noStrike">
              <a:solidFill>
                <a:srgbClr val="4BA798"/>
              </a:solidFill>
              <a:latin typeface="Calibri"/>
              <a:ea typeface="Calibri"/>
              <a:cs typeface="Calibri"/>
              <a:sym typeface="Calibri"/>
            </a:endParaRPr>
          </a:p>
        </p:txBody>
      </p:sp>
      <p:sp>
        <p:nvSpPr>
          <p:cNvPr id="277" name="Google Shape;277;g2d3b5114961_0_116"/>
          <p:cNvSpPr txBox="1"/>
          <p:nvPr/>
        </p:nvSpPr>
        <p:spPr>
          <a:xfrm>
            <a:off x="542925" y="4705350"/>
            <a:ext cx="45054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1000"/>
              </a:spcAft>
              <a:buClr>
                <a:srgbClr val="000000"/>
              </a:buClr>
              <a:buSzPts val="1800"/>
              <a:buFont typeface="Arial"/>
              <a:buNone/>
            </a:pPr>
            <a:r>
              <a:rPr b="1" i="0" lang="en-US" sz="1800" u="none" cap="none" strike="noStrike">
                <a:solidFill>
                  <a:srgbClr val="4BA798"/>
                </a:solidFill>
                <a:latin typeface="Calibri"/>
                <a:ea typeface="Calibri"/>
                <a:cs typeface="Calibri"/>
                <a:sym typeface="Calibri"/>
              </a:rPr>
              <a:t>NB! </a:t>
            </a:r>
            <a:r>
              <a:rPr b="1" lang="en-US" sz="1800">
                <a:solidFill>
                  <a:srgbClr val="4BA798"/>
                </a:solidFill>
                <a:latin typeface="Calibri"/>
                <a:ea typeface="Calibri"/>
                <a:cs typeface="Calibri"/>
                <a:sym typeface="Calibri"/>
              </a:rPr>
              <a:t>Kõiki harjutusi ei pea kaasa tegema, </a:t>
            </a:r>
            <a:br>
              <a:rPr b="1" lang="en-US" sz="1800">
                <a:solidFill>
                  <a:srgbClr val="4BA798"/>
                </a:solidFill>
                <a:latin typeface="Calibri"/>
                <a:ea typeface="Calibri"/>
                <a:cs typeface="Calibri"/>
                <a:sym typeface="Calibri"/>
              </a:rPr>
            </a:br>
            <a:r>
              <a:rPr b="1" lang="en-US" sz="1800">
                <a:solidFill>
                  <a:srgbClr val="4BA798"/>
                </a:solidFill>
                <a:latin typeface="Calibri"/>
                <a:ea typeface="Calibri"/>
                <a:cs typeface="Calibri"/>
                <a:sym typeface="Calibri"/>
              </a:rPr>
              <a:t>kuid esmalt proovige. </a:t>
            </a:r>
            <a:endParaRPr b="1" i="0" sz="1800" u="none" cap="none" strike="noStrike">
              <a:solidFill>
                <a:srgbClr val="4BA798"/>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grpSp>
        <p:nvGrpSpPr>
          <p:cNvPr id="282" name="Google Shape;282;g30b09a567b1_0_0"/>
          <p:cNvGrpSpPr/>
          <p:nvPr/>
        </p:nvGrpSpPr>
        <p:grpSpPr>
          <a:xfrm>
            <a:off x="4268493" y="1544355"/>
            <a:ext cx="3655025" cy="3769294"/>
            <a:chOff x="7339680" y="2555280"/>
            <a:chExt cx="3655025" cy="3769294"/>
          </a:xfrm>
        </p:grpSpPr>
        <p:sp>
          <p:nvSpPr>
            <p:cNvPr id="283" name="Google Shape;283;g30b09a567b1_0_0"/>
            <p:cNvSpPr/>
            <p:nvPr/>
          </p:nvSpPr>
          <p:spPr>
            <a:xfrm>
              <a:off x="7527600" y="5572440"/>
              <a:ext cx="669011" cy="365439"/>
            </a:xfrm>
            <a:custGeom>
              <a:rect b="b" l="l" r="r" t="t"/>
              <a:pathLst>
                <a:path extrusionOk="0" h="387734" w="707948">
                  <a:moveTo>
                    <a:pt x="650894" y="260766"/>
                  </a:moveTo>
                  <a:cubicBezTo>
                    <a:pt x="653466" y="221905"/>
                    <a:pt x="672706" y="188948"/>
                    <a:pt x="681088" y="151705"/>
                  </a:cubicBezTo>
                  <a:cubicBezTo>
                    <a:pt x="686613" y="126940"/>
                    <a:pt x="690423" y="100270"/>
                    <a:pt x="704329" y="78839"/>
                  </a:cubicBezTo>
                  <a:cubicBezTo>
                    <a:pt x="657942" y="67695"/>
                    <a:pt x="605841" y="80172"/>
                    <a:pt x="570884" y="112843"/>
                  </a:cubicBezTo>
                  <a:cubicBezTo>
                    <a:pt x="550405" y="40739"/>
                    <a:pt x="471919" y="-9744"/>
                    <a:pt x="397910" y="1591"/>
                  </a:cubicBezTo>
                  <a:cubicBezTo>
                    <a:pt x="323805" y="12926"/>
                    <a:pt x="263988" y="84554"/>
                    <a:pt x="265989" y="159421"/>
                  </a:cubicBezTo>
                  <a:cubicBezTo>
                    <a:pt x="209029" y="114177"/>
                    <a:pt x="121113" y="113510"/>
                    <a:pt x="63487" y="157896"/>
                  </a:cubicBezTo>
                  <a:cubicBezTo>
                    <a:pt x="14719" y="195425"/>
                    <a:pt x="-9093" y="262862"/>
                    <a:pt x="3194" y="322965"/>
                  </a:cubicBezTo>
                  <a:cubicBezTo>
                    <a:pt x="15957" y="384972"/>
                    <a:pt x="85109" y="368494"/>
                    <a:pt x="135306" y="370018"/>
                  </a:cubicBezTo>
                  <a:lnTo>
                    <a:pt x="360667" y="376972"/>
                  </a:lnTo>
                  <a:cubicBezTo>
                    <a:pt x="476396" y="380591"/>
                    <a:pt x="592220" y="384115"/>
                    <a:pt x="707949" y="387735"/>
                  </a:cubicBezTo>
                  <a:cubicBezTo>
                    <a:pt x="670420" y="357540"/>
                    <a:pt x="647560" y="310487"/>
                    <a:pt x="650989" y="260766"/>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4" name="Google Shape;284;g30b09a567b1_0_0"/>
            <p:cNvSpPr/>
            <p:nvPr/>
          </p:nvSpPr>
          <p:spPr>
            <a:xfrm>
              <a:off x="7339680" y="3263400"/>
              <a:ext cx="612741" cy="318682"/>
            </a:xfrm>
            <a:custGeom>
              <a:rect b="b" l="l" r="r" t="t"/>
              <a:pathLst>
                <a:path extrusionOk="0" h="338124" w="648403">
                  <a:moveTo>
                    <a:pt x="135986" y="335288"/>
                  </a:moveTo>
                  <a:cubicBezTo>
                    <a:pt x="105887" y="335764"/>
                    <a:pt x="74264" y="335860"/>
                    <a:pt x="47785" y="321477"/>
                  </a:cubicBezTo>
                  <a:cubicBezTo>
                    <a:pt x="13590" y="302903"/>
                    <a:pt x="-5079" y="260707"/>
                    <a:pt x="1207" y="222322"/>
                  </a:cubicBezTo>
                  <a:cubicBezTo>
                    <a:pt x="7494" y="183841"/>
                    <a:pt x="36736" y="150884"/>
                    <a:pt x="73121" y="136978"/>
                  </a:cubicBezTo>
                  <a:cubicBezTo>
                    <a:pt x="109507" y="123071"/>
                    <a:pt x="151702" y="127548"/>
                    <a:pt x="186088" y="145836"/>
                  </a:cubicBezTo>
                  <a:cubicBezTo>
                    <a:pt x="179230" y="100402"/>
                    <a:pt x="199232" y="51919"/>
                    <a:pt x="236189" y="24583"/>
                  </a:cubicBezTo>
                  <a:cubicBezTo>
                    <a:pt x="273146" y="-2754"/>
                    <a:pt x="325343" y="-7802"/>
                    <a:pt x="366777" y="12010"/>
                  </a:cubicBezTo>
                  <a:cubicBezTo>
                    <a:pt x="408211" y="31822"/>
                    <a:pt x="437167" y="75637"/>
                    <a:pt x="439072" y="121547"/>
                  </a:cubicBezTo>
                  <a:cubicBezTo>
                    <a:pt x="477457" y="105736"/>
                    <a:pt x="521558" y="102211"/>
                    <a:pt x="560706" y="115927"/>
                  </a:cubicBezTo>
                  <a:cubicBezTo>
                    <a:pt x="599854" y="129643"/>
                    <a:pt x="633096" y="161647"/>
                    <a:pt x="644431" y="201557"/>
                  </a:cubicBezTo>
                  <a:cubicBezTo>
                    <a:pt x="655670" y="241467"/>
                    <a:pt x="642716" y="288235"/>
                    <a:pt x="609950" y="313666"/>
                  </a:cubicBezTo>
                  <a:cubicBezTo>
                    <a:pt x="580899" y="336241"/>
                    <a:pt x="542989" y="339384"/>
                    <a:pt x="507556" y="337765"/>
                  </a:cubicBezTo>
                  <a:cubicBezTo>
                    <a:pt x="470599" y="336050"/>
                    <a:pt x="436595" y="330621"/>
                    <a:pt x="398971" y="331192"/>
                  </a:cubicBezTo>
                  <a:cubicBezTo>
                    <a:pt x="311341" y="332526"/>
                    <a:pt x="223616" y="333955"/>
                    <a:pt x="135986" y="335288"/>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5" name="Google Shape;285;g30b09a567b1_0_0"/>
            <p:cNvSpPr/>
            <p:nvPr/>
          </p:nvSpPr>
          <p:spPr>
            <a:xfrm>
              <a:off x="10135440" y="6052320"/>
              <a:ext cx="843824" cy="272254"/>
            </a:xfrm>
            <a:custGeom>
              <a:rect b="b" l="l" r="r" t="t"/>
              <a:pathLst>
                <a:path extrusionOk="0" h="288864" w="892935">
                  <a:moveTo>
                    <a:pt x="106983" y="83125"/>
                  </a:moveTo>
                  <a:cubicBezTo>
                    <a:pt x="151369" y="75314"/>
                    <a:pt x="199471" y="94650"/>
                    <a:pt x="226045" y="130940"/>
                  </a:cubicBezTo>
                  <a:cubicBezTo>
                    <a:pt x="226331" y="68837"/>
                    <a:pt x="276432" y="10830"/>
                    <a:pt x="337773" y="1400"/>
                  </a:cubicBezTo>
                  <a:cubicBezTo>
                    <a:pt x="365015" y="-2791"/>
                    <a:pt x="394352" y="2258"/>
                    <a:pt x="416355" y="18831"/>
                  </a:cubicBezTo>
                  <a:cubicBezTo>
                    <a:pt x="438357" y="35404"/>
                    <a:pt x="451693" y="64360"/>
                    <a:pt x="445978" y="91316"/>
                  </a:cubicBezTo>
                  <a:cubicBezTo>
                    <a:pt x="468076" y="75790"/>
                    <a:pt x="493031" y="63217"/>
                    <a:pt x="519892" y="59979"/>
                  </a:cubicBezTo>
                  <a:cubicBezTo>
                    <a:pt x="546752" y="56740"/>
                    <a:pt x="575613" y="63693"/>
                    <a:pt x="594949" y="82649"/>
                  </a:cubicBezTo>
                  <a:cubicBezTo>
                    <a:pt x="614189" y="101603"/>
                    <a:pt x="621428" y="133321"/>
                    <a:pt x="608284" y="156944"/>
                  </a:cubicBezTo>
                  <a:cubicBezTo>
                    <a:pt x="636001" y="141894"/>
                    <a:pt x="666291" y="131417"/>
                    <a:pt x="697342" y="126083"/>
                  </a:cubicBezTo>
                  <a:cubicBezTo>
                    <a:pt x="726298" y="121129"/>
                    <a:pt x="757921" y="121225"/>
                    <a:pt x="782686" y="136941"/>
                  </a:cubicBezTo>
                  <a:cubicBezTo>
                    <a:pt x="807451" y="152657"/>
                    <a:pt x="821072" y="188281"/>
                    <a:pt x="804784" y="212760"/>
                  </a:cubicBezTo>
                  <a:cubicBezTo>
                    <a:pt x="825835" y="210474"/>
                    <a:pt x="848028" y="208378"/>
                    <a:pt x="867173" y="217332"/>
                  </a:cubicBezTo>
                  <a:cubicBezTo>
                    <a:pt x="886319" y="226381"/>
                    <a:pt x="899749" y="250860"/>
                    <a:pt x="889271" y="269243"/>
                  </a:cubicBezTo>
                  <a:cubicBezTo>
                    <a:pt x="879270" y="286769"/>
                    <a:pt x="855172" y="288865"/>
                    <a:pt x="834979" y="288865"/>
                  </a:cubicBezTo>
                  <a:cubicBezTo>
                    <a:pt x="764875" y="288865"/>
                    <a:pt x="694675" y="288674"/>
                    <a:pt x="624571" y="288674"/>
                  </a:cubicBezTo>
                  <a:cubicBezTo>
                    <a:pt x="450740" y="288484"/>
                    <a:pt x="277004" y="288293"/>
                    <a:pt x="103173" y="288102"/>
                  </a:cubicBezTo>
                  <a:cubicBezTo>
                    <a:pt x="82980" y="288102"/>
                    <a:pt x="62025" y="287912"/>
                    <a:pt x="43642" y="279721"/>
                  </a:cubicBezTo>
                  <a:cubicBezTo>
                    <a:pt x="22972" y="270577"/>
                    <a:pt x="7065" y="251146"/>
                    <a:pt x="2113" y="229048"/>
                  </a:cubicBezTo>
                  <a:cubicBezTo>
                    <a:pt x="-11985" y="165992"/>
                    <a:pt x="46880" y="93697"/>
                    <a:pt x="106983" y="83125"/>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6" name="Google Shape;286;g30b09a567b1_0_0"/>
            <p:cNvSpPr/>
            <p:nvPr/>
          </p:nvSpPr>
          <p:spPr>
            <a:xfrm>
              <a:off x="10241280" y="2555280"/>
              <a:ext cx="753425" cy="272629"/>
            </a:xfrm>
            <a:custGeom>
              <a:rect b="b" l="l" r="r" t="t"/>
              <a:pathLst>
                <a:path extrusionOk="0" h="369666" w="1021593">
                  <a:moveTo>
                    <a:pt x="1021127" y="260585"/>
                  </a:moveTo>
                  <a:cubicBezTo>
                    <a:pt x="1017031" y="220294"/>
                    <a:pt x="978264" y="189814"/>
                    <a:pt x="938069" y="184480"/>
                  </a:cubicBezTo>
                  <a:cubicBezTo>
                    <a:pt x="897873" y="179146"/>
                    <a:pt x="857678" y="194196"/>
                    <a:pt x="822721" y="214675"/>
                  </a:cubicBezTo>
                  <a:cubicBezTo>
                    <a:pt x="821483" y="161144"/>
                    <a:pt x="787764" y="109709"/>
                    <a:pt x="739187" y="87325"/>
                  </a:cubicBezTo>
                  <a:cubicBezTo>
                    <a:pt x="690609" y="64942"/>
                    <a:pt x="629554" y="72657"/>
                    <a:pt x="588025" y="106471"/>
                  </a:cubicBezTo>
                  <a:cubicBezTo>
                    <a:pt x="580881" y="55226"/>
                    <a:pt x="536780" y="12840"/>
                    <a:pt x="486012" y="2648"/>
                  </a:cubicBezTo>
                  <a:cubicBezTo>
                    <a:pt x="435244" y="-7544"/>
                    <a:pt x="380856" y="12459"/>
                    <a:pt x="344566" y="49321"/>
                  </a:cubicBezTo>
                  <a:cubicBezTo>
                    <a:pt x="308276" y="86182"/>
                    <a:pt x="289416" y="138189"/>
                    <a:pt x="287702" y="189910"/>
                  </a:cubicBezTo>
                  <a:cubicBezTo>
                    <a:pt x="249316" y="130950"/>
                    <a:pt x="168068" y="104089"/>
                    <a:pt x="102155" y="128664"/>
                  </a:cubicBezTo>
                  <a:cubicBezTo>
                    <a:pt x="47957" y="148857"/>
                    <a:pt x="11477" y="199911"/>
                    <a:pt x="2047" y="255823"/>
                  </a:cubicBezTo>
                  <a:cubicBezTo>
                    <a:pt x="-9193" y="321926"/>
                    <a:pt x="26526" y="351358"/>
                    <a:pt x="92725" y="352787"/>
                  </a:cubicBezTo>
                  <a:cubicBezTo>
                    <a:pt x="340089" y="358312"/>
                    <a:pt x="587454" y="363836"/>
                    <a:pt x="834818" y="369265"/>
                  </a:cubicBezTo>
                  <a:cubicBezTo>
                    <a:pt x="875775" y="370218"/>
                    <a:pt x="918162" y="370789"/>
                    <a:pt x="955880" y="354787"/>
                  </a:cubicBezTo>
                  <a:cubicBezTo>
                    <a:pt x="993599" y="338785"/>
                    <a:pt x="1025413" y="301257"/>
                    <a:pt x="1021222" y="260490"/>
                  </a:cubicBezTo>
                  <a:close/>
                </a:path>
              </a:pathLst>
            </a:custGeom>
            <a:solidFill>
              <a:srgbClr val="EE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87" name="Google Shape;287;g30b09a567b1_0_0"/>
            <p:cNvGrpSpPr/>
            <p:nvPr/>
          </p:nvGrpSpPr>
          <p:grpSpPr>
            <a:xfrm>
              <a:off x="7653240" y="3197160"/>
              <a:ext cx="2942116" cy="2738870"/>
              <a:chOff x="7653240" y="3197160"/>
              <a:chExt cx="2942116" cy="2738870"/>
            </a:xfrm>
          </p:grpSpPr>
          <p:sp>
            <p:nvSpPr>
              <p:cNvPr id="288" name="Google Shape;288;g30b09a567b1_0_0"/>
              <p:cNvSpPr/>
              <p:nvPr/>
            </p:nvSpPr>
            <p:spPr>
              <a:xfrm>
                <a:off x="8646480" y="3197160"/>
                <a:ext cx="1948876" cy="2470178"/>
              </a:xfrm>
              <a:custGeom>
                <a:rect b="b" l="l" r="r" t="t"/>
                <a:pathLst>
                  <a:path extrusionOk="0" h="2613945" w="2062303">
                    <a:moveTo>
                      <a:pt x="537020" y="1520177"/>
                    </a:moveTo>
                    <a:cubicBezTo>
                      <a:pt x="521017" y="1676101"/>
                      <a:pt x="480155" y="1833073"/>
                      <a:pt x="390430" y="1961565"/>
                    </a:cubicBezTo>
                    <a:cubicBezTo>
                      <a:pt x="300800" y="2090058"/>
                      <a:pt x="156591" y="2186831"/>
                      <a:pt x="0" y="2192166"/>
                    </a:cubicBezTo>
                    <a:cubicBezTo>
                      <a:pt x="139351" y="2341898"/>
                      <a:pt x="328803" y="2437720"/>
                      <a:pt x="525018" y="2495442"/>
                    </a:cubicBezTo>
                    <a:cubicBezTo>
                      <a:pt x="721233" y="2553258"/>
                      <a:pt x="925830" y="2575642"/>
                      <a:pt x="1129189" y="2597740"/>
                    </a:cubicBezTo>
                    <a:cubicBezTo>
                      <a:pt x="1306544" y="2616980"/>
                      <a:pt x="1495330" y="2634411"/>
                      <a:pt x="1654683" y="2554306"/>
                    </a:cubicBezTo>
                    <a:cubicBezTo>
                      <a:pt x="1789271" y="2486678"/>
                      <a:pt x="1884045" y="2356377"/>
                      <a:pt x="1938909" y="2216073"/>
                    </a:cubicBezTo>
                    <a:cubicBezTo>
                      <a:pt x="1993678" y="2075770"/>
                      <a:pt x="2012823" y="1924418"/>
                      <a:pt x="2029777" y="1774780"/>
                    </a:cubicBezTo>
                    <a:cubicBezTo>
                      <a:pt x="2063686" y="1475504"/>
                      <a:pt x="2090261" y="1166990"/>
                      <a:pt x="2006727" y="877620"/>
                    </a:cubicBezTo>
                    <a:cubicBezTo>
                      <a:pt x="1912620" y="551389"/>
                      <a:pt x="1675162" y="269354"/>
                      <a:pt x="1369790" y="120859"/>
                    </a:cubicBezTo>
                    <a:cubicBezTo>
                      <a:pt x="1064419" y="-27541"/>
                      <a:pt x="695897" y="-40018"/>
                      <a:pt x="381191" y="87521"/>
                    </a:cubicBezTo>
                    <a:cubicBezTo>
                      <a:pt x="306324" y="117811"/>
                      <a:pt x="120491" y="192677"/>
                      <a:pt x="98870" y="282498"/>
                    </a:cubicBezTo>
                    <a:cubicBezTo>
                      <a:pt x="82296" y="351459"/>
                      <a:pt x="194596" y="392512"/>
                      <a:pt x="235839" y="430421"/>
                    </a:cubicBezTo>
                    <a:cubicBezTo>
                      <a:pt x="402717" y="584155"/>
                      <a:pt x="485775" y="881430"/>
                      <a:pt x="522446" y="1097267"/>
                    </a:cubicBezTo>
                    <a:cubicBezTo>
                      <a:pt x="546163" y="1236713"/>
                      <a:pt x="551497" y="1379397"/>
                      <a:pt x="537020" y="1520177"/>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9" name="Google Shape;289;g30b09a567b1_0_0"/>
              <p:cNvSpPr/>
              <p:nvPr/>
            </p:nvSpPr>
            <p:spPr>
              <a:xfrm>
                <a:off x="8406000" y="3341520"/>
                <a:ext cx="1584000" cy="1387186"/>
              </a:xfrm>
              <a:custGeom>
                <a:rect b="b" l="l" r="r" t="t"/>
                <a:pathLst>
                  <a:path extrusionOk="0" h="1467922" w="1676191">
                    <a:moveTo>
                      <a:pt x="1048778" y="71876"/>
                    </a:moveTo>
                    <a:cubicBezTo>
                      <a:pt x="1395298" y="216466"/>
                      <a:pt x="1648091" y="576606"/>
                      <a:pt x="1674094" y="962654"/>
                    </a:cubicBezTo>
                    <a:cubicBezTo>
                      <a:pt x="1681905" y="1079335"/>
                      <a:pt x="1669332" y="1201351"/>
                      <a:pt x="1612087" y="1302125"/>
                    </a:cubicBezTo>
                    <a:cubicBezTo>
                      <a:pt x="1554746" y="1402900"/>
                      <a:pt x="1445780" y="1477576"/>
                      <a:pt x="1333385" y="1466908"/>
                    </a:cubicBezTo>
                    <a:cubicBezTo>
                      <a:pt x="1245469" y="1458526"/>
                      <a:pt x="1169555" y="1402138"/>
                      <a:pt x="1098499" y="1347750"/>
                    </a:cubicBezTo>
                    <a:cubicBezTo>
                      <a:pt x="820273" y="1134676"/>
                      <a:pt x="542048" y="921697"/>
                      <a:pt x="263918" y="708622"/>
                    </a:cubicBezTo>
                    <a:cubicBezTo>
                      <a:pt x="190957" y="652711"/>
                      <a:pt x="116661" y="595466"/>
                      <a:pt x="64655" y="518503"/>
                    </a:cubicBezTo>
                    <a:cubicBezTo>
                      <a:pt x="21888" y="455162"/>
                      <a:pt x="-24499" y="336290"/>
                      <a:pt x="14935" y="259995"/>
                    </a:cubicBezTo>
                    <a:cubicBezTo>
                      <a:pt x="48653" y="194749"/>
                      <a:pt x="156571" y="144742"/>
                      <a:pt x="217627" y="113119"/>
                    </a:cubicBezTo>
                    <a:cubicBezTo>
                      <a:pt x="380409" y="28823"/>
                      <a:pt x="565194" y="-9658"/>
                      <a:pt x="746835" y="2058"/>
                    </a:cubicBezTo>
                    <a:cubicBezTo>
                      <a:pt x="850182" y="8725"/>
                      <a:pt x="952671" y="31776"/>
                      <a:pt x="1048873" y="71876"/>
                    </a:cubicBezTo>
                    <a:close/>
                  </a:path>
                </a:pathLst>
              </a:custGeom>
              <a:solidFill>
                <a:srgbClr val="46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0" name="Google Shape;290;g30b09a567b1_0_0"/>
              <p:cNvSpPr/>
              <p:nvPr/>
            </p:nvSpPr>
            <p:spPr>
              <a:xfrm>
                <a:off x="7653240" y="3236400"/>
                <a:ext cx="2485208" cy="2699630"/>
              </a:xfrm>
              <a:custGeom>
                <a:rect b="b" l="l" r="r" t="t"/>
                <a:pathLst>
                  <a:path extrusionOk="0" h="2856751" w="2629850">
                    <a:moveTo>
                      <a:pt x="861879" y="2856466"/>
                    </a:moveTo>
                    <a:lnTo>
                      <a:pt x="830827" y="2856466"/>
                    </a:lnTo>
                    <a:lnTo>
                      <a:pt x="830065" y="2760549"/>
                    </a:lnTo>
                    <a:cubicBezTo>
                      <a:pt x="815968" y="2476323"/>
                      <a:pt x="692905" y="2357547"/>
                      <a:pt x="620705" y="2312112"/>
                    </a:cubicBezTo>
                    <a:cubicBezTo>
                      <a:pt x="533742" y="2257248"/>
                      <a:pt x="511073" y="2252391"/>
                      <a:pt x="443731" y="2237818"/>
                    </a:cubicBezTo>
                    <a:cubicBezTo>
                      <a:pt x="424967" y="2233722"/>
                      <a:pt x="401535" y="2228673"/>
                      <a:pt x="372675" y="2221625"/>
                    </a:cubicBezTo>
                    <a:cubicBezTo>
                      <a:pt x="359816" y="2218481"/>
                      <a:pt x="346862" y="2215434"/>
                      <a:pt x="333908" y="2212481"/>
                    </a:cubicBezTo>
                    <a:cubicBezTo>
                      <a:pt x="279234" y="2199813"/>
                      <a:pt x="222751" y="2186763"/>
                      <a:pt x="170744" y="2161808"/>
                    </a:cubicBezTo>
                    <a:cubicBezTo>
                      <a:pt x="95116" y="2125518"/>
                      <a:pt x="42633" y="2067605"/>
                      <a:pt x="26726" y="2002645"/>
                    </a:cubicBezTo>
                    <a:cubicBezTo>
                      <a:pt x="10248" y="1935303"/>
                      <a:pt x="38252" y="1865580"/>
                      <a:pt x="63017" y="1804049"/>
                    </a:cubicBezTo>
                    <a:cubicBezTo>
                      <a:pt x="66636" y="1795095"/>
                      <a:pt x="70160" y="1786237"/>
                      <a:pt x="73589" y="1777474"/>
                    </a:cubicBezTo>
                    <a:cubicBezTo>
                      <a:pt x="81781" y="1756424"/>
                      <a:pt x="79114" y="1731659"/>
                      <a:pt x="66827" y="1712799"/>
                    </a:cubicBezTo>
                    <a:cubicBezTo>
                      <a:pt x="63588" y="1707846"/>
                      <a:pt x="59492" y="1702988"/>
                      <a:pt x="55301" y="1697940"/>
                    </a:cubicBezTo>
                    <a:cubicBezTo>
                      <a:pt x="49110" y="1690606"/>
                      <a:pt x="42824" y="1682986"/>
                      <a:pt x="37775" y="1673747"/>
                    </a:cubicBezTo>
                    <a:cubicBezTo>
                      <a:pt x="24917" y="1650029"/>
                      <a:pt x="24440" y="1620407"/>
                      <a:pt x="36632" y="1596309"/>
                    </a:cubicBezTo>
                    <a:cubicBezTo>
                      <a:pt x="42728" y="1584212"/>
                      <a:pt x="53396" y="1572877"/>
                      <a:pt x="66065" y="1564304"/>
                    </a:cubicBezTo>
                    <a:cubicBezTo>
                      <a:pt x="57587" y="1557732"/>
                      <a:pt x="50539" y="1549446"/>
                      <a:pt x="45491" y="1539921"/>
                    </a:cubicBezTo>
                    <a:cubicBezTo>
                      <a:pt x="30251" y="1511250"/>
                      <a:pt x="32632" y="1482485"/>
                      <a:pt x="51587" y="1466578"/>
                    </a:cubicBezTo>
                    <a:cubicBezTo>
                      <a:pt x="82638" y="1440670"/>
                      <a:pt x="108927" y="1416572"/>
                      <a:pt x="116833" y="1385235"/>
                    </a:cubicBezTo>
                    <a:cubicBezTo>
                      <a:pt x="119595" y="1374471"/>
                      <a:pt x="119690" y="1365994"/>
                      <a:pt x="117023" y="1354945"/>
                    </a:cubicBezTo>
                    <a:cubicBezTo>
                      <a:pt x="87115" y="1334847"/>
                      <a:pt x="54158" y="1311987"/>
                      <a:pt x="30441" y="1280555"/>
                    </a:cubicBezTo>
                    <a:cubicBezTo>
                      <a:pt x="1390" y="1241979"/>
                      <a:pt x="-7659" y="1194544"/>
                      <a:pt x="6724" y="1156920"/>
                    </a:cubicBezTo>
                    <a:cubicBezTo>
                      <a:pt x="21011" y="1119582"/>
                      <a:pt x="54635" y="1096055"/>
                      <a:pt x="81686" y="1077101"/>
                    </a:cubicBezTo>
                    <a:cubicBezTo>
                      <a:pt x="103974" y="1061480"/>
                      <a:pt x="127120" y="1046811"/>
                      <a:pt x="149408" y="1032524"/>
                    </a:cubicBezTo>
                    <a:cubicBezTo>
                      <a:pt x="211702" y="992804"/>
                      <a:pt x="270567" y="955371"/>
                      <a:pt x="314858" y="899745"/>
                    </a:cubicBezTo>
                    <a:cubicBezTo>
                      <a:pt x="350005" y="855645"/>
                      <a:pt x="369150" y="802495"/>
                      <a:pt x="389438" y="746202"/>
                    </a:cubicBezTo>
                    <a:cubicBezTo>
                      <a:pt x="397630" y="723342"/>
                      <a:pt x="406202" y="699720"/>
                      <a:pt x="415823" y="676955"/>
                    </a:cubicBezTo>
                    <a:cubicBezTo>
                      <a:pt x="463829" y="563418"/>
                      <a:pt x="541172" y="466739"/>
                      <a:pt x="615943" y="373203"/>
                    </a:cubicBezTo>
                    <a:cubicBezTo>
                      <a:pt x="699858" y="268333"/>
                      <a:pt x="857021" y="169368"/>
                      <a:pt x="903217" y="141555"/>
                    </a:cubicBezTo>
                    <a:cubicBezTo>
                      <a:pt x="1140104" y="-1129"/>
                      <a:pt x="1332414" y="-5797"/>
                      <a:pt x="1541297" y="2490"/>
                    </a:cubicBezTo>
                    <a:cubicBezTo>
                      <a:pt x="1781422" y="12110"/>
                      <a:pt x="2012689" y="88977"/>
                      <a:pt x="2192331" y="218898"/>
                    </a:cubicBezTo>
                    <a:cubicBezTo>
                      <a:pt x="2318442" y="310148"/>
                      <a:pt x="2425407" y="433020"/>
                      <a:pt x="2501703" y="574467"/>
                    </a:cubicBezTo>
                    <a:cubicBezTo>
                      <a:pt x="2577998" y="715818"/>
                      <a:pt x="2621908" y="872789"/>
                      <a:pt x="2628861" y="1028237"/>
                    </a:cubicBezTo>
                    <a:cubicBezTo>
                      <a:pt x="2635815" y="1183686"/>
                      <a:pt x="2606001" y="1343896"/>
                      <a:pt x="2542660" y="1491534"/>
                    </a:cubicBezTo>
                    <a:cubicBezTo>
                      <a:pt x="2479319" y="1639171"/>
                      <a:pt x="2383783" y="1771187"/>
                      <a:pt x="2266340" y="1873296"/>
                    </a:cubicBezTo>
                    <a:cubicBezTo>
                      <a:pt x="2165756" y="1960735"/>
                      <a:pt x="2105082" y="2021219"/>
                      <a:pt x="2016594" y="2122089"/>
                    </a:cubicBezTo>
                    <a:cubicBezTo>
                      <a:pt x="1861242" y="2299254"/>
                      <a:pt x="1825999" y="2570240"/>
                      <a:pt x="1930965" y="2781219"/>
                    </a:cubicBezTo>
                    <a:lnTo>
                      <a:pt x="1902485" y="2795411"/>
                    </a:lnTo>
                    <a:cubicBezTo>
                      <a:pt x="1791995" y="2573193"/>
                      <a:pt x="1829047" y="2287728"/>
                      <a:pt x="1992686" y="2101134"/>
                    </a:cubicBezTo>
                    <a:cubicBezTo>
                      <a:pt x="2082221" y="1999026"/>
                      <a:pt x="2143658" y="1937875"/>
                      <a:pt x="2245480" y="1849388"/>
                    </a:cubicBezTo>
                    <a:cubicBezTo>
                      <a:pt x="2359304" y="1750423"/>
                      <a:pt x="2451982" y="1622407"/>
                      <a:pt x="2513418" y="1479151"/>
                    </a:cubicBezTo>
                    <a:cubicBezTo>
                      <a:pt x="2574854" y="1335895"/>
                      <a:pt x="2603811" y="1180542"/>
                      <a:pt x="2597048" y="1029857"/>
                    </a:cubicBezTo>
                    <a:cubicBezTo>
                      <a:pt x="2590285" y="879171"/>
                      <a:pt x="2547613" y="726962"/>
                      <a:pt x="2473604" y="589802"/>
                    </a:cubicBezTo>
                    <a:cubicBezTo>
                      <a:pt x="2399595" y="452642"/>
                      <a:pt x="2295867" y="333389"/>
                      <a:pt x="2173662" y="244997"/>
                    </a:cubicBezTo>
                    <a:cubicBezTo>
                      <a:pt x="1998973" y="118695"/>
                      <a:pt x="1773993" y="43924"/>
                      <a:pt x="1539963" y="34590"/>
                    </a:cubicBezTo>
                    <a:cubicBezTo>
                      <a:pt x="1292980" y="24683"/>
                      <a:pt x="1129245" y="42781"/>
                      <a:pt x="919600" y="169082"/>
                    </a:cubicBezTo>
                    <a:cubicBezTo>
                      <a:pt x="874547" y="196229"/>
                      <a:pt x="721289" y="292527"/>
                      <a:pt x="640708" y="393301"/>
                    </a:cubicBezTo>
                    <a:cubicBezTo>
                      <a:pt x="567270" y="485122"/>
                      <a:pt x="491356" y="580086"/>
                      <a:pt x="445064" y="689624"/>
                    </a:cubicBezTo>
                    <a:cubicBezTo>
                      <a:pt x="435730" y="711627"/>
                      <a:pt x="427443" y="734772"/>
                      <a:pt x="419347" y="757251"/>
                    </a:cubicBezTo>
                    <a:cubicBezTo>
                      <a:pt x="399059" y="813449"/>
                      <a:pt x="378104" y="871646"/>
                      <a:pt x="339718" y="919843"/>
                    </a:cubicBezTo>
                    <a:cubicBezTo>
                      <a:pt x="292093" y="979660"/>
                      <a:pt x="228275" y="1020332"/>
                      <a:pt x="166458" y="1059670"/>
                    </a:cubicBezTo>
                    <a:cubicBezTo>
                      <a:pt x="144360" y="1073767"/>
                      <a:pt x="121595" y="1088245"/>
                      <a:pt x="99878" y="1103485"/>
                    </a:cubicBezTo>
                    <a:cubicBezTo>
                      <a:pt x="71018" y="1123678"/>
                      <a:pt x="46348" y="1142442"/>
                      <a:pt x="36347" y="1168541"/>
                    </a:cubicBezTo>
                    <a:cubicBezTo>
                      <a:pt x="23774" y="1201402"/>
                      <a:pt x="38156" y="1238169"/>
                      <a:pt x="55778" y="1261600"/>
                    </a:cubicBezTo>
                    <a:cubicBezTo>
                      <a:pt x="77495" y="1290461"/>
                      <a:pt x="109022" y="1311606"/>
                      <a:pt x="139502" y="1331990"/>
                    </a:cubicBezTo>
                    <a:cubicBezTo>
                      <a:pt x="142550" y="1334085"/>
                      <a:pt x="144836" y="1337133"/>
                      <a:pt x="145884" y="1340753"/>
                    </a:cubicBezTo>
                    <a:cubicBezTo>
                      <a:pt x="151599" y="1360088"/>
                      <a:pt x="152075" y="1375233"/>
                      <a:pt x="147503" y="1393236"/>
                    </a:cubicBezTo>
                    <a:cubicBezTo>
                      <a:pt x="136359" y="1437146"/>
                      <a:pt x="99021" y="1468388"/>
                      <a:pt x="71780" y="1491248"/>
                    </a:cubicBezTo>
                    <a:cubicBezTo>
                      <a:pt x="63969" y="1497820"/>
                      <a:pt x="67112" y="1513441"/>
                      <a:pt x="73304" y="1525157"/>
                    </a:cubicBezTo>
                    <a:cubicBezTo>
                      <a:pt x="80066" y="1537920"/>
                      <a:pt x="93782" y="1547160"/>
                      <a:pt x="108260" y="1548684"/>
                    </a:cubicBezTo>
                    <a:cubicBezTo>
                      <a:pt x="116261" y="1549541"/>
                      <a:pt x="122357" y="1556208"/>
                      <a:pt x="122548" y="1564304"/>
                    </a:cubicBezTo>
                    <a:cubicBezTo>
                      <a:pt x="122643" y="1572401"/>
                      <a:pt x="116738" y="1579259"/>
                      <a:pt x="108737" y="1580306"/>
                    </a:cubicBezTo>
                    <a:cubicBezTo>
                      <a:pt x="92163" y="1582593"/>
                      <a:pt x="72065" y="1596594"/>
                      <a:pt x="64826" y="1610882"/>
                    </a:cubicBezTo>
                    <a:cubicBezTo>
                      <a:pt x="57397" y="1625550"/>
                      <a:pt x="57683" y="1644314"/>
                      <a:pt x="65588" y="1658697"/>
                    </a:cubicBezTo>
                    <a:cubicBezTo>
                      <a:pt x="69113" y="1665174"/>
                      <a:pt x="74161" y="1671175"/>
                      <a:pt x="79590" y="1677652"/>
                    </a:cubicBezTo>
                    <a:cubicBezTo>
                      <a:pt x="84257" y="1683272"/>
                      <a:pt x="89115" y="1688987"/>
                      <a:pt x="93401" y="1695559"/>
                    </a:cubicBezTo>
                    <a:cubicBezTo>
                      <a:pt x="111308" y="1722896"/>
                      <a:pt x="115023" y="1758805"/>
                      <a:pt x="103212" y="1789190"/>
                    </a:cubicBezTo>
                    <a:cubicBezTo>
                      <a:pt x="99783" y="1798048"/>
                      <a:pt x="96164" y="1807002"/>
                      <a:pt x="92544" y="1816146"/>
                    </a:cubicBezTo>
                    <a:cubicBezTo>
                      <a:pt x="68446" y="1875962"/>
                      <a:pt x="43586" y="1937875"/>
                      <a:pt x="57683" y="1995311"/>
                    </a:cubicBezTo>
                    <a:cubicBezTo>
                      <a:pt x="71303" y="2050937"/>
                      <a:pt x="117595" y="2101229"/>
                      <a:pt x="184556" y="2133328"/>
                    </a:cubicBezTo>
                    <a:cubicBezTo>
                      <a:pt x="233419" y="2156760"/>
                      <a:pt x="288188" y="2169428"/>
                      <a:pt x="341147" y="2181715"/>
                    </a:cubicBezTo>
                    <a:cubicBezTo>
                      <a:pt x="354196" y="2184763"/>
                      <a:pt x="367340" y="2187811"/>
                      <a:pt x="380294" y="2190954"/>
                    </a:cubicBezTo>
                    <a:cubicBezTo>
                      <a:pt x="408774" y="2197908"/>
                      <a:pt x="430872" y="2202670"/>
                      <a:pt x="450494" y="2206956"/>
                    </a:cubicBezTo>
                    <a:cubicBezTo>
                      <a:pt x="520026" y="2222006"/>
                      <a:pt x="546030" y="2227626"/>
                      <a:pt x="637755" y="2285443"/>
                    </a:cubicBezTo>
                    <a:cubicBezTo>
                      <a:pt x="721099" y="2338020"/>
                      <a:pt x="782726" y="2421650"/>
                      <a:pt x="821016" y="2534140"/>
                    </a:cubicBezTo>
                    <a:cubicBezTo>
                      <a:pt x="843876" y="2601291"/>
                      <a:pt x="857973" y="2679301"/>
                      <a:pt x="861974" y="2759692"/>
                    </a:cubicBezTo>
                    <a:cubicBezTo>
                      <a:pt x="861974" y="2759978"/>
                      <a:pt x="861974" y="2760168"/>
                      <a:pt x="861974" y="2760454"/>
                    </a:cubicBezTo>
                    <a:lnTo>
                      <a:pt x="861974" y="2856752"/>
                    </a:ln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1" name="Google Shape;291;g30b09a567b1_0_0"/>
              <p:cNvSpPr/>
              <p:nvPr/>
            </p:nvSpPr>
            <p:spPr>
              <a:xfrm>
                <a:off x="8137440" y="4152960"/>
                <a:ext cx="351868" cy="191768"/>
              </a:xfrm>
              <a:custGeom>
                <a:rect b="b" l="l" r="r" t="t"/>
                <a:pathLst>
                  <a:path extrusionOk="0" h="203467" w="373335">
                    <a:moveTo>
                      <a:pt x="261189" y="203468"/>
                    </a:moveTo>
                    <a:cubicBezTo>
                      <a:pt x="224708" y="203468"/>
                      <a:pt x="188227" y="195943"/>
                      <a:pt x="154414" y="180798"/>
                    </a:cubicBezTo>
                    <a:cubicBezTo>
                      <a:pt x="88596" y="151461"/>
                      <a:pt x="32780" y="93740"/>
                      <a:pt x="1347" y="22302"/>
                    </a:cubicBezTo>
                    <a:cubicBezTo>
                      <a:pt x="-2177" y="14206"/>
                      <a:pt x="1442" y="4871"/>
                      <a:pt x="9539" y="1347"/>
                    </a:cubicBezTo>
                    <a:cubicBezTo>
                      <a:pt x="17635" y="-2177"/>
                      <a:pt x="26969" y="1442"/>
                      <a:pt x="30494" y="9539"/>
                    </a:cubicBezTo>
                    <a:cubicBezTo>
                      <a:pt x="58783" y="73832"/>
                      <a:pt x="108694" y="125648"/>
                      <a:pt x="167368" y="151747"/>
                    </a:cubicBezTo>
                    <a:cubicBezTo>
                      <a:pt x="225661" y="177655"/>
                      <a:pt x="292622" y="178226"/>
                      <a:pt x="351200" y="153366"/>
                    </a:cubicBezTo>
                    <a:cubicBezTo>
                      <a:pt x="359297" y="149937"/>
                      <a:pt x="368631" y="153652"/>
                      <a:pt x="372060" y="161748"/>
                    </a:cubicBezTo>
                    <a:cubicBezTo>
                      <a:pt x="375489" y="169844"/>
                      <a:pt x="371774" y="179179"/>
                      <a:pt x="363678" y="182608"/>
                    </a:cubicBezTo>
                    <a:cubicBezTo>
                      <a:pt x="331007" y="196514"/>
                      <a:pt x="296146" y="203372"/>
                      <a:pt x="261189" y="203372"/>
                    </a:cubicBez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2" name="Google Shape;292;g30b09a567b1_0_0"/>
              <p:cNvSpPr/>
              <p:nvPr/>
            </p:nvSpPr>
            <p:spPr>
              <a:xfrm>
                <a:off x="7916040" y="3409920"/>
                <a:ext cx="398234" cy="523466"/>
              </a:xfrm>
              <a:custGeom>
                <a:rect b="b" l="l" r="r" t="t"/>
                <a:pathLst>
                  <a:path extrusionOk="0" h="555402" w="422529">
                    <a:moveTo>
                      <a:pt x="18955" y="555308"/>
                    </a:moveTo>
                    <a:lnTo>
                      <a:pt x="0" y="549307"/>
                    </a:lnTo>
                    <a:cubicBezTo>
                      <a:pt x="2381" y="541687"/>
                      <a:pt x="4953" y="533972"/>
                      <a:pt x="7525" y="526447"/>
                    </a:cubicBezTo>
                    <a:lnTo>
                      <a:pt x="26384" y="532924"/>
                    </a:lnTo>
                    <a:cubicBezTo>
                      <a:pt x="23813" y="540353"/>
                      <a:pt x="21336" y="547878"/>
                      <a:pt x="18955" y="555403"/>
                    </a:cubicBezTo>
                    <a:close/>
                    <a:moveTo>
                      <a:pt x="34290" y="510540"/>
                    </a:moveTo>
                    <a:lnTo>
                      <a:pt x="15621" y="503587"/>
                    </a:lnTo>
                    <a:cubicBezTo>
                      <a:pt x="18383" y="496157"/>
                      <a:pt x="21336" y="488537"/>
                      <a:pt x="24289" y="481108"/>
                    </a:cubicBezTo>
                    <a:lnTo>
                      <a:pt x="42767" y="488442"/>
                    </a:lnTo>
                    <a:cubicBezTo>
                      <a:pt x="39814" y="495776"/>
                      <a:pt x="36957" y="503206"/>
                      <a:pt x="34290" y="510540"/>
                    </a:cubicBezTo>
                    <a:close/>
                    <a:moveTo>
                      <a:pt x="51721" y="466630"/>
                    </a:moveTo>
                    <a:lnTo>
                      <a:pt x="33433" y="458819"/>
                    </a:lnTo>
                    <a:cubicBezTo>
                      <a:pt x="36576" y="451485"/>
                      <a:pt x="39814" y="444056"/>
                      <a:pt x="43148" y="436721"/>
                    </a:cubicBezTo>
                    <a:lnTo>
                      <a:pt x="61246" y="444913"/>
                    </a:lnTo>
                    <a:cubicBezTo>
                      <a:pt x="58007" y="452152"/>
                      <a:pt x="54769" y="459391"/>
                      <a:pt x="51721" y="466534"/>
                    </a:cubicBezTo>
                    <a:close/>
                    <a:moveTo>
                      <a:pt x="71247" y="423577"/>
                    </a:moveTo>
                    <a:lnTo>
                      <a:pt x="53340" y="414909"/>
                    </a:lnTo>
                    <a:cubicBezTo>
                      <a:pt x="56864" y="407670"/>
                      <a:pt x="60388" y="400431"/>
                      <a:pt x="64008" y="393287"/>
                    </a:cubicBezTo>
                    <a:lnTo>
                      <a:pt x="81725" y="402336"/>
                    </a:lnTo>
                    <a:cubicBezTo>
                      <a:pt x="78200" y="409289"/>
                      <a:pt x="74676" y="416433"/>
                      <a:pt x="71247" y="423577"/>
                    </a:cubicBezTo>
                    <a:close/>
                    <a:moveTo>
                      <a:pt x="92773" y="381476"/>
                    </a:moveTo>
                    <a:lnTo>
                      <a:pt x="75247" y="372047"/>
                    </a:lnTo>
                    <a:cubicBezTo>
                      <a:pt x="79058" y="364998"/>
                      <a:pt x="82963" y="357950"/>
                      <a:pt x="86963" y="350996"/>
                    </a:cubicBezTo>
                    <a:lnTo>
                      <a:pt x="104299" y="360807"/>
                    </a:lnTo>
                    <a:cubicBezTo>
                      <a:pt x="100393" y="367665"/>
                      <a:pt x="96583" y="374618"/>
                      <a:pt x="92869" y="381476"/>
                    </a:cubicBezTo>
                    <a:close/>
                    <a:moveTo>
                      <a:pt x="116205" y="340328"/>
                    </a:moveTo>
                    <a:lnTo>
                      <a:pt x="99155" y="330041"/>
                    </a:lnTo>
                    <a:cubicBezTo>
                      <a:pt x="103251" y="323183"/>
                      <a:pt x="107537" y="316325"/>
                      <a:pt x="111823" y="309467"/>
                    </a:cubicBezTo>
                    <a:lnTo>
                      <a:pt x="128683" y="320040"/>
                    </a:lnTo>
                    <a:cubicBezTo>
                      <a:pt x="124492" y="326708"/>
                      <a:pt x="120301" y="333470"/>
                      <a:pt x="116300" y="340233"/>
                    </a:cubicBezTo>
                    <a:close/>
                    <a:moveTo>
                      <a:pt x="141446" y="300323"/>
                    </a:moveTo>
                    <a:lnTo>
                      <a:pt x="124873" y="289274"/>
                    </a:lnTo>
                    <a:cubicBezTo>
                      <a:pt x="129350" y="282607"/>
                      <a:pt x="133826" y="275844"/>
                      <a:pt x="138398" y="269367"/>
                    </a:cubicBezTo>
                    <a:lnTo>
                      <a:pt x="154686" y="280702"/>
                    </a:lnTo>
                    <a:cubicBezTo>
                      <a:pt x="150209" y="287084"/>
                      <a:pt x="145733" y="293751"/>
                      <a:pt x="141351" y="300228"/>
                    </a:cubicBezTo>
                    <a:close/>
                    <a:moveTo>
                      <a:pt x="168497" y="261557"/>
                    </a:moveTo>
                    <a:lnTo>
                      <a:pt x="152400" y="249841"/>
                    </a:lnTo>
                    <a:cubicBezTo>
                      <a:pt x="157163" y="243364"/>
                      <a:pt x="162020" y="236887"/>
                      <a:pt x="166878" y="230505"/>
                    </a:cubicBezTo>
                    <a:lnTo>
                      <a:pt x="182689" y="242602"/>
                    </a:lnTo>
                    <a:cubicBezTo>
                      <a:pt x="177927" y="248888"/>
                      <a:pt x="173164" y="255175"/>
                      <a:pt x="168497" y="261557"/>
                    </a:cubicBezTo>
                    <a:close/>
                    <a:moveTo>
                      <a:pt x="197263" y="224028"/>
                    </a:moveTo>
                    <a:lnTo>
                      <a:pt x="181737" y="211550"/>
                    </a:lnTo>
                    <a:cubicBezTo>
                      <a:pt x="186785" y="205264"/>
                      <a:pt x="191929" y="198977"/>
                      <a:pt x="197072" y="192977"/>
                    </a:cubicBezTo>
                    <a:lnTo>
                      <a:pt x="212312" y="205835"/>
                    </a:lnTo>
                    <a:cubicBezTo>
                      <a:pt x="207264" y="211836"/>
                      <a:pt x="202216" y="217932"/>
                      <a:pt x="197263" y="224123"/>
                    </a:cubicBezTo>
                    <a:close/>
                    <a:moveTo>
                      <a:pt x="227743" y="187833"/>
                    </a:moveTo>
                    <a:lnTo>
                      <a:pt x="212788" y="174689"/>
                    </a:lnTo>
                    <a:cubicBezTo>
                      <a:pt x="218122" y="168688"/>
                      <a:pt x="223552" y="162687"/>
                      <a:pt x="228981" y="156782"/>
                    </a:cubicBezTo>
                    <a:lnTo>
                      <a:pt x="243650" y="170307"/>
                    </a:lnTo>
                    <a:cubicBezTo>
                      <a:pt x="238316" y="176117"/>
                      <a:pt x="232981" y="182023"/>
                      <a:pt x="227838" y="187833"/>
                    </a:cubicBezTo>
                    <a:close/>
                    <a:moveTo>
                      <a:pt x="259842" y="153067"/>
                    </a:moveTo>
                    <a:lnTo>
                      <a:pt x="245554" y="139256"/>
                    </a:lnTo>
                    <a:cubicBezTo>
                      <a:pt x="251079" y="133445"/>
                      <a:pt x="256794" y="127730"/>
                      <a:pt x="262509" y="122111"/>
                    </a:cubicBezTo>
                    <a:lnTo>
                      <a:pt x="276511" y="136303"/>
                    </a:lnTo>
                    <a:cubicBezTo>
                      <a:pt x="270986" y="141827"/>
                      <a:pt x="265367" y="147447"/>
                      <a:pt x="259842" y="153162"/>
                    </a:cubicBezTo>
                    <a:close/>
                    <a:moveTo>
                      <a:pt x="293465" y="119825"/>
                    </a:moveTo>
                    <a:lnTo>
                      <a:pt x="279845" y="105346"/>
                    </a:lnTo>
                    <a:cubicBezTo>
                      <a:pt x="285655" y="99917"/>
                      <a:pt x="291560" y="94393"/>
                      <a:pt x="297561" y="88964"/>
                    </a:cubicBezTo>
                    <a:lnTo>
                      <a:pt x="310896" y="103727"/>
                    </a:lnTo>
                    <a:cubicBezTo>
                      <a:pt x="304991" y="108966"/>
                      <a:pt x="299180" y="114395"/>
                      <a:pt x="293465" y="119729"/>
                    </a:cubicBezTo>
                    <a:close/>
                    <a:moveTo>
                      <a:pt x="328613" y="88202"/>
                    </a:moveTo>
                    <a:lnTo>
                      <a:pt x="315659" y="73152"/>
                    </a:lnTo>
                    <a:cubicBezTo>
                      <a:pt x="321755" y="67913"/>
                      <a:pt x="328041" y="62675"/>
                      <a:pt x="334137" y="57626"/>
                    </a:cubicBezTo>
                    <a:lnTo>
                      <a:pt x="346710" y="73057"/>
                    </a:lnTo>
                    <a:cubicBezTo>
                      <a:pt x="340709" y="78010"/>
                      <a:pt x="334613" y="83058"/>
                      <a:pt x="328613" y="88297"/>
                    </a:cubicBezTo>
                    <a:close/>
                    <a:moveTo>
                      <a:pt x="365188" y="58198"/>
                    </a:moveTo>
                    <a:lnTo>
                      <a:pt x="352901" y="42482"/>
                    </a:lnTo>
                    <a:cubicBezTo>
                      <a:pt x="359283" y="37529"/>
                      <a:pt x="365760" y="32575"/>
                      <a:pt x="372046" y="27813"/>
                    </a:cubicBezTo>
                    <a:lnTo>
                      <a:pt x="383953" y="43815"/>
                    </a:lnTo>
                    <a:cubicBezTo>
                      <a:pt x="377762" y="48482"/>
                      <a:pt x="371380" y="53245"/>
                      <a:pt x="365188" y="58198"/>
                    </a:cubicBezTo>
                    <a:close/>
                    <a:moveTo>
                      <a:pt x="403098" y="30004"/>
                    </a:moveTo>
                    <a:lnTo>
                      <a:pt x="391573" y="13716"/>
                    </a:lnTo>
                    <a:cubicBezTo>
                      <a:pt x="398145" y="9049"/>
                      <a:pt x="404813" y="4477"/>
                      <a:pt x="411385" y="0"/>
                    </a:cubicBezTo>
                    <a:lnTo>
                      <a:pt x="422529" y="16478"/>
                    </a:lnTo>
                    <a:cubicBezTo>
                      <a:pt x="416052" y="20860"/>
                      <a:pt x="409480" y="25337"/>
                      <a:pt x="403098" y="29908"/>
                    </a:cubicBez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3" name="Google Shape;293;g30b09a567b1_0_0"/>
              <p:cNvSpPr/>
              <p:nvPr/>
            </p:nvSpPr>
            <p:spPr>
              <a:xfrm>
                <a:off x="9308160" y="4822560"/>
                <a:ext cx="540697" cy="829093"/>
              </a:xfrm>
              <a:custGeom>
                <a:rect b="b" l="l" r="r" t="t"/>
                <a:pathLst>
                  <a:path extrusionOk="0" h="877347" w="572166">
                    <a:moveTo>
                      <a:pt x="7239" y="877348"/>
                    </a:moveTo>
                    <a:cubicBezTo>
                      <a:pt x="5810" y="869347"/>
                      <a:pt x="4572" y="861251"/>
                      <a:pt x="3524" y="853154"/>
                    </a:cubicBezTo>
                    <a:lnTo>
                      <a:pt x="23241" y="850678"/>
                    </a:lnTo>
                    <a:cubicBezTo>
                      <a:pt x="24194" y="858393"/>
                      <a:pt x="25432" y="866109"/>
                      <a:pt x="26765" y="873728"/>
                    </a:cubicBezTo>
                    <a:lnTo>
                      <a:pt x="7144" y="877348"/>
                    </a:lnTo>
                    <a:close/>
                    <a:moveTo>
                      <a:pt x="1143" y="828866"/>
                    </a:moveTo>
                    <a:cubicBezTo>
                      <a:pt x="571" y="820865"/>
                      <a:pt x="191" y="812673"/>
                      <a:pt x="0" y="804482"/>
                    </a:cubicBezTo>
                    <a:lnTo>
                      <a:pt x="19907" y="804101"/>
                    </a:lnTo>
                    <a:cubicBezTo>
                      <a:pt x="20098" y="811911"/>
                      <a:pt x="20384" y="819722"/>
                      <a:pt x="20955" y="827437"/>
                    </a:cubicBezTo>
                    <a:lnTo>
                      <a:pt x="1143" y="828866"/>
                    </a:lnTo>
                    <a:close/>
                    <a:moveTo>
                      <a:pt x="20098" y="780764"/>
                    </a:moveTo>
                    <a:lnTo>
                      <a:pt x="191" y="780098"/>
                    </a:lnTo>
                    <a:cubicBezTo>
                      <a:pt x="476" y="772097"/>
                      <a:pt x="953" y="763905"/>
                      <a:pt x="1524" y="755809"/>
                    </a:cubicBezTo>
                    <a:lnTo>
                      <a:pt x="21336" y="757428"/>
                    </a:lnTo>
                    <a:cubicBezTo>
                      <a:pt x="20669" y="765238"/>
                      <a:pt x="20288" y="773049"/>
                      <a:pt x="20003" y="780764"/>
                    </a:cubicBezTo>
                    <a:close/>
                    <a:moveTo>
                      <a:pt x="23813" y="734092"/>
                    </a:moveTo>
                    <a:lnTo>
                      <a:pt x="4096" y="731520"/>
                    </a:lnTo>
                    <a:cubicBezTo>
                      <a:pt x="5144" y="723519"/>
                      <a:pt x="6382" y="715423"/>
                      <a:pt x="7715" y="707422"/>
                    </a:cubicBezTo>
                    <a:lnTo>
                      <a:pt x="27337" y="710851"/>
                    </a:lnTo>
                    <a:cubicBezTo>
                      <a:pt x="26003" y="718566"/>
                      <a:pt x="24765" y="726377"/>
                      <a:pt x="23813" y="733997"/>
                    </a:cubicBezTo>
                    <a:close/>
                    <a:moveTo>
                      <a:pt x="31813" y="687896"/>
                    </a:moveTo>
                    <a:lnTo>
                      <a:pt x="12383" y="683609"/>
                    </a:lnTo>
                    <a:cubicBezTo>
                      <a:pt x="14097" y="675704"/>
                      <a:pt x="16002" y="667798"/>
                      <a:pt x="18097" y="659987"/>
                    </a:cubicBezTo>
                    <a:lnTo>
                      <a:pt x="37338" y="665036"/>
                    </a:lnTo>
                    <a:cubicBezTo>
                      <a:pt x="35338" y="672560"/>
                      <a:pt x="33528" y="680276"/>
                      <a:pt x="31813" y="687800"/>
                    </a:cubicBezTo>
                    <a:close/>
                    <a:moveTo>
                      <a:pt x="43815" y="642461"/>
                    </a:moveTo>
                    <a:lnTo>
                      <a:pt x="24765" y="636651"/>
                    </a:lnTo>
                    <a:cubicBezTo>
                      <a:pt x="27146" y="628936"/>
                      <a:pt x="29718" y="621221"/>
                      <a:pt x="32385" y="613601"/>
                    </a:cubicBezTo>
                    <a:lnTo>
                      <a:pt x="51149" y="620173"/>
                    </a:lnTo>
                    <a:cubicBezTo>
                      <a:pt x="48578" y="627507"/>
                      <a:pt x="46101" y="635032"/>
                      <a:pt x="43815" y="642461"/>
                    </a:cubicBezTo>
                    <a:close/>
                    <a:moveTo>
                      <a:pt x="59341" y="598075"/>
                    </a:moveTo>
                    <a:lnTo>
                      <a:pt x="40862" y="590836"/>
                    </a:lnTo>
                    <a:cubicBezTo>
                      <a:pt x="43815" y="583406"/>
                      <a:pt x="46863" y="575882"/>
                      <a:pt x="50197" y="568452"/>
                    </a:cubicBezTo>
                    <a:lnTo>
                      <a:pt x="68389" y="576453"/>
                    </a:lnTo>
                    <a:cubicBezTo>
                      <a:pt x="65246" y="583692"/>
                      <a:pt x="62198" y="591026"/>
                      <a:pt x="59341" y="598170"/>
                    </a:cubicBezTo>
                    <a:close/>
                    <a:moveTo>
                      <a:pt x="78200" y="554927"/>
                    </a:moveTo>
                    <a:lnTo>
                      <a:pt x="60293" y="546354"/>
                    </a:lnTo>
                    <a:cubicBezTo>
                      <a:pt x="63722" y="539115"/>
                      <a:pt x="67437" y="531876"/>
                      <a:pt x="71152" y="524732"/>
                    </a:cubicBezTo>
                    <a:lnTo>
                      <a:pt x="88773" y="533972"/>
                    </a:lnTo>
                    <a:cubicBezTo>
                      <a:pt x="85154" y="540925"/>
                      <a:pt x="81534" y="547973"/>
                      <a:pt x="78200" y="555022"/>
                    </a:cubicBezTo>
                    <a:close/>
                    <a:moveTo>
                      <a:pt x="100013" y="513207"/>
                    </a:moveTo>
                    <a:lnTo>
                      <a:pt x="82677" y="503396"/>
                    </a:lnTo>
                    <a:cubicBezTo>
                      <a:pt x="86582" y="496443"/>
                      <a:pt x="90773" y="489395"/>
                      <a:pt x="94964" y="482537"/>
                    </a:cubicBezTo>
                    <a:lnTo>
                      <a:pt x="112014" y="492919"/>
                    </a:lnTo>
                    <a:cubicBezTo>
                      <a:pt x="107918" y="499586"/>
                      <a:pt x="103918" y="506444"/>
                      <a:pt x="100108" y="513207"/>
                    </a:cubicBezTo>
                    <a:close/>
                    <a:moveTo>
                      <a:pt x="124492" y="472916"/>
                    </a:moveTo>
                    <a:lnTo>
                      <a:pt x="107823" y="462058"/>
                    </a:lnTo>
                    <a:cubicBezTo>
                      <a:pt x="112204" y="455390"/>
                      <a:pt x="116681" y="448628"/>
                      <a:pt x="121253" y="441960"/>
                    </a:cubicBezTo>
                    <a:lnTo>
                      <a:pt x="137636" y="453200"/>
                    </a:lnTo>
                    <a:cubicBezTo>
                      <a:pt x="133160" y="459677"/>
                      <a:pt x="128778" y="466249"/>
                      <a:pt x="124492" y="472821"/>
                    </a:cubicBezTo>
                    <a:close/>
                    <a:moveTo>
                      <a:pt x="151257" y="433959"/>
                    </a:moveTo>
                    <a:lnTo>
                      <a:pt x="135160" y="422243"/>
                    </a:lnTo>
                    <a:cubicBezTo>
                      <a:pt x="139827" y="415862"/>
                      <a:pt x="144685" y="409385"/>
                      <a:pt x="149543" y="402908"/>
                    </a:cubicBezTo>
                    <a:lnTo>
                      <a:pt x="165354" y="415004"/>
                    </a:lnTo>
                    <a:cubicBezTo>
                      <a:pt x="160496" y="421291"/>
                      <a:pt x="155734" y="427673"/>
                      <a:pt x="151257" y="433959"/>
                    </a:cubicBezTo>
                    <a:close/>
                    <a:moveTo>
                      <a:pt x="180022" y="396431"/>
                    </a:moveTo>
                    <a:lnTo>
                      <a:pt x="164497" y="383953"/>
                    </a:lnTo>
                    <a:cubicBezTo>
                      <a:pt x="169545" y="377666"/>
                      <a:pt x="174593" y="371475"/>
                      <a:pt x="179832" y="365284"/>
                    </a:cubicBezTo>
                    <a:lnTo>
                      <a:pt x="195072" y="378047"/>
                    </a:lnTo>
                    <a:cubicBezTo>
                      <a:pt x="190024" y="384048"/>
                      <a:pt x="184976" y="390144"/>
                      <a:pt x="180022" y="396335"/>
                    </a:cubicBezTo>
                    <a:close/>
                    <a:moveTo>
                      <a:pt x="210407" y="360140"/>
                    </a:moveTo>
                    <a:lnTo>
                      <a:pt x="195453" y="347091"/>
                    </a:lnTo>
                    <a:cubicBezTo>
                      <a:pt x="200692" y="341090"/>
                      <a:pt x="206026" y="335090"/>
                      <a:pt x="211455" y="329089"/>
                    </a:cubicBezTo>
                    <a:lnTo>
                      <a:pt x="226219" y="342424"/>
                    </a:lnTo>
                    <a:cubicBezTo>
                      <a:pt x="220885" y="348234"/>
                      <a:pt x="215646" y="354140"/>
                      <a:pt x="210503" y="360140"/>
                    </a:cubicBezTo>
                    <a:close/>
                    <a:moveTo>
                      <a:pt x="242221" y="324993"/>
                    </a:moveTo>
                    <a:lnTo>
                      <a:pt x="227743" y="311372"/>
                    </a:lnTo>
                    <a:cubicBezTo>
                      <a:pt x="233267" y="305562"/>
                      <a:pt x="238696" y="299752"/>
                      <a:pt x="244316" y="293942"/>
                    </a:cubicBezTo>
                    <a:lnTo>
                      <a:pt x="258604" y="307753"/>
                    </a:lnTo>
                    <a:cubicBezTo>
                      <a:pt x="253079" y="313468"/>
                      <a:pt x="247650" y="319183"/>
                      <a:pt x="242221" y="324898"/>
                    </a:cubicBezTo>
                    <a:close/>
                    <a:moveTo>
                      <a:pt x="275177" y="290798"/>
                    </a:moveTo>
                    <a:lnTo>
                      <a:pt x="261080" y="276796"/>
                    </a:lnTo>
                    <a:cubicBezTo>
                      <a:pt x="266700" y="271082"/>
                      <a:pt x="272415" y="265462"/>
                      <a:pt x="278130" y="259842"/>
                    </a:cubicBezTo>
                    <a:lnTo>
                      <a:pt x="292037" y="274034"/>
                    </a:lnTo>
                    <a:cubicBezTo>
                      <a:pt x="286417" y="279559"/>
                      <a:pt x="280797" y="285179"/>
                      <a:pt x="275177" y="290798"/>
                    </a:cubicBezTo>
                    <a:close/>
                    <a:moveTo>
                      <a:pt x="309086" y="257461"/>
                    </a:moveTo>
                    <a:lnTo>
                      <a:pt x="295275" y="243078"/>
                    </a:lnTo>
                    <a:lnTo>
                      <a:pt x="299466" y="239078"/>
                    </a:lnTo>
                    <a:cubicBezTo>
                      <a:pt x="303847" y="234887"/>
                      <a:pt x="308229" y="230696"/>
                      <a:pt x="312611" y="226600"/>
                    </a:cubicBezTo>
                    <a:lnTo>
                      <a:pt x="326231" y="241078"/>
                    </a:lnTo>
                    <a:cubicBezTo>
                      <a:pt x="321850" y="245174"/>
                      <a:pt x="317468" y="249365"/>
                      <a:pt x="313182" y="253460"/>
                    </a:cubicBezTo>
                    <a:lnTo>
                      <a:pt x="308991" y="257461"/>
                    </a:lnTo>
                    <a:close/>
                    <a:moveTo>
                      <a:pt x="343662" y="224790"/>
                    </a:moveTo>
                    <a:lnTo>
                      <a:pt x="330137" y="210217"/>
                    </a:lnTo>
                    <a:cubicBezTo>
                      <a:pt x="335947" y="204788"/>
                      <a:pt x="341852" y="199358"/>
                      <a:pt x="347758" y="194025"/>
                    </a:cubicBezTo>
                    <a:lnTo>
                      <a:pt x="361188" y="208693"/>
                    </a:lnTo>
                    <a:cubicBezTo>
                      <a:pt x="355378" y="214027"/>
                      <a:pt x="349472" y="219456"/>
                      <a:pt x="343662" y="224885"/>
                    </a:cubicBezTo>
                    <a:close/>
                    <a:moveTo>
                      <a:pt x="378809" y="192596"/>
                    </a:moveTo>
                    <a:lnTo>
                      <a:pt x="365474" y="177832"/>
                    </a:lnTo>
                    <a:cubicBezTo>
                      <a:pt x="371380" y="172498"/>
                      <a:pt x="377285" y="167164"/>
                      <a:pt x="383191" y="161830"/>
                    </a:cubicBezTo>
                    <a:lnTo>
                      <a:pt x="396526" y="176594"/>
                    </a:lnTo>
                    <a:cubicBezTo>
                      <a:pt x="390620" y="181928"/>
                      <a:pt x="384715" y="187262"/>
                      <a:pt x="378809" y="192596"/>
                    </a:cubicBezTo>
                    <a:close/>
                    <a:moveTo>
                      <a:pt x="414242" y="160592"/>
                    </a:moveTo>
                    <a:lnTo>
                      <a:pt x="400907" y="145828"/>
                    </a:lnTo>
                    <a:lnTo>
                      <a:pt x="418719" y="129826"/>
                    </a:lnTo>
                    <a:lnTo>
                      <a:pt x="432054" y="144590"/>
                    </a:lnTo>
                    <a:lnTo>
                      <a:pt x="414242" y="160592"/>
                    </a:lnTo>
                    <a:close/>
                    <a:moveTo>
                      <a:pt x="449771" y="128683"/>
                    </a:moveTo>
                    <a:lnTo>
                      <a:pt x="436436" y="113919"/>
                    </a:lnTo>
                    <a:cubicBezTo>
                      <a:pt x="442341" y="108585"/>
                      <a:pt x="448246" y="103251"/>
                      <a:pt x="454152" y="97917"/>
                    </a:cubicBezTo>
                    <a:lnTo>
                      <a:pt x="467487" y="112681"/>
                    </a:lnTo>
                    <a:cubicBezTo>
                      <a:pt x="461582" y="118015"/>
                      <a:pt x="455676" y="123349"/>
                      <a:pt x="449771" y="128683"/>
                    </a:cubicBezTo>
                    <a:close/>
                    <a:moveTo>
                      <a:pt x="485204" y="96584"/>
                    </a:moveTo>
                    <a:lnTo>
                      <a:pt x="471773" y="81915"/>
                    </a:lnTo>
                    <a:cubicBezTo>
                      <a:pt x="477679" y="76581"/>
                      <a:pt x="483489" y="71152"/>
                      <a:pt x="489299" y="65818"/>
                    </a:cubicBezTo>
                    <a:lnTo>
                      <a:pt x="502825" y="80391"/>
                    </a:lnTo>
                    <a:cubicBezTo>
                      <a:pt x="496919" y="85820"/>
                      <a:pt x="491109" y="91250"/>
                      <a:pt x="485204" y="96584"/>
                    </a:cubicBezTo>
                    <a:close/>
                    <a:moveTo>
                      <a:pt x="520351" y="64103"/>
                    </a:moveTo>
                    <a:lnTo>
                      <a:pt x="506730" y="49625"/>
                    </a:lnTo>
                    <a:cubicBezTo>
                      <a:pt x="512540" y="44196"/>
                      <a:pt x="518255" y="38767"/>
                      <a:pt x="523970" y="33242"/>
                    </a:cubicBezTo>
                    <a:lnTo>
                      <a:pt x="537686" y="47625"/>
                    </a:lnTo>
                    <a:cubicBezTo>
                      <a:pt x="531876" y="53150"/>
                      <a:pt x="526066" y="58674"/>
                      <a:pt x="520255" y="64103"/>
                    </a:cubicBezTo>
                    <a:close/>
                    <a:moveTo>
                      <a:pt x="555022" y="30956"/>
                    </a:moveTo>
                    <a:lnTo>
                      <a:pt x="541115" y="16669"/>
                    </a:lnTo>
                    <a:cubicBezTo>
                      <a:pt x="546830" y="11144"/>
                      <a:pt x="552450" y="5620"/>
                      <a:pt x="558070" y="0"/>
                    </a:cubicBezTo>
                    <a:lnTo>
                      <a:pt x="572167" y="14097"/>
                    </a:lnTo>
                    <a:cubicBezTo>
                      <a:pt x="566547" y="19717"/>
                      <a:pt x="560832" y="25337"/>
                      <a:pt x="555117" y="30956"/>
                    </a:cubicBez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4" name="Google Shape;294;g30b09a567b1_0_0"/>
              <p:cNvSpPr/>
              <p:nvPr/>
            </p:nvSpPr>
            <p:spPr>
              <a:xfrm>
                <a:off x="8029080" y="5392080"/>
                <a:ext cx="345537" cy="359361"/>
              </a:xfrm>
              <a:custGeom>
                <a:rect b="b" l="l" r="r" t="t"/>
                <a:pathLst>
                  <a:path extrusionOk="0" h="381285" w="366617">
                    <a:moveTo>
                      <a:pt x="347282" y="381190"/>
                    </a:moveTo>
                    <a:cubicBezTo>
                      <a:pt x="345377" y="373475"/>
                      <a:pt x="343567" y="365760"/>
                      <a:pt x="341567" y="358140"/>
                    </a:cubicBezTo>
                    <a:lnTo>
                      <a:pt x="360902" y="353282"/>
                    </a:lnTo>
                    <a:cubicBezTo>
                      <a:pt x="362903" y="360997"/>
                      <a:pt x="364808" y="368808"/>
                      <a:pt x="366617" y="376618"/>
                    </a:cubicBezTo>
                    <a:lnTo>
                      <a:pt x="347282" y="381286"/>
                    </a:lnTo>
                    <a:close/>
                    <a:moveTo>
                      <a:pt x="335566" y="335185"/>
                    </a:moveTo>
                    <a:cubicBezTo>
                      <a:pt x="333375" y="327088"/>
                      <a:pt x="331280" y="319659"/>
                      <a:pt x="329089" y="312420"/>
                    </a:cubicBezTo>
                    <a:lnTo>
                      <a:pt x="348139" y="306800"/>
                    </a:lnTo>
                    <a:cubicBezTo>
                      <a:pt x="350330" y="314230"/>
                      <a:pt x="352520" y="321755"/>
                      <a:pt x="354711" y="330041"/>
                    </a:cubicBezTo>
                    <a:lnTo>
                      <a:pt x="335471" y="335280"/>
                    </a:lnTo>
                    <a:close/>
                    <a:moveTo>
                      <a:pt x="322136" y="289941"/>
                    </a:moveTo>
                    <a:cubicBezTo>
                      <a:pt x="319659" y="282321"/>
                      <a:pt x="316992" y="274891"/>
                      <a:pt x="314420" y="267748"/>
                    </a:cubicBezTo>
                    <a:lnTo>
                      <a:pt x="333089" y="260795"/>
                    </a:lnTo>
                    <a:cubicBezTo>
                      <a:pt x="335852" y="268129"/>
                      <a:pt x="338519" y="275844"/>
                      <a:pt x="341090" y="283655"/>
                    </a:cubicBezTo>
                    <a:lnTo>
                      <a:pt x="322231" y="289846"/>
                    </a:lnTo>
                    <a:close/>
                    <a:moveTo>
                      <a:pt x="305753" y="245936"/>
                    </a:moveTo>
                    <a:cubicBezTo>
                      <a:pt x="302705" y="238696"/>
                      <a:pt x="299466" y="231553"/>
                      <a:pt x="296132" y="224599"/>
                    </a:cubicBezTo>
                    <a:lnTo>
                      <a:pt x="314039" y="215932"/>
                    </a:lnTo>
                    <a:cubicBezTo>
                      <a:pt x="317468" y="223075"/>
                      <a:pt x="320897" y="230600"/>
                      <a:pt x="324041" y="238125"/>
                    </a:cubicBezTo>
                    <a:lnTo>
                      <a:pt x="305753" y="245840"/>
                    </a:lnTo>
                    <a:close/>
                    <a:moveTo>
                      <a:pt x="285369" y="203930"/>
                    </a:moveTo>
                    <a:cubicBezTo>
                      <a:pt x="281559" y="197072"/>
                      <a:pt x="277559" y="190309"/>
                      <a:pt x="273463" y="183928"/>
                    </a:cubicBezTo>
                    <a:lnTo>
                      <a:pt x="290227" y="173164"/>
                    </a:lnTo>
                    <a:cubicBezTo>
                      <a:pt x="294513" y="179927"/>
                      <a:pt x="298799" y="186976"/>
                      <a:pt x="302800" y="194215"/>
                    </a:cubicBezTo>
                    <a:lnTo>
                      <a:pt x="285369" y="203930"/>
                    </a:lnTo>
                    <a:close/>
                    <a:moveTo>
                      <a:pt x="260318" y="164878"/>
                    </a:moveTo>
                    <a:cubicBezTo>
                      <a:pt x="255651" y="158591"/>
                      <a:pt x="250793" y="152590"/>
                      <a:pt x="245840" y="146875"/>
                    </a:cubicBezTo>
                    <a:lnTo>
                      <a:pt x="260795" y="133826"/>
                    </a:lnTo>
                    <a:cubicBezTo>
                      <a:pt x="266129" y="139922"/>
                      <a:pt x="271272" y="146399"/>
                      <a:pt x="276225" y="152971"/>
                    </a:cubicBezTo>
                    <a:lnTo>
                      <a:pt x="260223" y="164878"/>
                    </a:lnTo>
                    <a:close/>
                    <a:moveTo>
                      <a:pt x="229934" y="130207"/>
                    </a:moveTo>
                    <a:cubicBezTo>
                      <a:pt x="224504" y="124968"/>
                      <a:pt x="218694" y="119824"/>
                      <a:pt x="212693" y="114871"/>
                    </a:cubicBezTo>
                    <a:lnTo>
                      <a:pt x="225266" y="99441"/>
                    </a:lnTo>
                    <a:cubicBezTo>
                      <a:pt x="231648" y="104680"/>
                      <a:pt x="237839" y="110204"/>
                      <a:pt x="243745" y="115824"/>
                    </a:cubicBezTo>
                    <a:lnTo>
                      <a:pt x="229934" y="130112"/>
                    </a:lnTo>
                    <a:close/>
                    <a:moveTo>
                      <a:pt x="194310" y="100965"/>
                    </a:moveTo>
                    <a:cubicBezTo>
                      <a:pt x="188119" y="96679"/>
                      <a:pt x="181642" y="92392"/>
                      <a:pt x="174879" y="88297"/>
                    </a:cubicBezTo>
                    <a:lnTo>
                      <a:pt x="185166" y="71247"/>
                    </a:lnTo>
                    <a:cubicBezTo>
                      <a:pt x="192310" y="75533"/>
                      <a:pt x="199263" y="80010"/>
                      <a:pt x="205740" y="84582"/>
                    </a:cubicBezTo>
                    <a:lnTo>
                      <a:pt x="194310" y="100870"/>
                    </a:lnTo>
                    <a:close/>
                    <a:moveTo>
                      <a:pt x="154591" y="76867"/>
                    </a:moveTo>
                    <a:cubicBezTo>
                      <a:pt x="147923" y="73342"/>
                      <a:pt x="140875" y="69913"/>
                      <a:pt x="133636" y="66484"/>
                    </a:cubicBezTo>
                    <a:lnTo>
                      <a:pt x="142018" y="48387"/>
                    </a:lnTo>
                    <a:cubicBezTo>
                      <a:pt x="149543" y="51911"/>
                      <a:pt x="156877" y="55531"/>
                      <a:pt x="163925" y="59150"/>
                    </a:cubicBezTo>
                    <a:lnTo>
                      <a:pt x="154686" y="76771"/>
                    </a:lnTo>
                    <a:close/>
                    <a:moveTo>
                      <a:pt x="112109" y="57150"/>
                    </a:moveTo>
                    <a:cubicBezTo>
                      <a:pt x="105156" y="54292"/>
                      <a:pt x="97822" y="51435"/>
                      <a:pt x="90202" y="48578"/>
                    </a:cubicBezTo>
                    <a:lnTo>
                      <a:pt x="97155" y="29908"/>
                    </a:lnTo>
                    <a:cubicBezTo>
                      <a:pt x="104966" y="32861"/>
                      <a:pt x="112586" y="35814"/>
                      <a:pt x="119729" y="38767"/>
                    </a:cubicBezTo>
                    <a:lnTo>
                      <a:pt x="112109" y="57150"/>
                    </a:lnTo>
                    <a:close/>
                    <a:moveTo>
                      <a:pt x="67913" y="40576"/>
                    </a:moveTo>
                    <a:cubicBezTo>
                      <a:pt x="60484" y="38005"/>
                      <a:pt x="52959" y="35528"/>
                      <a:pt x="45434" y="33147"/>
                    </a:cubicBezTo>
                    <a:lnTo>
                      <a:pt x="51530" y="14192"/>
                    </a:lnTo>
                    <a:cubicBezTo>
                      <a:pt x="59150" y="16669"/>
                      <a:pt x="66770" y="19145"/>
                      <a:pt x="74390" y="21812"/>
                    </a:cubicBezTo>
                    <a:lnTo>
                      <a:pt x="67913" y="40672"/>
                    </a:lnTo>
                    <a:close/>
                    <a:moveTo>
                      <a:pt x="22765" y="26003"/>
                    </a:moveTo>
                    <a:cubicBezTo>
                      <a:pt x="15145" y="23622"/>
                      <a:pt x="7525" y="21336"/>
                      <a:pt x="0" y="19050"/>
                    </a:cubicBezTo>
                    <a:lnTo>
                      <a:pt x="5715" y="0"/>
                    </a:lnTo>
                    <a:cubicBezTo>
                      <a:pt x="13335" y="2286"/>
                      <a:pt x="20955" y="4572"/>
                      <a:pt x="28575" y="6953"/>
                    </a:cubicBezTo>
                    <a:lnTo>
                      <a:pt x="22670" y="26003"/>
                    </a:ln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95" name="Google Shape;295;g30b09a567b1_0_0"/>
              <p:cNvGrpSpPr/>
              <p:nvPr/>
            </p:nvGrpSpPr>
            <p:grpSpPr>
              <a:xfrm>
                <a:off x="8632800" y="3431160"/>
                <a:ext cx="1236900" cy="1076380"/>
                <a:chOff x="8632800" y="3431160"/>
                <a:chExt cx="1236900" cy="1076380"/>
              </a:xfrm>
            </p:grpSpPr>
            <p:sp>
              <p:nvSpPr>
                <p:cNvPr id="296" name="Google Shape;296;g30b09a567b1_0_0"/>
                <p:cNvSpPr/>
                <p:nvPr/>
              </p:nvSpPr>
              <p:spPr>
                <a:xfrm>
                  <a:off x="8632800" y="3431160"/>
                  <a:ext cx="1236900" cy="1076380"/>
                </a:xfrm>
                <a:custGeom>
                  <a:rect b="b" l="l" r="r" t="t"/>
                  <a:pathLst>
                    <a:path extrusionOk="0" h="1139026" w="1308889">
                      <a:moveTo>
                        <a:pt x="1277193" y="665129"/>
                      </a:moveTo>
                      <a:cubicBezTo>
                        <a:pt x="1265858" y="649889"/>
                        <a:pt x="1251665" y="636554"/>
                        <a:pt x="1235663" y="625600"/>
                      </a:cubicBezTo>
                      <a:cubicBezTo>
                        <a:pt x="1275573" y="596739"/>
                        <a:pt x="1296243" y="547495"/>
                        <a:pt x="1288527" y="499584"/>
                      </a:cubicBezTo>
                      <a:cubicBezTo>
                        <a:pt x="1281098" y="453864"/>
                        <a:pt x="1247570" y="410335"/>
                        <a:pt x="1201088" y="385951"/>
                      </a:cubicBezTo>
                      <a:cubicBezTo>
                        <a:pt x="1163559" y="366329"/>
                        <a:pt x="1118315" y="358710"/>
                        <a:pt x="1073834" y="364044"/>
                      </a:cubicBezTo>
                      <a:cubicBezTo>
                        <a:pt x="1094313" y="334897"/>
                        <a:pt x="1102695" y="297464"/>
                        <a:pt x="1096122" y="260697"/>
                      </a:cubicBezTo>
                      <a:cubicBezTo>
                        <a:pt x="1089169" y="221549"/>
                        <a:pt x="1065928" y="183354"/>
                        <a:pt x="1030876" y="152970"/>
                      </a:cubicBezTo>
                      <a:cubicBezTo>
                        <a:pt x="999824" y="126109"/>
                        <a:pt x="960201" y="105440"/>
                        <a:pt x="913242" y="91533"/>
                      </a:cubicBezTo>
                      <a:cubicBezTo>
                        <a:pt x="862093" y="76388"/>
                        <a:pt x="811134" y="72388"/>
                        <a:pt x="765700" y="79913"/>
                      </a:cubicBezTo>
                      <a:cubicBezTo>
                        <a:pt x="714551" y="88390"/>
                        <a:pt x="668640" y="112393"/>
                        <a:pt x="639684" y="145921"/>
                      </a:cubicBezTo>
                      <a:cubicBezTo>
                        <a:pt x="633207" y="143921"/>
                        <a:pt x="626540" y="142492"/>
                        <a:pt x="619682" y="141730"/>
                      </a:cubicBezTo>
                      <a:cubicBezTo>
                        <a:pt x="621396" y="118775"/>
                        <a:pt x="613014" y="94105"/>
                        <a:pt x="595964" y="73150"/>
                      </a:cubicBezTo>
                      <a:cubicBezTo>
                        <a:pt x="580344" y="54005"/>
                        <a:pt x="557864" y="37526"/>
                        <a:pt x="529004" y="24287"/>
                      </a:cubicBezTo>
                      <a:cubicBezTo>
                        <a:pt x="486332" y="4665"/>
                        <a:pt x="439183" y="-3431"/>
                        <a:pt x="396320" y="1332"/>
                      </a:cubicBezTo>
                      <a:cubicBezTo>
                        <a:pt x="348886" y="6665"/>
                        <a:pt x="306309" y="27906"/>
                        <a:pt x="279258" y="59529"/>
                      </a:cubicBezTo>
                      <a:cubicBezTo>
                        <a:pt x="251731" y="91819"/>
                        <a:pt x="241920" y="134300"/>
                        <a:pt x="252779" y="171924"/>
                      </a:cubicBezTo>
                      <a:cubicBezTo>
                        <a:pt x="214203" y="149255"/>
                        <a:pt x="164958" y="142492"/>
                        <a:pt x="121334" y="154398"/>
                      </a:cubicBezTo>
                      <a:cubicBezTo>
                        <a:pt x="74090" y="167257"/>
                        <a:pt x="35704" y="201357"/>
                        <a:pt x="21321" y="243266"/>
                      </a:cubicBezTo>
                      <a:cubicBezTo>
                        <a:pt x="6748" y="285653"/>
                        <a:pt x="17797" y="334802"/>
                        <a:pt x="49515" y="368615"/>
                      </a:cubicBezTo>
                      <a:cubicBezTo>
                        <a:pt x="52754" y="372045"/>
                        <a:pt x="56278" y="375283"/>
                        <a:pt x="59897" y="378426"/>
                      </a:cubicBezTo>
                      <a:cubicBezTo>
                        <a:pt x="18273" y="406525"/>
                        <a:pt x="-5349" y="455864"/>
                        <a:pt x="1033" y="502918"/>
                      </a:cubicBezTo>
                      <a:cubicBezTo>
                        <a:pt x="7605" y="551400"/>
                        <a:pt x="45800" y="596454"/>
                        <a:pt x="96092" y="614932"/>
                      </a:cubicBezTo>
                      <a:cubicBezTo>
                        <a:pt x="97807" y="615599"/>
                        <a:pt x="99617" y="616170"/>
                        <a:pt x="101426" y="616742"/>
                      </a:cubicBezTo>
                      <a:cubicBezTo>
                        <a:pt x="125144" y="624267"/>
                        <a:pt x="155528" y="626362"/>
                        <a:pt x="178674" y="612837"/>
                      </a:cubicBezTo>
                      <a:cubicBezTo>
                        <a:pt x="167720" y="647412"/>
                        <a:pt x="176388" y="687608"/>
                        <a:pt x="202296" y="718278"/>
                      </a:cubicBezTo>
                      <a:cubicBezTo>
                        <a:pt x="220489" y="739805"/>
                        <a:pt x="246778" y="756378"/>
                        <a:pt x="276591" y="765903"/>
                      </a:cubicBezTo>
                      <a:cubicBezTo>
                        <a:pt x="289926" y="770094"/>
                        <a:pt x="303928" y="772952"/>
                        <a:pt x="318311" y="774095"/>
                      </a:cubicBezTo>
                      <a:cubicBezTo>
                        <a:pt x="348410" y="776571"/>
                        <a:pt x="376604" y="771809"/>
                        <a:pt x="399749" y="760569"/>
                      </a:cubicBezTo>
                      <a:cubicBezTo>
                        <a:pt x="413180" y="753997"/>
                        <a:pt x="424705" y="745044"/>
                        <a:pt x="433659" y="734566"/>
                      </a:cubicBezTo>
                      <a:cubicBezTo>
                        <a:pt x="432992" y="766951"/>
                        <a:pt x="442993" y="798574"/>
                        <a:pt x="462710" y="824387"/>
                      </a:cubicBezTo>
                      <a:cubicBezTo>
                        <a:pt x="480998" y="848295"/>
                        <a:pt x="507382" y="866202"/>
                        <a:pt x="536433" y="875441"/>
                      </a:cubicBezTo>
                      <a:cubicBezTo>
                        <a:pt x="548625" y="879346"/>
                        <a:pt x="561294" y="881537"/>
                        <a:pt x="574057" y="882204"/>
                      </a:cubicBezTo>
                      <a:cubicBezTo>
                        <a:pt x="574533" y="883251"/>
                        <a:pt x="575105" y="884204"/>
                        <a:pt x="576153" y="884966"/>
                      </a:cubicBezTo>
                      <a:cubicBezTo>
                        <a:pt x="641589" y="933067"/>
                        <a:pt x="685119" y="1006790"/>
                        <a:pt x="692643" y="1082229"/>
                      </a:cubicBezTo>
                      <a:lnTo>
                        <a:pt x="692929" y="1085467"/>
                      </a:lnTo>
                      <a:cubicBezTo>
                        <a:pt x="693977" y="1096897"/>
                        <a:pt x="695215" y="1109946"/>
                        <a:pt x="703121" y="1120710"/>
                      </a:cubicBezTo>
                      <a:cubicBezTo>
                        <a:pt x="708550" y="1128139"/>
                        <a:pt x="716741" y="1133568"/>
                        <a:pt x="726076" y="1136521"/>
                      </a:cubicBezTo>
                      <a:cubicBezTo>
                        <a:pt x="735982" y="1139664"/>
                        <a:pt x="747221" y="1139950"/>
                        <a:pt x="757413" y="1136807"/>
                      </a:cubicBezTo>
                      <a:cubicBezTo>
                        <a:pt x="771415" y="1132425"/>
                        <a:pt x="783512" y="1122234"/>
                        <a:pt x="794370" y="1105755"/>
                      </a:cubicBezTo>
                      <a:cubicBezTo>
                        <a:pt x="796847" y="1102040"/>
                        <a:pt x="799133" y="1098135"/>
                        <a:pt x="801514" y="1094325"/>
                      </a:cubicBezTo>
                      <a:cubicBezTo>
                        <a:pt x="805991" y="1086991"/>
                        <a:pt x="810277" y="1079943"/>
                        <a:pt x="815516" y="1073751"/>
                      </a:cubicBezTo>
                      <a:cubicBezTo>
                        <a:pt x="836756" y="1093182"/>
                        <a:pt x="862284" y="1104517"/>
                        <a:pt x="882857" y="1111089"/>
                      </a:cubicBezTo>
                      <a:cubicBezTo>
                        <a:pt x="885144" y="1111851"/>
                        <a:pt x="887334" y="1112518"/>
                        <a:pt x="889525" y="1113089"/>
                      </a:cubicBezTo>
                      <a:cubicBezTo>
                        <a:pt x="921053" y="1122043"/>
                        <a:pt x="952199" y="1123662"/>
                        <a:pt x="979441" y="1117662"/>
                      </a:cubicBezTo>
                      <a:cubicBezTo>
                        <a:pt x="1012969" y="1110327"/>
                        <a:pt x="1042592" y="1090896"/>
                        <a:pt x="1060785" y="1064512"/>
                      </a:cubicBezTo>
                      <a:cubicBezTo>
                        <a:pt x="1078977" y="1038128"/>
                        <a:pt x="1085169" y="1005457"/>
                        <a:pt x="1077739" y="974787"/>
                      </a:cubicBezTo>
                      <a:cubicBezTo>
                        <a:pt x="1077644" y="974310"/>
                        <a:pt x="1077358" y="973929"/>
                        <a:pt x="1077072" y="973453"/>
                      </a:cubicBezTo>
                      <a:cubicBezTo>
                        <a:pt x="1078977" y="973167"/>
                        <a:pt x="1080978" y="972786"/>
                        <a:pt x="1082882" y="972310"/>
                      </a:cubicBezTo>
                      <a:cubicBezTo>
                        <a:pt x="1115648" y="964690"/>
                        <a:pt x="1141556" y="938496"/>
                        <a:pt x="1147176" y="907159"/>
                      </a:cubicBezTo>
                      <a:cubicBezTo>
                        <a:pt x="1147462" y="905826"/>
                        <a:pt x="1147557" y="904397"/>
                        <a:pt x="1147748" y="903063"/>
                      </a:cubicBezTo>
                      <a:cubicBezTo>
                        <a:pt x="1148319" y="903539"/>
                        <a:pt x="1149081" y="903920"/>
                        <a:pt x="1149843" y="904111"/>
                      </a:cubicBezTo>
                      <a:cubicBezTo>
                        <a:pt x="1150129" y="904206"/>
                        <a:pt x="1150510" y="904302"/>
                        <a:pt x="1150891" y="904397"/>
                      </a:cubicBezTo>
                      <a:cubicBezTo>
                        <a:pt x="1178228" y="909064"/>
                        <a:pt x="1208422" y="903825"/>
                        <a:pt x="1233854" y="889823"/>
                      </a:cubicBezTo>
                      <a:cubicBezTo>
                        <a:pt x="1256904" y="877155"/>
                        <a:pt x="1276240" y="857724"/>
                        <a:pt x="1289765" y="833626"/>
                      </a:cubicBezTo>
                      <a:cubicBezTo>
                        <a:pt x="1319198" y="780953"/>
                        <a:pt x="1314340" y="714849"/>
                        <a:pt x="1277383" y="665224"/>
                      </a:cubicBezTo>
                      <a:close/>
                      <a:moveTo>
                        <a:pt x="789131" y="1088134"/>
                      </a:moveTo>
                      <a:cubicBezTo>
                        <a:pt x="786941" y="1091849"/>
                        <a:pt x="784655" y="1095563"/>
                        <a:pt x="782273" y="1099183"/>
                      </a:cubicBezTo>
                      <a:cubicBezTo>
                        <a:pt x="773034" y="1113089"/>
                        <a:pt x="763319" y="1121471"/>
                        <a:pt x="752555" y="1124901"/>
                      </a:cubicBezTo>
                      <a:cubicBezTo>
                        <a:pt x="738935" y="1129187"/>
                        <a:pt x="722361" y="1124329"/>
                        <a:pt x="714741" y="1113947"/>
                      </a:cubicBezTo>
                      <a:cubicBezTo>
                        <a:pt x="708836" y="1105946"/>
                        <a:pt x="707883" y="1095563"/>
                        <a:pt x="706836" y="1084705"/>
                      </a:cubicBezTo>
                      <a:lnTo>
                        <a:pt x="706550" y="1081467"/>
                      </a:lnTo>
                      <a:cubicBezTo>
                        <a:pt x="699025" y="1006029"/>
                        <a:pt x="657020" y="932210"/>
                        <a:pt x="593393" y="882013"/>
                      </a:cubicBezTo>
                      <a:cubicBezTo>
                        <a:pt x="623682" y="879155"/>
                        <a:pt x="651876" y="866392"/>
                        <a:pt x="671879" y="846961"/>
                      </a:cubicBezTo>
                      <a:cubicBezTo>
                        <a:pt x="671117" y="860105"/>
                        <a:pt x="672927" y="873440"/>
                        <a:pt x="677498" y="886204"/>
                      </a:cubicBezTo>
                      <a:cubicBezTo>
                        <a:pt x="687881" y="915160"/>
                        <a:pt x="711788" y="941354"/>
                        <a:pt x="743126" y="958118"/>
                      </a:cubicBezTo>
                      <a:cubicBezTo>
                        <a:pt x="751603" y="962690"/>
                        <a:pt x="760366" y="966309"/>
                        <a:pt x="769224" y="969167"/>
                      </a:cubicBezTo>
                      <a:cubicBezTo>
                        <a:pt x="773129" y="970405"/>
                        <a:pt x="777130" y="971453"/>
                        <a:pt x="781130" y="972310"/>
                      </a:cubicBezTo>
                      <a:cubicBezTo>
                        <a:pt x="781130" y="972501"/>
                        <a:pt x="780940" y="972691"/>
                        <a:pt x="780845" y="972881"/>
                      </a:cubicBezTo>
                      <a:cubicBezTo>
                        <a:pt x="772558" y="1002219"/>
                        <a:pt x="781416" y="1035651"/>
                        <a:pt x="804371" y="1062226"/>
                      </a:cubicBezTo>
                      <a:cubicBezTo>
                        <a:pt x="804943" y="1062797"/>
                        <a:pt x="805419" y="1063464"/>
                        <a:pt x="805991" y="1064036"/>
                      </a:cubicBezTo>
                      <a:cubicBezTo>
                        <a:pt x="799228" y="1071561"/>
                        <a:pt x="794085" y="1079943"/>
                        <a:pt x="789131" y="1088134"/>
                      </a:cubicBezTo>
                      <a:close/>
                      <a:moveTo>
                        <a:pt x="1277097" y="827720"/>
                      </a:moveTo>
                      <a:cubicBezTo>
                        <a:pt x="1264810" y="849723"/>
                        <a:pt x="1247189" y="867440"/>
                        <a:pt x="1226329" y="878965"/>
                      </a:cubicBezTo>
                      <a:cubicBezTo>
                        <a:pt x="1203850" y="891252"/>
                        <a:pt x="1177180" y="896015"/>
                        <a:pt x="1153177" y="891919"/>
                      </a:cubicBezTo>
                      <a:cubicBezTo>
                        <a:pt x="1151367" y="891633"/>
                        <a:pt x="1149653" y="891919"/>
                        <a:pt x="1148224" y="892776"/>
                      </a:cubicBezTo>
                      <a:cubicBezTo>
                        <a:pt x="1148034" y="867440"/>
                        <a:pt x="1135556" y="841913"/>
                        <a:pt x="1113839" y="823625"/>
                      </a:cubicBezTo>
                      <a:cubicBezTo>
                        <a:pt x="1113744" y="823625"/>
                        <a:pt x="1113553" y="823529"/>
                        <a:pt x="1113458" y="823434"/>
                      </a:cubicBezTo>
                      <a:cubicBezTo>
                        <a:pt x="1133460" y="804384"/>
                        <a:pt x="1142795" y="776000"/>
                        <a:pt x="1136222" y="750092"/>
                      </a:cubicBezTo>
                      <a:cubicBezTo>
                        <a:pt x="1135365" y="746663"/>
                        <a:pt x="1131555" y="744472"/>
                        <a:pt x="1127840" y="745234"/>
                      </a:cubicBezTo>
                      <a:cubicBezTo>
                        <a:pt x="1124030" y="745996"/>
                        <a:pt x="1121745" y="749330"/>
                        <a:pt x="1122602" y="752759"/>
                      </a:cubicBezTo>
                      <a:cubicBezTo>
                        <a:pt x="1129460" y="779714"/>
                        <a:pt x="1115744" y="809909"/>
                        <a:pt x="1090026" y="824482"/>
                      </a:cubicBezTo>
                      <a:cubicBezTo>
                        <a:pt x="1064309" y="839055"/>
                        <a:pt x="1028019" y="837150"/>
                        <a:pt x="1003825" y="820005"/>
                      </a:cubicBezTo>
                      <a:cubicBezTo>
                        <a:pt x="1000777" y="817814"/>
                        <a:pt x="996300" y="818291"/>
                        <a:pt x="994014" y="821053"/>
                      </a:cubicBezTo>
                      <a:cubicBezTo>
                        <a:pt x="991633" y="823815"/>
                        <a:pt x="992204" y="827816"/>
                        <a:pt x="995348" y="830006"/>
                      </a:cubicBezTo>
                      <a:cubicBezTo>
                        <a:pt x="1002777" y="835245"/>
                        <a:pt x="1011159" y="839341"/>
                        <a:pt x="1020113" y="842103"/>
                      </a:cubicBezTo>
                      <a:cubicBezTo>
                        <a:pt x="1045640" y="850199"/>
                        <a:pt x="1075167" y="848104"/>
                        <a:pt x="1097741" y="835340"/>
                      </a:cubicBezTo>
                      <a:cubicBezTo>
                        <a:pt x="1099742" y="834197"/>
                        <a:pt x="1101647" y="832959"/>
                        <a:pt x="1103552" y="831721"/>
                      </a:cubicBezTo>
                      <a:cubicBezTo>
                        <a:pt x="1103838" y="832102"/>
                        <a:pt x="1104123" y="832578"/>
                        <a:pt x="1104504" y="832959"/>
                      </a:cubicBezTo>
                      <a:cubicBezTo>
                        <a:pt x="1126602" y="851438"/>
                        <a:pt x="1137842" y="879727"/>
                        <a:pt x="1133270" y="904968"/>
                      </a:cubicBezTo>
                      <a:cubicBezTo>
                        <a:pt x="1128603" y="931067"/>
                        <a:pt x="1106314" y="953736"/>
                        <a:pt x="1079168" y="960118"/>
                      </a:cubicBezTo>
                      <a:cubicBezTo>
                        <a:pt x="1051069" y="966595"/>
                        <a:pt x="1018970" y="955070"/>
                        <a:pt x="1004587" y="933162"/>
                      </a:cubicBezTo>
                      <a:cubicBezTo>
                        <a:pt x="1002587" y="930114"/>
                        <a:pt x="998301" y="929067"/>
                        <a:pt x="994967" y="930876"/>
                      </a:cubicBezTo>
                      <a:cubicBezTo>
                        <a:pt x="991633" y="932591"/>
                        <a:pt x="990585" y="936496"/>
                        <a:pt x="992586" y="939544"/>
                      </a:cubicBezTo>
                      <a:cubicBezTo>
                        <a:pt x="1002015" y="953831"/>
                        <a:pt x="1017636" y="964595"/>
                        <a:pt x="1035353" y="970119"/>
                      </a:cubicBezTo>
                      <a:cubicBezTo>
                        <a:pt x="1044592" y="973072"/>
                        <a:pt x="1054403" y="974596"/>
                        <a:pt x="1064213" y="974501"/>
                      </a:cubicBezTo>
                      <a:cubicBezTo>
                        <a:pt x="1064023" y="975358"/>
                        <a:pt x="1063928" y="976311"/>
                        <a:pt x="1064213" y="977263"/>
                      </a:cubicBezTo>
                      <a:cubicBezTo>
                        <a:pt x="1070786" y="1004790"/>
                        <a:pt x="1065261" y="1034032"/>
                        <a:pt x="1048973" y="1057749"/>
                      </a:cubicBezTo>
                      <a:cubicBezTo>
                        <a:pt x="1032686" y="1081371"/>
                        <a:pt x="1006111" y="1098707"/>
                        <a:pt x="976107" y="1105374"/>
                      </a:cubicBezTo>
                      <a:cubicBezTo>
                        <a:pt x="951342" y="1110804"/>
                        <a:pt x="922862" y="1109375"/>
                        <a:pt x="893716" y="1101088"/>
                      </a:cubicBezTo>
                      <a:cubicBezTo>
                        <a:pt x="870665" y="1094516"/>
                        <a:pt x="838376" y="1081181"/>
                        <a:pt x="815611" y="1054701"/>
                      </a:cubicBezTo>
                      <a:cubicBezTo>
                        <a:pt x="795609" y="1031555"/>
                        <a:pt x="787607" y="1001456"/>
                        <a:pt x="794656" y="976311"/>
                      </a:cubicBezTo>
                      <a:cubicBezTo>
                        <a:pt x="794846" y="975834"/>
                        <a:pt x="794656" y="975263"/>
                        <a:pt x="794656" y="974787"/>
                      </a:cubicBezTo>
                      <a:cubicBezTo>
                        <a:pt x="813801" y="977263"/>
                        <a:pt x="832565" y="975644"/>
                        <a:pt x="849139" y="969643"/>
                      </a:cubicBezTo>
                      <a:cubicBezTo>
                        <a:pt x="885715" y="956308"/>
                        <a:pt x="908385" y="919637"/>
                        <a:pt x="899621" y="887823"/>
                      </a:cubicBezTo>
                      <a:cubicBezTo>
                        <a:pt x="898669" y="884394"/>
                        <a:pt x="894859" y="882299"/>
                        <a:pt x="891144" y="883061"/>
                      </a:cubicBezTo>
                      <a:cubicBezTo>
                        <a:pt x="887334" y="883823"/>
                        <a:pt x="885048" y="887252"/>
                        <a:pt x="886001" y="890681"/>
                      </a:cubicBezTo>
                      <a:cubicBezTo>
                        <a:pt x="893145" y="916684"/>
                        <a:pt x="874190" y="946783"/>
                        <a:pt x="843710" y="957927"/>
                      </a:cubicBezTo>
                      <a:cubicBezTo>
                        <a:pt x="816182" y="967929"/>
                        <a:pt x="781321" y="964023"/>
                        <a:pt x="750270" y="947450"/>
                      </a:cubicBezTo>
                      <a:cubicBezTo>
                        <a:pt x="721885" y="932305"/>
                        <a:pt x="700263" y="908683"/>
                        <a:pt x="691024" y="882680"/>
                      </a:cubicBezTo>
                      <a:cubicBezTo>
                        <a:pt x="681213" y="855057"/>
                        <a:pt x="685595" y="824292"/>
                        <a:pt x="702549" y="802289"/>
                      </a:cubicBezTo>
                      <a:cubicBezTo>
                        <a:pt x="704740" y="799431"/>
                        <a:pt x="703978" y="795526"/>
                        <a:pt x="700739" y="793430"/>
                      </a:cubicBezTo>
                      <a:cubicBezTo>
                        <a:pt x="697501" y="791430"/>
                        <a:pt x="693215" y="792097"/>
                        <a:pt x="690929" y="794859"/>
                      </a:cubicBezTo>
                      <a:cubicBezTo>
                        <a:pt x="686262" y="800860"/>
                        <a:pt x="682547" y="807337"/>
                        <a:pt x="679499" y="814290"/>
                      </a:cubicBezTo>
                      <a:cubicBezTo>
                        <a:pt x="679308" y="814576"/>
                        <a:pt x="679022" y="814767"/>
                        <a:pt x="678832" y="815147"/>
                      </a:cubicBezTo>
                      <a:cubicBezTo>
                        <a:pt x="662354" y="847723"/>
                        <a:pt x="621682" y="870297"/>
                        <a:pt x="579867" y="870012"/>
                      </a:cubicBezTo>
                      <a:cubicBezTo>
                        <a:pt x="539291" y="869821"/>
                        <a:pt x="498714" y="849723"/>
                        <a:pt x="474140" y="817529"/>
                      </a:cubicBezTo>
                      <a:cubicBezTo>
                        <a:pt x="451089" y="787430"/>
                        <a:pt x="442326" y="746758"/>
                        <a:pt x="450803" y="708658"/>
                      </a:cubicBezTo>
                      <a:cubicBezTo>
                        <a:pt x="451089" y="707420"/>
                        <a:pt x="450803" y="706277"/>
                        <a:pt x="450327" y="705229"/>
                      </a:cubicBezTo>
                      <a:cubicBezTo>
                        <a:pt x="450613" y="704277"/>
                        <a:pt x="450994" y="703324"/>
                        <a:pt x="451280" y="702276"/>
                      </a:cubicBezTo>
                      <a:cubicBezTo>
                        <a:pt x="452137" y="698847"/>
                        <a:pt x="449851" y="695418"/>
                        <a:pt x="446041" y="694561"/>
                      </a:cubicBezTo>
                      <a:cubicBezTo>
                        <a:pt x="442231" y="693704"/>
                        <a:pt x="438516" y="695704"/>
                        <a:pt x="437564" y="699133"/>
                      </a:cubicBezTo>
                      <a:cubicBezTo>
                        <a:pt x="432135" y="719612"/>
                        <a:pt x="415370" y="738471"/>
                        <a:pt x="392701" y="749615"/>
                      </a:cubicBezTo>
                      <a:cubicBezTo>
                        <a:pt x="371936" y="759712"/>
                        <a:pt x="346505" y="763903"/>
                        <a:pt x="319168" y="761712"/>
                      </a:cubicBezTo>
                      <a:cubicBezTo>
                        <a:pt x="276782" y="758283"/>
                        <a:pt x="237158" y="739329"/>
                        <a:pt x="213250" y="710944"/>
                      </a:cubicBezTo>
                      <a:cubicBezTo>
                        <a:pt x="188961" y="682179"/>
                        <a:pt x="181532" y="644079"/>
                        <a:pt x="193533" y="612455"/>
                      </a:cubicBezTo>
                      <a:cubicBezTo>
                        <a:pt x="199915" y="616075"/>
                        <a:pt x="206773" y="619123"/>
                        <a:pt x="214107" y="621409"/>
                      </a:cubicBezTo>
                      <a:cubicBezTo>
                        <a:pt x="214203" y="621409"/>
                        <a:pt x="214393" y="621409"/>
                        <a:pt x="214488" y="621504"/>
                      </a:cubicBezTo>
                      <a:cubicBezTo>
                        <a:pt x="237539" y="628743"/>
                        <a:pt x="264590" y="629505"/>
                        <a:pt x="292688" y="623695"/>
                      </a:cubicBezTo>
                      <a:cubicBezTo>
                        <a:pt x="296499" y="622933"/>
                        <a:pt x="298784" y="619504"/>
                        <a:pt x="297832" y="616075"/>
                      </a:cubicBezTo>
                      <a:cubicBezTo>
                        <a:pt x="296879" y="612646"/>
                        <a:pt x="293165" y="610551"/>
                        <a:pt x="289355" y="611312"/>
                      </a:cubicBezTo>
                      <a:cubicBezTo>
                        <a:pt x="263732" y="616551"/>
                        <a:pt x="239349" y="615980"/>
                        <a:pt x="218870" y="609503"/>
                      </a:cubicBezTo>
                      <a:cubicBezTo>
                        <a:pt x="195629" y="602169"/>
                        <a:pt x="176864" y="586833"/>
                        <a:pt x="169054" y="568450"/>
                      </a:cubicBezTo>
                      <a:cubicBezTo>
                        <a:pt x="160672" y="548924"/>
                        <a:pt x="165911" y="525492"/>
                        <a:pt x="181532" y="512919"/>
                      </a:cubicBezTo>
                      <a:cubicBezTo>
                        <a:pt x="184389" y="510633"/>
                        <a:pt x="184580" y="506633"/>
                        <a:pt x="182008" y="503966"/>
                      </a:cubicBezTo>
                      <a:cubicBezTo>
                        <a:pt x="179436" y="501299"/>
                        <a:pt x="174959" y="501108"/>
                        <a:pt x="172102" y="503394"/>
                      </a:cubicBezTo>
                      <a:cubicBezTo>
                        <a:pt x="152099" y="519587"/>
                        <a:pt x="145432" y="548162"/>
                        <a:pt x="156005" y="572831"/>
                      </a:cubicBezTo>
                      <a:cubicBezTo>
                        <a:pt x="160196" y="582642"/>
                        <a:pt x="166958" y="591596"/>
                        <a:pt x="175531" y="599311"/>
                      </a:cubicBezTo>
                      <a:cubicBezTo>
                        <a:pt x="154862" y="614837"/>
                        <a:pt x="123715" y="611694"/>
                        <a:pt x="101141" y="603407"/>
                      </a:cubicBezTo>
                      <a:cubicBezTo>
                        <a:pt x="55516" y="586643"/>
                        <a:pt x="20845" y="545876"/>
                        <a:pt x="14844" y="501870"/>
                      </a:cubicBezTo>
                      <a:cubicBezTo>
                        <a:pt x="8939" y="458246"/>
                        <a:pt x="31418" y="412430"/>
                        <a:pt x="70756" y="387285"/>
                      </a:cubicBezTo>
                      <a:cubicBezTo>
                        <a:pt x="83234" y="395952"/>
                        <a:pt x="97140" y="402810"/>
                        <a:pt x="111904" y="407478"/>
                      </a:cubicBezTo>
                      <a:cubicBezTo>
                        <a:pt x="134478" y="414621"/>
                        <a:pt x="158957" y="416812"/>
                        <a:pt x="182389" y="413002"/>
                      </a:cubicBezTo>
                      <a:cubicBezTo>
                        <a:pt x="186199" y="412430"/>
                        <a:pt x="188675" y="409097"/>
                        <a:pt x="187913" y="405668"/>
                      </a:cubicBezTo>
                      <a:cubicBezTo>
                        <a:pt x="187151" y="402239"/>
                        <a:pt x="183532" y="399953"/>
                        <a:pt x="179722" y="400524"/>
                      </a:cubicBezTo>
                      <a:cubicBezTo>
                        <a:pt x="136288" y="407573"/>
                        <a:pt x="89330" y="392047"/>
                        <a:pt x="60088" y="360805"/>
                      </a:cubicBezTo>
                      <a:cubicBezTo>
                        <a:pt x="31418" y="330230"/>
                        <a:pt x="21512" y="285748"/>
                        <a:pt x="34656" y="247457"/>
                      </a:cubicBezTo>
                      <a:cubicBezTo>
                        <a:pt x="47801" y="209357"/>
                        <a:pt x="82567" y="178496"/>
                        <a:pt x="125525" y="166781"/>
                      </a:cubicBezTo>
                      <a:cubicBezTo>
                        <a:pt x="168482" y="155065"/>
                        <a:pt x="217536" y="163257"/>
                        <a:pt x="253636" y="188117"/>
                      </a:cubicBezTo>
                      <a:cubicBezTo>
                        <a:pt x="256779" y="190212"/>
                        <a:pt x="261161" y="189736"/>
                        <a:pt x="263447" y="186974"/>
                      </a:cubicBezTo>
                      <a:cubicBezTo>
                        <a:pt x="264685" y="185545"/>
                        <a:pt x="265066" y="183735"/>
                        <a:pt x="264685" y="182021"/>
                      </a:cubicBezTo>
                      <a:cubicBezTo>
                        <a:pt x="267542" y="180592"/>
                        <a:pt x="269066" y="177639"/>
                        <a:pt x="268019" y="174686"/>
                      </a:cubicBezTo>
                      <a:cubicBezTo>
                        <a:pt x="255541" y="139444"/>
                        <a:pt x="264113" y="98486"/>
                        <a:pt x="290403" y="67721"/>
                      </a:cubicBezTo>
                      <a:cubicBezTo>
                        <a:pt x="315167" y="38670"/>
                        <a:pt x="354506" y="19238"/>
                        <a:pt x="398226" y="14286"/>
                      </a:cubicBezTo>
                      <a:cubicBezTo>
                        <a:pt x="438326" y="9713"/>
                        <a:pt x="482522" y="17429"/>
                        <a:pt x="522717" y="35907"/>
                      </a:cubicBezTo>
                      <a:cubicBezTo>
                        <a:pt x="549578" y="48290"/>
                        <a:pt x="570437" y="63339"/>
                        <a:pt x="584630" y="80865"/>
                      </a:cubicBezTo>
                      <a:cubicBezTo>
                        <a:pt x="599774" y="99439"/>
                        <a:pt x="607204" y="121156"/>
                        <a:pt x="605585" y="141158"/>
                      </a:cubicBezTo>
                      <a:cubicBezTo>
                        <a:pt x="597488" y="141158"/>
                        <a:pt x="589392" y="142206"/>
                        <a:pt x="581487" y="144016"/>
                      </a:cubicBezTo>
                      <a:cubicBezTo>
                        <a:pt x="550340" y="151445"/>
                        <a:pt x="524622" y="173162"/>
                        <a:pt x="514145" y="200690"/>
                      </a:cubicBezTo>
                      <a:cubicBezTo>
                        <a:pt x="512906" y="204024"/>
                        <a:pt x="514811" y="207643"/>
                        <a:pt x="518526" y="208786"/>
                      </a:cubicBezTo>
                      <a:cubicBezTo>
                        <a:pt x="518526" y="208786"/>
                        <a:pt x="518526" y="208786"/>
                        <a:pt x="518526" y="208786"/>
                      </a:cubicBezTo>
                      <a:cubicBezTo>
                        <a:pt x="522241" y="209929"/>
                        <a:pt x="526146" y="208215"/>
                        <a:pt x="527385" y="204976"/>
                      </a:cubicBezTo>
                      <a:cubicBezTo>
                        <a:pt x="536338" y="181354"/>
                        <a:pt x="558531" y="162685"/>
                        <a:pt x="585201" y="156303"/>
                      </a:cubicBezTo>
                      <a:cubicBezTo>
                        <a:pt x="611966" y="149921"/>
                        <a:pt x="641780" y="156017"/>
                        <a:pt x="663116" y="172400"/>
                      </a:cubicBezTo>
                      <a:cubicBezTo>
                        <a:pt x="684452" y="188688"/>
                        <a:pt x="696168" y="214406"/>
                        <a:pt x="693596" y="239266"/>
                      </a:cubicBezTo>
                      <a:cubicBezTo>
                        <a:pt x="693215" y="242790"/>
                        <a:pt x="696072" y="245838"/>
                        <a:pt x="699978" y="246219"/>
                      </a:cubicBezTo>
                      <a:cubicBezTo>
                        <a:pt x="703883" y="246600"/>
                        <a:pt x="707216" y="244028"/>
                        <a:pt x="707597" y="240599"/>
                      </a:cubicBezTo>
                      <a:cubicBezTo>
                        <a:pt x="710550" y="211548"/>
                        <a:pt x="696929" y="181735"/>
                        <a:pt x="672069" y="162780"/>
                      </a:cubicBezTo>
                      <a:cubicBezTo>
                        <a:pt x="666259" y="158303"/>
                        <a:pt x="659782" y="154494"/>
                        <a:pt x="653019" y="151350"/>
                      </a:cubicBezTo>
                      <a:cubicBezTo>
                        <a:pt x="680070" y="121632"/>
                        <a:pt x="721790" y="100391"/>
                        <a:pt x="768272" y="92676"/>
                      </a:cubicBezTo>
                      <a:cubicBezTo>
                        <a:pt x="811420" y="85532"/>
                        <a:pt x="860093" y="89438"/>
                        <a:pt x="908956" y="103820"/>
                      </a:cubicBezTo>
                      <a:cubicBezTo>
                        <a:pt x="953914" y="117155"/>
                        <a:pt x="991633" y="136777"/>
                        <a:pt x="1021161" y="162304"/>
                      </a:cubicBezTo>
                      <a:cubicBezTo>
                        <a:pt x="1054022" y="190688"/>
                        <a:pt x="1075739" y="226407"/>
                        <a:pt x="1082216" y="262793"/>
                      </a:cubicBezTo>
                      <a:cubicBezTo>
                        <a:pt x="1089074" y="300988"/>
                        <a:pt x="1078406" y="339945"/>
                        <a:pt x="1053831" y="367568"/>
                      </a:cubicBezTo>
                      <a:cubicBezTo>
                        <a:pt x="1052403" y="367853"/>
                        <a:pt x="1050974" y="368139"/>
                        <a:pt x="1049545" y="368425"/>
                      </a:cubicBezTo>
                      <a:cubicBezTo>
                        <a:pt x="1017446" y="338231"/>
                        <a:pt x="964582" y="329087"/>
                        <a:pt x="923148" y="346708"/>
                      </a:cubicBezTo>
                      <a:cubicBezTo>
                        <a:pt x="919624" y="348232"/>
                        <a:pt x="918195" y="351947"/>
                        <a:pt x="919910" y="355090"/>
                      </a:cubicBezTo>
                      <a:cubicBezTo>
                        <a:pt x="921624" y="358233"/>
                        <a:pt x="925815" y="359662"/>
                        <a:pt x="929339" y="358138"/>
                      </a:cubicBezTo>
                      <a:cubicBezTo>
                        <a:pt x="965249" y="342898"/>
                        <a:pt x="1012969" y="351375"/>
                        <a:pt x="1040496" y="377950"/>
                      </a:cubicBezTo>
                      <a:cubicBezTo>
                        <a:pt x="1067928" y="404525"/>
                        <a:pt x="1074024" y="448054"/>
                        <a:pt x="1054593" y="479296"/>
                      </a:cubicBezTo>
                      <a:cubicBezTo>
                        <a:pt x="1052688" y="482344"/>
                        <a:pt x="1053927" y="486249"/>
                        <a:pt x="1057355" y="487964"/>
                      </a:cubicBezTo>
                      <a:cubicBezTo>
                        <a:pt x="1057737" y="488154"/>
                        <a:pt x="1058118" y="488345"/>
                        <a:pt x="1058498" y="488440"/>
                      </a:cubicBezTo>
                      <a:cubicBezTo>
                        <a:pt x="1061642" y="489393"/>
                        <a:pt x="1065166" y="488345"/>
                        <a:pt x="1066880" y="485582"/>
                      </a:cubicBezTo>
                      <a:cubicBezTo>
                        <a:pt x="1087073" y="453007"/>
                        <a:pt x="1083740" y="410526"/>
                        <a:pt x="1059927" y="379760"/>
                      </a:cubicBezTo>
                      <a:cubicBezTo>
                        <a:pt x="1060499" y="379569"/>
                        <a:pt x="1061070" y="379284"/>
                        <a:pt x="1061546" y="378903"/>
                      </a:cubicBezTo>
                      <a:cubicBezTo>
                        <a:pt x="1107362" y="370139"/>
                        <a:pt x="1155272" y="376617"/>
                        <a:pt x="1194135" y="397000"/>
                      </a:cubicBezTo>
                      <a:cubicBezTo>
                        <a:pt x="1236902" y="419384"/>
                        <a:pt x="1267763" y="459389"/>
                        <a:pt x="1274526" y="501299"/>
                      </a:cubicBezTo>
                      <a:cubicBezTo>
                        <a:pt x="1281669" y="545209"/>
                        <a:pt x="1262524" y="590453"/>
                        <a:pt x="1225662" y="616456"/>
                      </a:cubicBezTo>
                      <a:cubicBezTo>
                        <a:pt x="1224996" y="616932"/>
                        <a:pt x="1224424" y="617599"/>
                        <a:pt x="1224043" y="618170"/>
                      </a:cubicBezTo>
                      <a:cubicBezTo>
                        <a:pt x="1189944" y="598168"/>
                        <a:pt x="1149081" y="587881"/>
                        <a:pt x="1108410" y="590548"/>
                      </a:cubicBezTo>
                      <a:cubicBezTo>
                        <a:pt x="1104504" y="590834"/>
                        <a:pt x="1101742" y="593882"/>
                        <a:pt x="1102028" y="597311"/>
                      </a:cubicBezTo>
                      <a:cubicBezTo>
                        <a:pt x="1102409" y="600835"/>
                        <a:pt x="1105743" y="603407"/>
                        <a:pt x="1109648" y="603216"/>
                      </a:cubicBezTo>
                      <a:cubicBezTo>
                        <a:pt x="1169274" y="599311"/>
                        <a:pt x="1231854" y="627029"/>
                        <a:pt x="1265572" y="672177"/>
                      </a:cubicBezTo>
                      <a:cubicBezTo>
                        <a:pt x="1299195" y="717326"/>
                        <a:pt x="1303863" y="779810"/>
                        <a:pt x="1277002" y="827816"/>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7" name="Google Shape;297;g30b09a567b1_0_0"/>
                <p:cNvSpPr/>
                <p:nvPr/>
              </p:nvSpPr>
              <p:spPr>
                <a:xfrm>
                  <a:off x="9003600" y="3719880"/>
                  <a:ext cx="165959" cy="134503"/>
                </a:xfrm>
                <a:custGeom>
                  <a:rect b="b" l="l" r="r" t="t"/>
                  <a:pathLst>
                    <a:path extrusionOk="0" h="143088" w="176084">
                      <a:moveTo>
                        <a:pt x="156045" y="57168"/>
                      </a:moveTo>
                      <a:cubicBezTo>
                        <a:pt x="167571" y="81933"/>
                        <a:pt x="161855" y="112794"/>
                        <a:pt x="142044" y="132416"/>
                      </a:cubicBezTo>
                      <a:cubicBezTo>
                        <a:pt x="139472" y="134988"/>
                        <a:pt x="139662" y="138988"/>
                        <a:pt x="142615" y="141369"/>
                      </a:cubicBezTo>
                      <a:cubicBezTo>
                        <a:pt x="143377" y="141941"/>
                        <a:pt x="144234" y="142417"/>
                        <a:pt x="145092" y="142703"/>
                      </a:cubicBezTo>
                      <a:cubicBezTo>
                        <a:pt x="147663" y="143560"/>
                        <a:pt x="150616" y="142989"/>
                        <a:pt x="152521" y="140989"/>
                      </a:cubicBezTo>
                      <a:cubicBezTo>
                        <a:pt x="176143" y="117557"/>
                        <a:pt x="182715" y="81933"/>
                        <a:pt x="168999" y="52406"/>
                      </a:cubicBezTo>
                      <a:cubicBezTo>
                        <a:pt x="155188" y="22783"/>
                        <a:pt x="122232" y="1828"/>
                        <a:pt x="86894" y="114"/>
                      </a:cubicBezTo>
                      <a:cubicBezTo>
                        <a:pt x="51556" y="-1601"/>
                        <a:pt x="16980" y="16211"/>
                        <a:pt x="788" y="44310"/>
                      </a:cubicBezTo>
                      <a:cubicBezTo>
                        <a:pt x="-1022" y="47358"/>
                        <a:pt x="407" y="51263"/>
                        <a:pt x="3836" y="52882"/>
                      </a:cubicBezTo>
                      <a:cubicBezTo>
                        <a:pt x="7265" y="54501"/>
                        <a:pt x="11551" y="53358"/>
                        <a:pt x="13266" y="50310"/>
                      </a:cubicBezTo>
                      <a:cubicBezTo>
                        <a:pt x="26791" y="26784"/>
                        <a:pt x="56890" y="11353"/>
                        <a:pt x="86418" y="12782"/>
                      </a:cubicBezTo>
                      <a:cubicBezTo>
                        <a:pt x="115945" y="14211"/>
                        <a:pt x="144615" y="32499"/>
                        <a:pt x="156141" y="57168"/>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8" name="Google Shape;298;g30b09a567b1_0_0"/>
                <p:cNvSpPr/>
                <p:nvPr/>
              </p:nvSpPr>
              <p:spPr>
                <a:xfrm>
                  <a:off x="9429840" y="3995640"/>
                  <a:ext cx="155847" cy="202148"/>
                </a:xfrm>
                <a:custGeom>
                  <a:rect b="b" l="l" r="r" t="t"/>
                  <a:pathLst>
                    <a:path extrusionOk="0" h="214481" w="165355">
                      <a:moveTo>
                        <a:pt x="65512" y="156"/>
                      </a:moveTo>
                      <a:cubicBezTo>
                        <a:pt x="61702" y="-606"/>
                        <a:pt x="57987" y="1490"/>
                        <a:pt x="57225" y="4919"/>
                      </a:cubicBezTo>
                      <a:cubicBezTo>
                        <a:pt x="56463" y="8348"/>
                        <a:pt x="58844" y="11681"/>
                        <a:pt x="62654" y="12539"/>
                      </a:cubicBezTo>
                      <a:cubicBezTo>
                        <a:pt x="101231" y="20349"/>
                        <a:pt x="134949" y="48067"/>
                        <a:pt x="146570" y="81500"/>
                      </a:cubicBezTo>
                      <a:cubicBezTo>
                        <a:pt x="158476" y="115885"/>
                        <a:pt x="147332" y="154938"/>
                        <a:pt x="118852" y="178655"/>
                      </a:cubicBezTo>
                      <a:cubicBezTo>
                        <a:pt x="89991" y="202658"/>
                        <a:pt x="45224" y="208658"/>
                        <a:pt x="9981" y="193419"/>
                      </a:cubicBezTo>
                      <a:cubicBezTo>
                        <a:pt x="6457" y="191895"/>
                        <a:pt x="2266" y="193228"/>
                        <a:pt x="647" y="196371"/>
                      </a:cubicBezTo>
                      <a:cubicBezTo>
                        <a:pt x="-973" y="199514"/>
                        <a:pt x="552" y="203324"/>
                        <a:pt x="4076" y="204848"/>
                      </a:cubicBezTo>
                      <a:cubicBezTo>
                        <a:pt x="7505" y="206372"/>
                        <a:pt x="11029" y="207706"/>
                        <a:pt x="14648" y="208849"/>
                      </a:cubicBezTo>
                      <a:cubicBezTo>
                        <a:pt x="53034" y="221041"/>
                        <a:pt x="98373" y="213135"/>
                        <a:pt x="128472" y="188084"/>
                      </a:cubicBezTo>
                      <a:cubicBezTo>
                        <a:pt x="160857" y="161224"/>
                        <a:pt x="173526" y="116933"/>
                        <a:pt x="160000" y="77975"/>
                      </a:cubicBezTo>
                      <a:cubicBezTo>
                        <a:pt x="146760" y="39685"/>
                        <a:pt x="109708" y="9110"/>
                        <a:pt x="65607" y="251"/>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99" name="Google Shape;299;g30b09a567b1_0_0"/>
                <p:cNvGrpSpPr/>
                <p:nvPr/>
              </p:nvGrpSpPr>
              <p:grpSpPr>
                <a:xfrm>
                  <a:off x="9015120" y="3859920"/>
                  <a:ext cx="432364" cy="254964"/>
                  <a:chOff x="9015120" y="3859920"/>
                  <a:chExt cx="432364" cy="254964"/>
                </a:xfrm>
              </p:grpSpPr>
              <p:sp>
                <p:nvSpPr>
                  <p:cNvPr id="300" name="Google Shape;300;g30b09a567b1_0_0"/>
                  <p:cNvSpPr/>
                  <p:nvPr/>
                </p:nvSpPr>
                <p:spPr>
                  <a:xfrm>
                    <a:off x="9277560" y="3859920"/>
                    <a:ext cx="169924" cy="254964"/>
                  </a:xfrm>
                  <a:custGeom>
                    <a:rect b="b" l="l" r="r" t="t"/>
                    <a:pathLst>
                      <a:path extrusionOk="0" h="270519" w="180291">
                        <a:moveTo>
                          <a:pt x="165883" y="252110"/>
                        </a:moveTo>
                        <a:cubicBezTo>
                          <a:pt x="164169" y="248967"/>
                          <a:pt x="159882" y="247633"/>
                          <a:pt x="156453" y="249157"/>
                        </a:cubicBezTo>
                        <a:cubicBezTo>
                          <a:pt x="129212" y="261159"/>
                          <a:pt x="95303" y="260683"/>
                          <a:pt x="68061" y="247919"/>
                        </a:cubicBezTo>
                        <a:cubicBezTo>
                          <a:pt x="40820" y="235155"/>
                          <a:pt x="20627" y="210295"/>
                          <a:pt x="15388" y="183149"/>
                        </a:cubicBezTo>
                        <a:cubicBezTo>
                          <a:pt x="10530" y="158098"/>
                          <a:pt x="18436" y="131428"/>
                          <a:pt x="36153" y="111997"/>
                        </a:cubicBezTo>
                        <a:cubicBezTo>
                          <a:pt x="47773" y="122475"/>
                          <a:pt x="61965" y="130571"/>
                          <a:pt x="77396" y="135429"/>
                        </a:cubicBezTo>
                        <a:cubicBezTo>
                          <a:pt x="85492" y="138001"/>
                          <a:pt x="93969" y="139715"/>
                          <a:pt x="102542" y="140382"/>
                        </a:cubicBezTo>
                        <a:cubicBezTo>
                          <a:pt x="132831" y="142858"/>
                          <a:pt x="170265" y="129714"/>
                          <a:pt x="179980" y="100377"/>
                        </a:cubicBezTo>
                        <a:cubicBezTo>
                          <a:pt x="181123" y="97043"/>
                          <a:pt x="179028" y="93519"/>
                          <a:pt x="175218" y="92471"/>
                        </a:cubicBezTo>
                        <a:cubicBezTo>
                          <a:pt x="171503" y="91423"/>
                          <a:pt x="167598" y="93233"/>
                          <a:pt x="166455" y="96662"/>
                        </a:cubicBezTo>
                        <a:cubicBezTo>
                          <a:pt x="158835" y="119617"/>
                          <a:pt x="128355" y="129809"/>
                          <a:pt x="103494" y="127809"/>
                        </a:cubicBezTo>
                        <a:cubicBezTo>
                          <a:pt x="73872" y="125427"/>
                          <a:pt x="46249" y="109330"/>
                          <a:pt x="31295" y="85994"/>
                        </a:cubicBezTo>
                        <a:cubicBezTo>
                          <a:pt x="16341" y="62658"/>
                          <a:pt x="14912" y="33130"/>
                          <a:pt x="27580" y="9127"/>
                        </a:cubicBezTo>
                        <a:cubicBezTo>
                          <a:pt x="29199" y="5984"/>
                          <a:pt x="27771" y="2174"/>
                          <a:pt x="24246" y="650"/>
                        </a:cubicBezTo>
                        <a:cubicBezTo>
                          <a:pt x="20722" y="-874"/>
                          <a:pt x="16531" y="364"/>
                          <a:pt x="14912" y="3508"/>
                        </a:cubicBezTo>
                        <a:cubicBezTo>
                          <a:pt x="338" y="31225"/>
                          <a:pt x="1958" y="65229"/>
                          <a:pt x="19198" y="92185"/>
                        </a:cubicBezTo>
                        <a:cubicBezTo>
                          <a:pt x="21484" y="95710"/>
                          <a:pt x="23961" y="98948"/>
                          <a:pt x="26723" y="102186"/>
                        </a:cubicBezTo>
                        <a:cubicBezTo>
                          <a:pt x="8816" y="121046"/>
                          <a:pt x="-804" y="146383"/>
                          <a:pt x="53" y="171433"/>
                        </a:cubicBezTo>
                        <a:lnTo>
                          <a:pt x="1958" y="186768"/>
                        </a:lnTo>
                        <a:cubicBezTo>
                          <a:pt x="8435" y="217248"/>
                          <a:pt x="31200" y="244871"/>
                          <a:pt x="61775" y="259159"/>
                        </a:cubicBezTo>
                        <a:cubicBezTo>
                          <a:pt x="66347" y="261254"/>
                          <a:pt x="71014" y="263159"/>
                          <a:pt x="75872" y="264683"/>
                        </a:cubicBezTo>
                        <a:cubicBezTo>
                          <a:pt x="104066" y="273636"/>
                          <a:pt x="136165" y="272303"/>
                          <a:pt x="162740" y="260587"/>
                        </a:cubicBezTo>
                        <a:cubicBezTo>
                          <a:pt x="166169" y="259063"/>
                          <a:pt x="167598" y="255253"/>
                          <a:pt x="165883" y="252110"/>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1" name="Google Shape;301;g30b09a567b1_0_0"/>
                  <p:cNvSpPr/>
                  <p:nvPr/>
                </p:nvSpPr>
                <p:spPr>
                  <a:xfrm>
                    <a:off x="9015120" y="3945960"/>
                    <a:ext cx="127083" cy="82863"/>
                  </a:xfrm>
                  <a:custGeom>
                    <a:rect b="b" l="l" r="r" t="t"/>
                    <a:pathLst>
                      <a:path extrusionOk="0" h="87918" w="134836">
                        <a:moveTo>
                          <a:pt x="134638" y="80261"/>
                        </a:moveTo>
                        <a:cubicBezTo>
                          <a:pt x="135876" y="75690"/>
                          <a:pt x="131114" y="71403"/>
                          <a:pt x="126065" y="72642"/>
                        </a:cubicBezTo>
                        <a:cubicBezTo>
                          <a:pt x="109396" y="76452"/>
                          <a:pt x="91299" y="76166"/>
                          <a:pt x="74821" y="71594"/>
                        </a:cubicBezTo>
                        <a:cubicBezTo>
                          <a:pt x="54533" y="65974"/>
                          <a:pt x="35959" y="53592"/>
                          <a:pt x="23957" y="37685"/>
                        </a:cubicBezTo>
                        <a:cubicBezTo>
                          <a:pt x="18242" y="30160"/>
                          <a:pt x="11956" y="18825"/>
                          <a:pt x="14623" y="7776"/>
                        </a:cubicBezTo>
                        <a:cubicBezTo>
                          <a:pt x="15385" y="4347"/>
                          <a:pt x="13003" y="918"/>
                          <a:pt x="9194" y="156"/>
                        </a:cubicBezTo>
                        <a:cubicBezTo>
                          <a:pt x="5384" y="-606"/>
                          <a:pt x="1669" y="1490"/>
                          <a:pt x="907" y="4919"/>
                        </a:cubicBezTo>
                        <a:cubicBezTo>
                          <a:pt x="-2713" y="20349"/>
                          <a:pt x="5193" y="35018"/>
                          <a:pt x="12432" y="44638"/>
                        </a:cubicBezTo>
                        <a:cubicBezTo>
                          <a:pt x="15480" y="48734"/>
                          <a:pt x="18909" y="52544"/>
                          <a:pt x="22624" y="56163"/>
                        </a:cubicBezTo>
                        <a:cubicBezTo>
                          <a:pt x="35768" y="68927"/>
                          <a:pt x="52437" y="78452"/>
                          <a:pt x="70916" y="83595"/>
                        </a:cubicBezTo>
                        <a:cubicBezTo>
                          <a:pt x="90156" y="88929"/>
                          <a:pt x="110540" y="89310"/>
                          <a:pt x="129780" y="84834"/>
                        </a:cubicBezTo>
                        <a:cubicBezTo>
                          <a:pt x="132257" y="84262"/>
                          <a:pt x="134066" y="82452"/>
                          <a:pt x="134638" y="80166"/>
                        </a:cubicBezTo>
                        <a:lnTo>
                          <a:pt x="134638" y="80166"/>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02" name="Google Shape;302;g30b09a567b1_0_0"/>
                <p:cNvSpPr/>
                <p:nvPr/>
              </p:nvSpPr>
              <p:spPr>
                <a:xfrm>
                  <a:off x="9276480" y="3733560"/>
                  <a:ext cx="174578" cy="148329"/>
                </a:xfrm>
                <a:custGeom>
                  <a:rect b="b" l="l" r="r" t="t"/>
                  <a:pathLst>
                    <a:path extrusionOk="0" h="157378" w="185229">
                      <a:moveTo>
                        <a:pt x="1568" y="28813"/>
                      </a:moveTo>
                      <a:cubicBezTo>
                        <a:pt x="3949" y="31575"/>
                        <a:pt x="8331" y="32147"/>
                        <a:pt x="11379" y="30051"/>
                      </a:cubicBezTo>
                      <a:cubicBezTo>
                        <a:pt x="47003" y="5381"/>
                        <a:pt x="103676" y="7477"/>
                        <a:pt x="137776" y="34814"/>
                      </a:cubicBezTo>
                      <a:cubicBezTo>
                        <a:pt x="171875" y="62055"/>
                        <a:pt x="181210" y="112728"/>
                        <a:pt x="158540" y="147780"/>
                      </a:cubicBezTo>
                      <a:cubicBezTo>
                        <a:pt x="156635" y="150828"/>
                        <a:pt x="157778" y="154638"/>
                        <a:pt x="161112" y="156448"/>
                      </a:cubicBezTo>
                      <a:cubicBezTo>
                        <a:pt x="161493" y="156638"/>
                        <a:pt x="161969" y="156829"/>
                        <a:pt x="162446" y="157019"/>
                      </a:cubicBezTo>
                      <a:cubicBezTo>
                        <a:pt x="165589" y="157972"/>
                        <a:pt x="169018" y="157019"/>
                        <a:pt x="170732" y="154257"/>
                      </a:cubicBezTo>
                      <a:cubicBezTo>
                        <a:pt x="197021" y="113681"/>
                        <a:pt x="186639" y="57007"/>
                        <a:pt x="147015" y="25384"/>
                      </a:cubicBezTo>
                      <a:cubicBezTo>
                        <a:pt x="107391" y="-6239"/>
                        <a:pt x="44050" y="-8620"/>
                        <a:pt x="2711" y="19955"/>
                      </a:cubicBezTo>
                      <a:cubicBezTo>
                        <a:pt x="-337" y="22050"/>
                        <a:pt x="-908" y="26051"/>
                        <a:pt x="1473" y="28813"/>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303" name="Google Shape;303;g30b09a567b1_0_0"/>
            <p:cNvSpPr/>
            <p:nvPr/>
          </p:nvSpPr>
          <p:spPr>
            <a:xfrm>
              <a:off x="7624440" y="4074840"/>
              <a:ext cx="169132" cy="169222"/>
            </a:xfrm>
            <a:custGeom>
              <a:rect b="b" l="l" r="r" t="t"/>
              <a:pathLst>
                <a:path extrusionOk="0" h="179546" w="179450">
                  <a:moveTo>
                    <a:pt x="179451" y="82201"/>
                  </a:moveTo>
                  <a:lnTo>
                    <a:pt x="97250" y="82201"/>
                  </a:lnTo>
                  <a:lnTo>
                    <a:pt x="97250" y="0"/>
                  </a:lnTo>
                  <a:lnTo>
                    <a:pt x="82201" y="0"/>
                  </a:lnTo>
                  <a:lnTo>
                    <a:pt x="82201" y="82201"/>
                  </a:lnTo>
                  <a:lnTo>
                    <a:pt x="0" y="82201"/>
                  </a:lnTo>
                  <a:lnTo>
                    <a:pt x="0" y="97250"/>
                  </a:lnTo>
                  <a:lnTo>
                    <a:pt x="82201" y="97250"/>
                  </a:lnTo>
                  <a:lnTo>
                    <a:pt x="82201" y="179546"/>
                  </a:lnTo>
                  <a:lnTo>
                    <a:pt x="97250" y="179546"/>
                  </a:lnTo>
                  <a:lnTo>
                    <a:pt x="97250" y="97250"/>
                  </a:lnTo>
                  <a:lnTo>
                    <a:pt x="179451" y="97250"/>
                  </a:lnTo>
                  <a:lnTo>
                    <a:pt x="179451" y="82201"/>
                  </a:lnTo>
                  <a:close/>
                </a:path>
              </a:pathLst>
            </a:custGeom>
            <a:solidFill>
              <a:srgbClr val="314546"/>
            </a:solidFill>
            <a:ln>
              <a:noFill/>
            </a:ln>
          </p:spPr>
        </p:sp>
        <p:sp>
          <p:nvSpPr>
            <p:cNvPr id="304" name="Google Shape;304;g30b09a567b1_0_0"/>
            <p:cNvSpPr/>
            <p:nvPr/>
          </p:nvSpPr>
          <p:spPr>
            <a:xfrm>
              <a:off x="9576360" y="3318480"/>
              <a:ext cx="241759" cy="241668"/>
            </a:xfrm>
            <a:custGeom>
              <a:rect b="b" l="l" r="r" t="t"/>
              <a:pathLst>
                <a:path extrusionOk="0" h="256412" w="256508">
                  <a:moveTo>
                    <a:pt x="256508" y="117443"/>
                  </a:moveTo>
                  <a:lnTo>
                    <a:pt x="139065" y="117443"/>
                  </a:lnTo>
                  <a:lnTo>
                    <a:pt x="139065" y="0"/>
                  </a:lnTo>
                  <a:lnTo>
                    <a:pt x="117538" y="0"/>
                  </a:lnTo>
                  <a:lnTo>
                    <a:pt x="117538" y="117443"/>
                  </a:lnTo>
                  <a:lnTo>
                    <a:pt x="0" y="117443"/>
                  </a:lnTo>
                  <a:lnTo>
                    <a:pt x="0" y="138970"/>
                  </a:lnTo>
                  <a:lnTo>
                    <a:pt x="117538" y="138970"/>
                  </a:lnTo>
                  <a:lnTo>
                    <a:pt x="117538" y="256413"/>
                  </a:lnTo>
                  <a:lnTo>
                    <a:pt x="139065" y="256413"/>
                  </a:lnTo>
                  <a:lnTo>
                    <a:pt x="139065" y="138970"/>
                  </a:lnTo>
                  <a:lnTo>
                    <a:pt x="256508" y="138970"/>
                  </a:lnTo>
                  <a:lnTo>
                    <a:pt x="256508" y="117443"/>
                  </a:lnTo>
                  <a:close/>
                </a:path>
              </a:pathLst>
            </a:custGeom>
            <a:solidFill>
              <a:srgbClr val="314546"/>
            </a:solidFill>
            <a:ln>
              <a:noFill/>
            </a:ln>
          </p:spPr>
        </p:sp>
        <p:sp>
          <p:nvSpPr>
            <p:cNvPr id="305" name="Google Shape;305;g30b09a567b1_0_0"/>
            <p:cNvSpPr/>
            <p:nvPr/>
          </p:nvSpPr>
          <p:spPr>
            <a:xfrm>
              <a:off x="8217720" y="6011640"/>
              <a:ext cx="229191" cy="229280"/>
            </a:xfrm>
            <a:custGeom>
              <a:rect b="b" l="l" r="r" t="t"/>
              <a:pathLst>
                <a:path extrusionOk="0" h="243268" w="243173">
                  <a:moveTo>
                    <a:pt x="243173" y="111443"/>
                  </a:moveTo>
                  <a:lnTo>
                    <a:pt x="131826" y="111443"/>
                  </a:lnTo>
                  <a:lnTo>
                    <a:pt x="131826" y="0"/>
                  </a:lnTo>
                  <a:lnTo>
                    <a:pt x="111442" y="0"/>
                  </a:lnTo>
                  <a:lnTo>
                    <a:pt x="111442" y="111443"/>
                  </a:lnTo>
                  <a:lnTo>
                    <a:pt x="0" y="111443"/>
                  </a:lnTo>
                  <a:lnTo>
                    <a:pt x="0" y="131826"/>
                  </a:lnTo>
                  <a:lnTo>
                    <a:pt x="111442" y="131826"/>
                  </a:lnTo>
                  <a:lnTo>
                    <a:pt x="111442" y="243268"/>
                  </a:lnTo>
                  <a:lnTo>
                    <a:pt x="131826" y="243268"/>
                  </a:lnTo>
                  <a:lnTo>
                    <a:pt x="131826" y="131826"/>
                  </a:lnTo>
                  <a:lnTo>
                    <a:pt x="243173" y="131826"/>
                  </a:lnTo>
                  <a:lnTo>
                    <a:pt x="243173" y="111443"/>
                  </a:lnTo>
                  <a:close/>
                </a:path>
              </a:pathLst>
            </a:custGeom>
            <a:solidFill>
              <a:srgbClr val="314546"/>
            </a:solidFill>
            <a:ln>
              <a:noFill/>
            </a:ln>
          </p:spPr>
        </p:sp>
        <p:sp>
          <p:nvSpPr>
            <p:cNvPr id="306" name="Google Shape;306;g30b09a567b1_0_0"/>
            <p:cNvSpPr/>
            <p:nvPr/>
          </p:nvSpPr>
          <p:spPr>
            <a:xfrm>
              <a:off x="10115640" y="5817960"/>
              <a:ext cx="211954" cy="211954"/>
            </a:xfrm>
            <a:custGeom>
              <a:rect b="b" l="l" r="r" t="t"/>
              <a:pathLst>
                <a:path extrusionOk="0" h="224885" w="224885">
                  <a:moveTo>
                    <a:pt x="224885" y="102965"/>
                  </a:moveTo>
                  <a:lnTo>
                    <a:pt x="121825" y="102965"/>
                  </a:lnTo>
                  <a:lnTo>
                    <a:pt x="121825" y="0"/>
                  </a:lnTo>
                  <a:lnTo>
                    <a:pt x="102966" y="0"/>
                  </a:lnTo>
                  <a:lnTo>
                    <a:pt x="102966" y="102965"/>
                  </a:lnTo>
                  <a:lnTo>
                    <a:pt x="0" y="102965"/>
                  </a:lnTo>
                  <a:lnTo>
                    <a:pt x="0" y="121825"/>
                  </a:lnTo>
                  <a:lnTo>
                    <a:pt x="102966" y="121825"/>
                  </a:lnTo>
                  <a:lnTo>
                    <a:pt x="102966" y="224885"/>
                  </a:lnTo>
                  <a:lnTo>
                    <a:pt x="121825" y="224885"/>
                  </a:lnTo>
                  <a:lnTo>
                    <a:pt x="121825" y="121825"/>
                  </a:lnTo>
                  <a:lnTo>
                    <a:pt x="224885" y="121825"/>
                  </a:lnTo>
                  <a:lnTo>
                    <a:pt x="224885" y="102965"/>
                  </a:lnTo>
                  <a:close/>
                </a:path>
              </a:pathLst>
            </a:custGeom>
            <a:solidFill>
              <a:srgbClr val="314546"/>
            </a:solidFill>
            <a:ln>
              <a:noFill/>
            </a:ln>
          </p:spPr>
        </p:sp>
        <p:sp>
          <p:nvSpPr>
            <p:cNvPr id="307" name="Google Shape;307;g30b09a567b1_0_0"/>
            <p:cNvSpPr/>
            <p:nvPr/>
          </p:nvSpPr>
          <p:spPr>
            <a:xfrm>
              <a:off x="10708920" y="4693320"/>
              <a:ext cx="285479" cy="285478"/>
            </a:xfrm>
            <a:custGeom>
              <a:rect b="b" l="l" r="r" t="t"/>
              <a:pathLst>
                <a:path extrusionOk="0" h="302894" w="302895">
                  <a:moveTo>
                    <a:pt x="302895" y="138779"/>
                  </a:moveTo>
                  <a:lnTo>
                    <a:pt x="164211" y="138779"/>
                  </a:lnTo>
                  <a:lnTo>
                    <a:pt x="164211" y="0"/>
                  </a:lnTo>
                  <a:lnTo>
                    <a:pt x="138779" y="0"/>
                  </a:lnTo>
                  <a:lnTo>
                    <a:pt x="138779" y="138779"/>
                  </a:lnTo>
                  <a:lnTo>
                    <a:pt x="0" y="138779"/>
                  </a:lnTo>
                  <a:lnTo>
                    <a:pt x="0" y="164211"/>
                  </a:lnTo>
                  <a:lnTo>
                    <a:pt x="138779" y="164211"/>
                  </a:lnTo>
                  <a:lnTo>
                    <a:pt x="138779" y="302895"/>
                  </a:lnTo>
                  <a:lnTo>
                    <a:pt x="164211" y="302895"/>
                  </a:lnTo>
                  <a:lnTo>
                    <a:pt x="164211" y="164211"/>
                  </a:lnTo>
                  <a:lnTo>
                    <a:pt x="302895" y="164211"/>
                  </a:lnTo>
                  <a:lnTo>
                    <a:pt x="302895" y="138779"/>
                  </a:lnTo>
                  <a:close/>
                </a:path>
              </a:pathLst>
            </a:custGeom>
            <a:solidFill>
              <a:srgbClr val="314546"/>
            </a:solidFill>
            <a:ln>
              <a:noFill/>
            </a:ln>
          </p:spPr>
        </p:sp>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2019-01-23T07:32:06Z</dcterms:created>
  <dc:creator>SlideFactory</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Format">
    <vt:lpwstr>Widescreen</vt:lpwstr>
  </property>
  <property fmtid="{D5CDD505-2E9C-101B-9397-08002B2CF9AE}" pid="3" name="Slides">
    <vt:r8>47.0</vt:r8>
  </property>
</Properties>
</file>